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3" r:id="rId8"/>
    <p:sldId id="261" r:id="rId9"/>
    <p:sldId id="262" r:id="rId10"/>
    <p:sldId id="263" r:id="rId11"/>
    <p:sldId id="264" r:id="rId12"/>
    <p:sldId id="265" r:id="rId13"/>
    <p:sldId id="284" r:id="rId14"/>
    <p:sldId id="268" r:id="rId15"/>
    <p:sldId id="271" r:id="rId16"/>
    <p:sldId id="269" r:id="rId17"/>
    <p:sldId id="285" r:id="rId18"/>
    <p:sldId id="272" r:id="rId19"/>
    <p:sldId id="286" r:id="rId20"/>
    <p:sldId id="288" r:id="rId21"/>
    <p:sldId id="287" r:id="rId22"/>
    <p:sldId id="289" r:id="rId23"/>
    <p:sldId id="270" r:id="rId24"/>
    <p:sldId id="274" r:id="rId25"/>
    <p:sldId id="275" r:id="rId26"/>
    <p:sldId id="276" r:id="rId27"/>
    <p:sldId id="277" r:id="rId28"/>
    <p:sldId id="290" r:id="rId29"/>
    <p:sldId id="278" r:id="rId30"/>
    <p:sldId id="279" r:id="rId31"/>
    <p:sldId id="280" r:id="rId32"/>
    <p:sldId id="291" r:id="rId33"/>
    <p:sldId id="292" r:id="rId34"/>
    <p:sldId id="281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FF5050"/>
    <a:srgbClr val="00CC99"/>
    <a:srgbClr val="FFFF66"/>
    <a:srgbClr val="CC66FF"/>
    <a:srgbClr val="00CC00"/>
    <a:srgbClr val="C247FF"/>
    <a:srgbClr val="F8AB6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9" autoAdjust="0"/>
    <p:restoredTop sz="94574" autoAdjust="0"/>
  </p:normalViewPr>
  <p:slideViewPr>
    <p:cSldViewPr>
      <p:cViewPr varScale="1">
        <p:scale>
          <a:sx n="83" d="100"/>
          <a:sy n="83" d="100"/>
        </p:scale>
        <p:origin x="1253" y="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images.yandex.ua/" TargetMode="Externa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3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5.gif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5.gif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hyperlink" Target="http://www.google.com.ua/url?sa=i&amp;rct=j&amp;q=%D0%BC%D0%B5%D1%82%D0%B5%D0%BB%D0%B8%D0%BA%D0%B8&amp;source=images&amp;cd=&amp;cad=rja&amp;docid=eb5Oh7lty-1EuM&amp;tbnid=pqw8b0XUBrXYoM:&amp;ved=0CAUQjRw&amp;url=http://insects.on-planet.net/Morfo_didius.html&amp;ei=LXvJUdfWGsejPdL8gYAI&amp;bvm=bv.48293060,d.ZWU&amp;psig=AFQjCNFzN95ZOaGRBn1YYXADqIT-DJkzuA&amp;ust=1372244788872421" TargetMode="External"/><Relationship Id="rId18" Type="http://schemas.openxmlformats.org/officeDocument/2006/relationships/image" Target="../media/image62.jpeg"/><Relationship Id="rId3" Type="http://schemas.openxmlformats.org/officeDocument/2006/relationships/hyperlink" Target="http://www.google.com.ua/url?sa=i&amp;rct=j&amp;q=%D0%BC%D0%B5%D1%82%D0%B5%D0%BB%D0%B8%D0%BA%D0%B8&amp;source=images&amp;cd=&amp;cad=rja&amp;docid=AADxtdTh45_HyM&amp;tbnid=V9IDg_35DYelLM:&amp;ved=0CAUQjRw&amp;url=http://kemping.te.ua/view_albom.php?cat=10&amp;ei=w3nJUaaIGcnOOfz0gbAH&amp;bvm=bv.48293060,d.ZWU&amp;psig=AFQjCNFzN95ZOaGRBn1YYXADqIT-DJkzuA&amp;ust=1372244788872421" TargetMode="External"/><Relationship Id="rId21" Type="http://schemas.openxmlformats.org/officeDocument/2006/relationships/hyperlink" Target="http://www.google.com.ua/url?sa=i&amp;rct=j&amp;q=%D0%BC%D0%B5%D1%82%D0%B5%D0%BB%D0%B8%D0%BA%D0%B8&amp;source=images&amp;cd=&amp;cad=rja&amp;docid=EvdfXTkOeZgMPM&amp;tbnid=_U5d7PTsThobVM:&amp;ved=0CAUQjRw&amp;url=http://flowers.ua/ru/product_325&amp;ei=4XrJUePEJoO2PeuygJgK&amp;bvm=bv.48293060,d.ZWU&amp;psig=AFQjCNFzN95ZOaGRBn1YYXADqIT-DJkzuA&amp;ust=1372244788872421" TargetMode="External"/><Relationship Id="rId7" Type="http://schemas.openxmlformats.org/officeDocument/2006/relationships/hyperlink" Target="http://www.google.com.ua/url?sa=i&amp;rct=j&amp;q=%D0%BC%D0%B5%D1%82%D0%B5%D0%BB%D0%B8%D0%BA%D0%B8&amp;source=images&amp;cd=&amp;cad=rja&amp;docid=S_gl4d-B4lFSyM&amp;tbnid=D3ix07W2GiMQPM:&amp;ved=0CAUQjRw&amp;url=http://vseslova.com.ua/word/%D0%A3%D1%80%D0%B0%D0%BD%D1%96%D1%8F_%D0%BC%D0%B0%D0%B4%D0%B0%D0%B3%D0%B0%D1%81%D0%BA%D0%B0%D1%80%D1%81%D1%8C%D0%BA%D0%B0_(%D0%B7%D0%BE%D0%B1%D1%80%D0%B0%D0%B6%D0%B5%D0%BD%D0%BD%D1%8F)-111660u&amp;ei=iH3JUfybJ4WAOKvCgYgL&amp;bvm=bv.48293060,d.ZWU&amp;psig=AFQjCNFzN95ZOaGRBn1YYXADqIT-DJkzuA&amp;ust=1372244788872421" TargetMode="External"/><Relationship Id="rId12" Type="http://schemas.openxmlformats.org/officeDocument/2006/relationships/image" Target="../media/image58.jpeg"/><Relationship Id="rId17" Type="http://schemas.openxmlformats.org/officeDocument/2006/relationships/hyperlink" Target="http://www.google.com.ua/url?sa=i&amp;rct=j&amp;q=%D0%BC%D0%B5%D1%82%D0%B5%D0%BB%D0%B8%D0%BA%D0%B8&amp;source=images&amp;cd=&amp;cad=rja&amp;docid=3zCqmfKHGgCcLM&amp;tbnid=WxhoYtraS0Kj4M:&amp;ved=0CAUQjRw&amp;url=http://flowers.ua/ua/category_321&amp;ei=9XnJUfmaOImqPICYgOgJ&amp;bvm=bv.48293060,d.ZWU&amp;psig=AFQjCNFzN95ZOaGRBn1YYXADqIT-DJkzuA&amp;ust=1372244788872421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61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hyperlink" Target="http://www.google.com.ua/url?sa=i&amp;rct=j&amp;q=%D0%BC%D0%B5%D1%82%D0%B5%D0%BB%D0%B8%D0%BA%D0%B8&amp;source=images&amp;cd=&amp;cad=rja&amp;docid=eb5Oh7lty-1EuM&amp;tbnid=pqw8b0XUBrXYoM:&amp;ved=0CAUQjRw&amp;url=http://museum3dtours.com/&amp;ei=UnvJUfrrMIu2PcbmgPgH&amp;bvm=bv.48293060,d.ZWU&amp;psig=AFQjCNFzN95ZOaGRBn1YYXADqIT-DJkzuA&amp;ust=1372244788872421" TargetMode="External"/><Relationship Id="rId5" Type="http://schemas.openxmlformats.org/officeDocument/2006/relationships/hyperlink" Target="http://www.google.com.ua/url?sa=i&amp;rct=j&amp;q=%D0%BC%D0%B5%D1%82%D0%B5%D0%BB%D0%B8%D0%BA%D0%B8&amp;source=images&amp;cd=&amp;cad=rja&amp;docid=-qt1E1jjG0HNGM&amp;tbnid=tbQysr3A1irt7M:&amp;ved=0CAUQjRw&amp;url=http://www.photosmile.net/urok001.html&amp;ei=VnrJUY-kJ8ntPLazgagI&amp;bvm=bv.48293060,d.ZWU&amp;psig=AFQjCNFzN95ZOaGRBn1YYXADqIT-DJkzuA&amp;ust=1372244788872421" TargetMode="External"/><Relationship Id="rId15" Type="http://schemas.openxmlformats.org/officeDocument/2006/relationships/image" Target="../media/image60.jpeg"/><Relationship Id="rId10" Type="http://schemas.openxmlformats.org/officeDocument/2006/relationships/image" Target="../media/image57.jpeg"/><Relationship Id="rId19" Type="http://schemas.openxmlformats.org/officeDocument/2006/relationships/hyperlink" Target="http://www.google.com.ua/url?sa=i&amp;rct=j&amp;q=%D0%BC%D0%B5%D1%82%D0%B5%D0%BB%D0%B8%D0%BA%D0%B8&amp;source=images&amp;cd=&amp;cad=rja&amp;docid=EvdfXTkOeZgMPM&amp;tbnid=_U5d7PTsThobVM:&amp;ved=0CAUQjRw&amp;url=http://flowers.ua/ua/product_333&amp;ei=sHrJUfK7EMnOOfz0gbAH&amp;bvm=bv.48293060,d.ZWU&amp;psig=AFQjCNFzN95ZOaGRBn1YYXADqIT-DJkzuA&amp;ust=1372244788872421" TargetMode="External"/><Relationship Id="rId4" Type="http://schemas.openxmlformats.org/officeDocument/2006/relationships/image" Target="../media/image53.jpeg"/><Relationship Id="rId9" Type="http://schemas.openxmlformats.org/officeDocument/2006/relationships/image" Target="../media/image56.jpeg"/><Relationship Id="rId14" Type="http://schemas.openxmlformats.org/officeDocument/2006/relationships/image" Target="../media/image59.jpeg"/><Relationship Id="rId22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http://www.google.com.ua/url?sa=i&amp;rct=j&amp;q=%D1%88%D0%BA%D0%BE%D0%BB%D0%B0+%D1%83%D1%80%D0%BE%D0%BA+%D0%BC%D0%B0%D0%BB%D1%8E%D0%BD%D0%BE%D0%BA&amp;source=images&amp;cd=&amp;cad=rja&amp;docid=VE4rov59j5EPAM&amp;tbnid=gkSTWMDOTRSdxM:&amp;ved=0CAUQjRw&amp;url=http://chuguiv-school1.edu.kh.ua/navchaljnij_proces/rozklad_dzvinkiv/&amp;ei=x1DEUbetIY3DtAbo9YDgBw&amp;bvm=bv.48293060,d.bGE&amp;psig=AFQjCNHIo3MT_PweBRqwiTxVcI2bZS5ihw&amp;ust=1371906615238664" TargetMode="External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://www.google.com.ua/url?sa=i&amp;rct=j&amp;q=%D1%88%D0%BA%D0%BE%D0%BB%D0%B0+%D1%83%D1%80%D0%BE%D0%BA+%D0%BC%D0%B0%D0%BB%D1%8E%D0%BD%D0%BE%D0%BA&amp;source=images&amp;cd=&amp;cad=rja&amp;docid=FEITEfCAdI-CXM&amp;tbnid=iQLtKnv_OkMklM:&amp;ved=0CAUQjRw&amp;url=http://school71.edu.kh.ua/navchaljnij_proces/rozklad_urokiv/&amp;ei=llHEUezCLcjrswanoYH4Aw&amp;bvm=bv.48293060,d.bGE&amp;psig=AFQjCNHIo3MT_PweBRqwiTxVcI2bZS5ihw&amp;ust=1371906615238664" TargetMode="External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ua/url?sa=i&amp;rct=j&amp;q=%D0%BA%D0%BB%D1%83%D0%B1%D0%BD%D0%B8%D0%BA%D0%B0&amp;source=images&amp;cd=&amp;cad=rja&amp;docid=THwYShwjGeVQ8M&amp;tbnid=-ig_KKN6auENmM:&amp;ved=0CAUQjRw&amp;url=http://usiter.com/post.php?mir=32582&amp;ei=ZlPEUfLsH4rEswb45YDwBA&amp;bvm=bv.48293060,d.bGE&amp;psig=AFQjCNHlXBJU6p8EW-9_MLFwp_IEcRAoGQ&amp;ust=1371907278622423" TargetMode="External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://www.google.com.ua/url?sa=i&amp;rct=j&amp;q=%D0%BA%D0%BB%D1%83%D0%B1%D0%BD%D0%B8%D0%BA%D0%B0&amp;source=images&amp;cd=&amp;cad=rja&amp;docid=THwYShwjGeVQ8M&amp;tbnid=-ig_KKN6auENmM:&amp;ved=&amp;url=http://vmonitor.ru/wp/55797/&amp;ei=_FPEUZ7EJsnvswa0pIC4BQ&amp;psig=AFQjCNHlXBJU6p8EW-9_MLFwp_IEcRAoGQ&amp;ust=1371907278622423" TargetMode="Externa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1.jpeg"/><Relationship Id="rId7" Type="http://schemas.openxmlformats.org/officeDocument/2006/relationships/image" Target="../media/image8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74.jpeg"/><Relationship Id="rId9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.jpe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.jpeg"/><Relationship Id="rId7" Type="http://schemas.openxmlformats.org/officeDocument/2006/relationships/image" Target="../media/image10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.jpeg"/><Relationship Id="rId7" Type="http://schemas.openxmlformats.org/officeDocument/2006/relationships/image" Target="../media/image115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14290"/>
            <a:ext cx="67151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Bookman Old Style" pitchFamily="18" charset="0"/>
              </a:rPr>
              <a:t>Портфоліо</a:t>
            </a:r>
            <a:endParaRPr lang="ru-RU" sz="8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071942"/>
            <a:ext cx="592935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Мордовець Галини Олександрівни</a:t>
            </a:r>
            <a:endParaRPr lang="ru-RU" sz="5400" b="1" i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96387" y="1928802"/>
            <a:ext cx="561243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вчителя</a:t>
            </a:r>
            <a:endParaRPr lang="ru-RU" sz="3600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3600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початкових</a:t>
            </a:r>
            <a:r>
              <a:rPr lang="ru-RU" sz="36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класів</a:t>
            </a:r>
            <a:endParaRPr lang="ru-RU" sz="3600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36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Запор</a:t>
            </a:r>
            <a:r>
              <a:rPr lang="uk-UA" sz="3600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ізької</a:t>
            </a:r>
            <a:r>
              <a:rPr lang="uk-UA" sz="36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 початкової</a:t>
            </a:r>
          </a:p>
          <a:p>
            <a:pPr algn="ctr"/>
            <a:r>
              <a:rPr lang="uk-UA" sz="3600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ш</a:t>
            </a:r>
            <a:r>
              <a:rPr lang="uk-UA" sz="36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коли </a:t>
            </a:r>
            <a:r>
              <a:rPr lang="uk-UA" sz="36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“</a:t>
            </a:r>
            <a:r>
              <a:rPr lang="uk-UA" sz="36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Bookman Old Style" pitchFamily="18" charset="0"/>
              </a:rPr>
              <a:t>Еврика”</a:t>
            </a:r>
            <a:endParaRPr lang="ru-RU" sz="3600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3600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Bookman Old Style" pitchFamily="18" charset="0"/>
            </a:endParaRPr>
          </a:p>
        </p:txBody>
      </p:sp>
      <p:pic>
        <p:nvPicPr>
          <p:cNvPr id="1029" name="Picture 5" descr="C:\Users\user\Desktop\71284474_1683025491832868_2501237087441780736_n.jpg"/>
          <p:cNvPicPr>
            <a:picLocks noChangeAspect="1" noChangeArrowheads="1"/>
          </p:cNvPicPr>
          <p:nvPr/>
        </p:nvPicPr>
        <p:blipFill>
          <a:blip r:embed="rId3"/>
          <a:srcRect t="26830"/>
          <a:stretch>
            <a:fillRect/>
          </a:stretch>
        </p:blipFill>
        <p:spPr bwMode="auto">
          <a:xfrm>
            <a:off x="5429256" y="1643050"/>
            <a:ext cx="3214710" cy="4276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" name="Содержимое 27" descr="IMG_20200224_200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214546" y="428604"/>
            <a:ext cx="4786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Атестація</a:t>
            </a:r>
            <a:endParaRPr lang="ru-RU" sz="4800" b="1" dirty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4344" name="Picture 8" descr="http://img0.liveinternet.ru/images/attach/c/3/76/654/76654112_1283734573_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85850" y="4357670"/>
            <a:ext cx="2500330" cy="2500330"/>
          </a:xfrm>
          <a:prstGeom prst="rect">
            <a:avLst/>
          </a:prstGeom>
          <a:noFill/>
        </p:spPr>
      </p:pic>
      <p:pic>
        <p:nvPicPr>
          <p:cNvPr id="21" name="Picture 8" descr="http://img0.liveinternet.ru/images/attach/c/3/76/654/76654112_1283734573_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2297" y="4479744"/>
            <a:ext cx="2500330" cy="2500330"/>
          </a:xfrm>
          <a:prstGeom prst="rect">
            <a:avLst/>
          </a:prstGeom>
          <a:noFill/>
        </p:spPr>
      </p:pic>
      <p:pic>
        <p:nvPicPr>
          <p:cNvPr id="14348" name="Picture 12" descr="http://new.tlt.ru/uploads/2010/07/e29cd87a00ccd739a2ff1620d5bf004a_x1024.jpg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F5F5"/>
              </a:clrFrom>
              <a:clrTo>
                <a:srgbClr val="EF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3571876"/>
            <a:ext cx="4591050" cy="4067176"/>
          </a:xfrm>
          <a:prstGeom prst="rect">
            <a:avLst/>
          </a:prstGeom>
          <a:noFill/>
        </p:spPr>
      </p:pic>
      <p:pic>
        <p:nvPicPr>
          <p:cNvPr id="14354" name="Picture 18" descr="C:\Users\Admin\Desktop\6416286626810425075b20ddf74a770e7ba93ff8ff_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590016">
            <a:off x="7358082" y="571480"/>
            <a:ext cx="2725116" cy="1785951"/>
          </a:xfrm>
          <a:prstGeom prst="rect">
            <a:avLst/>
          </a:prstGeom>
          <a:noFill/>
        </p:spPr>
      </p:pic>
      <p:pic>
        <p:nvPicPr>
          <p:cNvPr id="34" name="Picture 18" descr="C:\Users\Admin\Desktop\6416286626810425075b20ddf74a770e7ba93ff8ff_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860741" flipV="1">
            <a:off x="7529419" y="2432809"/>
            <a:ext cx="2725116" cy="2357455"/>
          </a:xfrm>
          <a:prstGeom prst="rect">
            <a:avLst/>
          </a:prstGeom>
          <a:noFill/>
        </p:spPr>
      </p:pic>
      <p:pic>
        <p:nvPicPr>
          <p:cNvPr id="35" name="Picture 18" descr="C:\Users\Admin\Desktop\6416286626810425075b20ddf74a770e7ba93ff8ff_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7286644" y="2000240"/>
            <a:ext cx="2725116" cy="2357455"/>
          </a:xfrm>
          <a:prstGeom prst="rect">
            <a:avLst/>
          </a:prstGeom>
          <a:noFill/>
        </p:spPr>
      </p:pic>
      <p:pic>
        <p:nvPicPr>
          <p:cNvPr id="36" name="Picture 18" descr="C:\Users\Admin\Desktop\6416286626810425075b20ddf74a770e7ba93ff8ff_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 flipV="1">
            <a:off x="7583492" y="782017"/>
            <a:ext cx="3121015" cy="2699941"/>
          </a:xfrm>
          <a:prstGeom prst="rect">
            <a:avLst/>
          </a:prstGeom>
          <a:noFill/>
        </p:spPr>
      </p:pic>
      <p:pic>
        <p:nvPicPr>
          <p:cNvPr id="15" name="Picture 2" descr="F:\портфолио\Новая папка\Изображение 022а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00034" y="1357298"/>
            <a:ext cx="2525033" cy="3366711"/>
          </a:xfrm>
          <a:prstGeom prst="rect">
            <a:avLst/>
          </a:prstGeom>
          <a:noFill/>
          <a:ln w="34925">
            <a:solidFill>
              <a:schemeClr val="accent2">
                <a:lumMod val="50000"/>
              </a:schemeClr>
            </a:solidFill>
          </a:ln>
        </p:spPr>
      </p:pic>
      <p:pic>
        <p:nvPicPr>
          <p:cNvPr id="30" name="Рисунок 29" descr="IMG_20200224_200910.jpg"/>
          <p:cNvPicPr>
            <a:picLocks noChangeAspect="1"/>
          </p:cNvPicPr>
          <p:nvPr/>
        </p:nvPicPr>
        <p:blipFill>
          <a:blip r:embed="rId9" cstate="print"/>
          <a:srcRect l="4348" t="10147" r="2174"/>
          <a:stretch>
            <a:fillRect/>
          </a:stretch>
        </p:blipFill>
        <p:spPr>
          <a:xfrm>
            <a:off x="3571868" y="1571612"/>
            <a:ext cx="4429156" cy="319304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642918"/>
            <a:ext cx="52277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tx2"/>
                  </a:solidFill>
                </a:ln>
                <a:solidFill>
                  <a:srgbClr val="00CC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САМООСВІТА</a:t>
            </a:r>
            <a:endParaRPr lang="ru-RU" sz="5400" b="1" dirty="0">
              <a:ln w="11430">
                <a:solidFill>
                  <a:schemeClr val="tx2"/>
                </a:solidFill>
              </a:ln>
              <a:solidFill>
                <a:srgbClr val="00CC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C:\Users\Admin\Desktop\carlitos_Lea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181192">
            <a:off x="3340506" y="2913281"/>
            <a:ext cx="1718994" cy="2218056"/>
          </a:xfrm>
          <a:prstGeom prst="rect">
            <a:avLst/>
          </a:prstGeom>
          <a:noFill/>
        </p:spPr>
      </p:pic>
      <p:pic>
        <p:nvPicPr>
          <p:cNvPr id="7" name="Picture 2" descr="C:\Users\Admin\Desktop\carlitos_Lea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84759">
            <a:off x="847305" y="1883500"/>
            <a:ext cx="2009528" cy="2592939"/>
          </a:xfrm>
          <a:prstGeom prst="rect">
            <a:avLst/>
          </a:prstGeom>
          <a:noFill/>
        </p:spPr>
      </p:pic>
      <p:pic>
        <p:nvPicPr>
          <p:cNvPr id="8" name="Picture 2" descr="C:\Users\Admin\Desktop\carlitos_Lea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92292">
            <a:off x="6060609" y="1537624"/>
            <a:ext cx="2444966" cy="3154794"/>
          </a:xfrm>
          <a:prstGeom prst="rect">
            <a:avLst/>
          </a:prstGeom>
          <a:noFill/>
        </p:spPr>
      </p:pic>
      <p:pic>
        <p:nvPicPr>
          <p:cNvPr id="9" name="Picture 2" descr="C:\Users\Admin\Desktop\carlitos_Lea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44749">
            <a:off x="6165635" y="3650870"/>
            <a:ext cx="2795430" cy="3607006"/>
          </a:xfrm>
          <a:prstGeom prst="rect">
            <a:avLst/>
          </a:prstGeom>
          <a:noFill/>
        </p:spPr>
      </p:pic>
      <p:pic>
        <p:nvPicPr>
          <p:cNvPr id="10" name="Picture 2" descr="C:\Users\Admin\Desktop\carlitos_Lea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42081">
            <a:off x="35200" y="4122136"/>
            <a:ext cx="2564199" cy="3308642"/>
          </a:xfrm>
          <a:prstGeom prst="rect">
            <a:avLst/>
          </a:prstGeom>
          <a:noFill/>
        </p:spPr>
      </p:pic>
      <p:pic>
        <p:nvPicPr>
          <p:cNvPr id="1028" name="Picture 4" descr="C:\Users\Admin\Desktop\ffe54048911276635dedde833a32246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84924">
            <a:off x="1092491" y="3923421"/>
            <a:ext cx="2214577" cy="1946302"/>
          </a:xfrm>
          <a:prstGeom prst="rect">
            <a:avLst/>
          </a:prstGeom>
          <a:noFill/>
        </p:spPr>
      </p:pic>
      <p:pic>
        <p:nvPicPr>
          <p:cNvPr id="14" name="Picture 4" descr="C:\Users\Admin\Desktop\ffe54048911276635dedde833a32246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04534" flipH="1">
            <a:off x="6192344" y="985022"/>
            <a:ext cx="2337778" cy="1946302"/>
          </a:xfrm>
          <a:prstGeom prst="rect">
            <a:avLst/>
          </a:prstGeom>
          <a:noFill/>
        </p:spPr>
      </p:pic>
      <p:pic>
        <p:nvPicPr>
          <p:cNvPr id="15" name="Picture 4" descr="C:\Users\Admin\Desktop\ffe54048911276635dedde833a32246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1928802"/>
            <a:ext cx="1785949" cy="1569598"/>
          </a:xfrm>
          <a:prstGeom prst="rect">
            <a:avLst/>
          </a:prstGeom>
          <a:noFill/>
        </p:spPr>
      </p:pic>
      <p:pic>
        <p:nvPicPr>
          <p:cNvPr id="16" name="Picture 4" descr="C:\Users\Admin\Desktop\ffe54048911276635dedde833a32246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754551">
            <a:off x="6488481" y="3523143"/>
            <a:ext cx="2696193" cy="2369575"/>
          </a:xfrm>
          <a:prstGeom prst="rect">
            <a:avLst/>
          </a:prstGeom>
          <a:noFill/>
        </p:spPr>
      </p:pic>
      <p:pic>
        <p:nvPicPr>
          <p:cNvPr id="17" name="Picture 4" descr="C:\Users\Admin\Desktop\ffe54048911276635dedde833a32246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900018">
            <a:off x="4160751" y="3031737"/>
            <a:ext cx="1410373" cy="123952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 rot="534874">
            <a:off x="1106923" y="2624081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курси</a:t>
            </a:r>
            <a:endParaRPr lang="ru-RU" sz="3200" b="1" i="1" dirty="0">
              <a:ln w="18415" cmpd="sng">
                <a:solidFill>
                  <a:srgbClr val="FFFF66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1064320">
            <a:off x="263617" y="5261057"/>
            <a:ext cx="250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mtClean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Майстер-класи</a:t>
            </a:r>
            <a:endParaRPr lang="ru-RU" sz="2400" b="1" i="1" dirty="0">
              <a:ln w="18415" cmpd="sng">
                <a:solidFill>
                  <a:srgbClr val="FFFF66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879699">
            <a:off x="5072066" y="52567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smtClean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тренінги</a:t>
            </a:r>
            <a:endParaRPr lang="ru-RU" sz="2400" b="1" i="1" dirty="0">
              <a:ln w="18415" cmpd="sng">
                <a:solidFill>
                  <a:srgbClr val="FFFF66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21025839">
            <a:off x="4669668" y="2649470"/>
            <a:ext cx="4714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mtClean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вебінари</a:t>
            </a:r>
            <a:endParaRPr lang="ru-RU" sz="2400" b="1" i="1" dirty="0">
              <a:ln w="18415" cmpd="sng">
                <a:solidFill>
                  <a:srgbClr val="FFFF66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" name="Содержимое 19" descr="IMG_20200224_200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428604"/>
            <a:ext cx="628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smtClean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Сертификати</a:t>
            </a:r>
            <a:endParaRPr lang="ru-RU" sz="5400" b="1" dirty="0">
              <a:ln w="11430">
                <a:solidFill>
                  <a:schemeClr val="accent4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4" name="Рисунок 23" descr="IMG_20200224_200946.jpg"/>
          <p:cNvPicPr>
            <a:picLocks noChangeAspect="1"/>
          </p:cNvPicPr>
          <p:nvPr/>
        </p:nvPicPr>
        <p:blipFill>
          <a:blip r:embed="rId4" cstate="print"/>
          <a:srcRect t="20741" b="5184"/>
          <a:stretch>
            <a:fillRect/>
          </a:stretch>
        </p:blipFill>
        <p:spPr>
          <a:xfrm>
            <a:off x="285720" y="1428736"/>
            <a:ext cx="4143404" cy="2301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Рисунок 24" descr="IMG_20200224_201016.jpg"/>
          <p:cNvPicPr>
            <a:picLocks noChangeAspect="1"/>
          </p:cNvPicPr>
          <p:nvPr/>
        </p:nvPicPr>
        <p:blipFill>
          <a:blip r:embed="rId5" cstate="print"/>
          <a:srcRect l="8995" r="3005"/>
          <a:stretch>
            <a:fillRect/>
          </a:stretch>
        </p:blipFill>
        <p:spPr>
          <a:xfrm rot="5400000">
            <a:off x="4295587" y="1991323"/>
            <a:ext cx="4714910" cy="40183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" name="Содержимое 19" descr="IMG_20200224_200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428604"/>
            <a:ext cx="628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smtClean="0">
                <a:ln w="1143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Сертификати</a:t>
            </a:r>
            <a:endParaRPr lang="ru-RU" sz="5400" b="1" dirty="0">
              <a:ln w="11430">
                <a:solidFill>
                  <a:schemeClr val="accent4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24" name="Рисунок 23" descr="IMG_20200224_2009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308" y="1428736"/>
            <a:ext cx="3976939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Рисунок 24" descr="IMG_20200224_201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2571744"/>
            <a:ext cx="4714910" cy="3536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428604"/>
            <a:ext cx="58769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Bookman Old Style" pitchFamily="18" charset="0"/>
              </a:rPr>
              <a:t>Тема самоосвіти, </a:t>
            </a:r>
            <a:endParaRPr lang="ru-RU" sz="4400" b="1" dirty="0" smtClean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  <a:reflection blurRad="6350" stA="50000" endA="300" endPos="50000" dist="29997" dir="5400000" sy="-100000" algn="bl" rotWithShape="0"/>
              </a:effectLst>
              <a:latin typeface="Bookman Old Style" pitchFamily="18" charset="0"/>
            </a:endParaRPr>
          </a:p>
          <a:p>
            <a:pPr algn="ctr"/>
            <a:r>
              <a:rPr lang="ru-RU" sz="44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Bookman Old Style" pitchFamily="18" charset="0"/>
              </a:rPr>
              <a:t>над </a:t>
            </a:r>
            <a:r>
              <a:rPr lang="ru-RU" sz="4400" b="1" err="1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Bookman Old Style" pitchFamily="18" charset="0"/>
              </a:rPr>
              <a:t>якою</a:t>
            </a:r>
            <a:r>
              <a:rPr lang="ru-RU" sz="4400" b="1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0000" endA="300" endPos="50000" dist="29997" dir="5400000" sy="-100000" algn="bl" rotWithShape="0"/>
                </a:effectLst>
                <a:latin typeface="Bookman Old Style" pitchFamily="18" charset="0"/>
              </a:rPr>
              <a:t> працюю</a:t>
            </a:r>
            <a:endParaRPr lang="ru-RU" sz="4400" b="1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  <a:reflection blurRad="6350" stA="50000" endA="300" endPos="50000" dist="29997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8960" y="2285992"/>
            <a:ext cx="57150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 </a:t>
            </a:r>
            <a:r>
              <a:rPr lang="ru-RU" sz="4400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ru-RU" sz="4400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цеглинок</a:t>
            </a:r>
            <a:r>
              <a:rPr lang="ru-RU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ru-RU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осв</a:t>
            </a:r>
            <a:r>
              <a:rPr lang="uk-UA" sz="4400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ітньому</a:t>
            </a:r>
            <a:r>
              <a:rPr lang="uk-UA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просторі.</a:t>
            </a:r>
          </a:p>
          <a:p>
            <a:pPr algn="ctr"/>
            <a:r>
              <a:rPr lang="uk-UA" sz="4400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Іноваційні</a:t>
            </a:r>
            <a:r>
              <a:rPr lang="uk-UA" sz="4400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технології під час уроків.</a:t>
            </a:r>
            <a:endParaRPr lang="ru-RU" sz="4400" i="1" dirty="0">
              <a:ln w="10541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Admin\Desktop\x_aac3add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2786058"/>
            <a:ext cx="4500594" cy="365859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5" name="Picture 1" descr="C:\Users\Admin\Desktop\imagesCAKNVHN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72198" y="-214338"/>
            <a:ext cx="3512411" cy="2000240"/>
          </a:xfrm>
          <a:prstGeom prst="rect">
            <a:avLst/>
          </a:prstGeom>
          <a:noFill/>
        </p:spPr>
      </p:pic>
      <p:pic>
        <p:nvPicPr>
          <p:cNvPr id="5122" name="Picture 2" descr="C:\Users\user\Desktop\Педагогічний досвід Мордовець\презентация лего\680_5afac68f1b56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285860"/>
            <a:ext cx="6667523" cy="4167202"/>
          </a:xfrm>
          <a:prstGeom prst="rect">
            <a:avLst/>
          </a:prstGeom>
          <a:noFill/>
        </p:spPr>
      </p:pic>
      <p:pic>
        <p:nvPicPr>
          <p:cNvPr id="6147" name="Picture 3" descr="C:\Users\Admin\Desktop\tz3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2895">
            <a:off x="-475441" y="4832592"/>
            <a:ext cx="2813620" cy="17270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Admin\Desktop\imagesCA3HR6M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128668">
            <a:off x="-450331" y="4783975"/>
            <a:ext cx="2214578" cy="2185181"/>
          </a:xfrm>
          <a:prstGeom prst="rect">
            <a:avLst/>
          </a:prstGeom>
          <a:noFill/>
        </p:spPr>
      </p:pic>
      <p:pic>
        <p:nvPicPr>
          <p:cNvPr id="12" name="Picture 2" descr="C:\Users\Admin\Desktop\imagesCA3HR6M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2857496"/>
            <a:ext cx="2152650" cy="2124075"/>
          </a:xfrm>
          <a:prstGeom prst="rect">
            <a:avLst/>
          </a:prstGeom>
          <a:noFill/>
        </p:spPr>
      </p:pic>
      <p:pic>
        <p:nvPicPr>
          <p:cNvPr id="13" name="Picture 2" descr="C:\Users\Admin\Desktop\imagesCA3HR6M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5072074"/>
            <a:ext cx="2152650" cy="2124075"/>
          </a:xfrm>
          <a:prstGeom prst="rect">
            <a:avLst/>
          </a:prstGeom>
          <a:noFill/>
        </p:spPr>
      </p:pic>
      <p:pic>
        <p:nvPicPr>
          <p:cNvPr id="14" name="Picture 2" descr="C:\Users\Admin\Desktop\imagesCA3HR6M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84976"/>
            <a:ext cx="1357290" cy="1339273"/>
          </a:xfrm>
          <a:prstGeom prst="rect">
            <a:avLst/>
          </a:prstGeom>
          <a:noFill/>
        </p:spPr>
      </p:pic>
      <p:pic>
        <p:nvPicPr>
          <p:cNvPr id="15" name="Picture 2" descr="C:\Users\Admin\Desktop\imagesCA3HR6M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5715016"/>
            <a:ext cx="1158360" cy="1142984"/>
          </a:xfrm>
          <a:prstGeom prst="rect">
            <a:avLst/>
          </a:prstGeom>
          <a:noFill/>
        </p:spPr>
      </p:pic>
      <p:pic>
        <p:nvPicPr>
          <p:cNvPr id="4098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357166"/>
            <a:ext cx="7173939" cy="578017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user\Desktop\Педагогічний досвід Мордовець\презентация лего\a92e32f0533be595ea5d51b68ecfe5431047c40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7166"/>
            <a:ext cx="6155845" cy="5904244"/>
          </a:xfrm>
          <a:prstGeom prst="rect">
            <a:avLst/>
          </a:prstGeom>
          <a:noFill/>
        </p:spPr>
      </p:pic>
      <p:pic>
        <p:nvPicPr>
          <p:cNvPr id="21" name="Picture 1" descr="C:\Users\Admin\Desktop\imagesCAKNVHN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72198" y="-214338"/>
            <a:ext cx="3512411" cy="2000240"/>
          </a:xfrm>
          <a:prstGeom prst="rect">
            <a:avLst/>
          </a:prstGeom>
          <a:noFill/>
        </p:spPr>
      </p:pic>
      <p:pic>
        <p:nvPicPr>
          <p:cNvPr id="22" name="Picture 3" descr="C:\Users\Admin\Desktop\tz3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2895">
            <a:off x="-475441" y="4832592"/>
            <a:ext cx="2813620" cy="17270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user\Desktop\Педагогічний досвід Мордовець\презентация лего\839865_w_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785794"/>
            <a:ext cx="6215106" cy="4972085"/>
          </a:xfrm>
          <a:prstGeom prst="rect">
            <a:avLst/>
          </a:prstGeom>
          <a:noFill/>
        </p:spPr>
      </p:pic>
      <p:pic>
        <p:nvPicPr>
          <p:cNvPr id="21" name="Picture 1" descr="C:\Users\Admin\Desktop\imagesCAKNVHN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72198" y="-214338"/>
            <a:ext cx="3512411" cy="2000240"/>
          </a:xfrm>
          <a:prstGeom prst="rect">
            <a:avLst/>
          </a:prstGeom>
          <a:noFill/>
        </p:spPr>
      </p:pic>
      <p:pic>
        <p:nvPicPr>
          <p:cNvPr id="22" name="Picture 3" descr="C:\Users\Admin\Desktop\tz3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2895">
            <a:off x="-475441" y="4832592"/>
            <a:ext cx="2813620" cy="17270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Содержимое 9" descr="121731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6375" y="1600200"/>
            <a:ext cx="7491249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Рисунок 10" descr="1217312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142984"/>
            <a:ext cx="7715272" cy="4661310"/>
          </a:xfrm>
          <a:prstGeom prst="rect">
            <a:avLst/>
          </a:prstGeom>
        </p:spPr>
      </p:pic>
      <p:pic>
        <p:nvPicPr>
          <p:cNvPr id="21" name="Picture 1" descr="C:\Users\Admin\Desktop\imagesCAKNVHN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72198" y="-214338"/>
            <a:ext cx="3512411" cy="2000240"/>
          </a:xfrm>
          <a:prstGeom prst="rect">
            <a:avLst/>
          </a:prstGeom>
          <a:noFill/>
        </p:spPr>
      </p:pic>
      <p:pic>
        <p:nvPicPr>
          <p:cNvPr id="22" name="Picture 3" descr="C:\Users\Admin\Desktop\tz3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2895">
            <a:off x="-475441" y="4832592"/>
            <a:ext cx="2813620" cy="172707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5786" y="0"/>
            <a:ext cx="75724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 w="11430">
                  <a:solidFill>
                    <a:schemeClr val="tx1"/>
                  </a:solidFill>
                </a:ln>
                <a:solidFill>
                  <a:srgbClr val="FFFF6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Зміст</a:t>
            </a:r>
            <a:endParaRPr lang="ru-RU" sz="9600" b="1" cap="none" spc="0" dirty="0">
              <a:ln w="11430">
                <a:solidFill>
                  <a:schemeClr val="tx1"/>
                </a:solidFill>
              </a:ln>
              <a:solidFill>
                <a:srgbClr val="FFFF66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2051" name="Picture 3" descr="C:\Users\Admin\Desktop\1298830468_olv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-189561" y="689603"/>
            <a:ext cx="2243139" cy="1864017"/>
          </a:xfrm>
          <a:prstGeom prst="rect">
            <a:avLst/>
          </a:prstGeom>
          <a:noFill/>
        </p:spPr>
      </p:pic>
      <p:pic>
        <p:nvPicPr>
          <p:cNvPr id="10" name="Picture 3" descr="C:\Users\Admin\Desktop\1298830468_olv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-189561" y="2546991"/>
            <a:ext cx="2243139" cy="1864017"/>
          </a:xfrm>
          <a:prstGeom prst="rect">
            <a:avLst/>
          </a:prstGeom>
          <a:noFill/>
        </p:spPr>
      </p:pic>
      <p:pic>
        <p:nvPicPr>
          <p:cNvPr id="11" name="Picture 3" descr="C:\Users\Admin\Desktop\1298830468_olv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7090422" y="2975619"/>
            <a:ext cx="2243139" cy="1864017"/>
          </a:xfrm>
          <a:prstGeom prst="rect">
            <a:avLst/>
          </a:prstGeom>
          <a:noFill/>
        </p:spPr>
      </p:pic>
      <p:pic>
        <p:nvPicPr>
          <p:cNvPr id="12" name="Picture 3" descr="C:\Users\Admin\Desktop\1298830468_olv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7090422" y="761041"/>
            <a:ext cx="2243139" cy="1864017"/>
          </a:xfrm>
          <a:prstGeom prst="rect">
            <a:avLst/>
          </a:prstGeom>
          <a:noFill/>
        </p:spPr>
      </p:pic>
      <p:pic>
        <p:nvPicPr>
          <p:cNvPr id="13" name="Picture 3" descr="C:\Users\Admin\Desktop\1298830468_olv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-189561" y="4804422"/>
            <a:ext cx="2243139" cy="1864017"/>
          </a:xfrm>
          <a:prstGeom prst="rect">
            <a:avLst/>
          </a:prstGeom>
          <a:noFill/>
        </p:spPr>
      </p:pic>
      <p:pic>
        <p:nvPicPr>
          <p:cNvPr id="14" name="Picture 3" descr="C:\Users\Admin\Desktop\1298830468_olv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7090422" y="4804422"/>
            <a:ext cx="2243139" cy="186401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428860" y="1857364"/>
            <a:ext cx="52149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ВІЗИТНА КАРТКА</a:t>
            </a:r>
            <a:endParaRPr lang="ru-RU" sz="4000" b="1" cap="none" spc="0" dirty="0">
              <a:ln w="17780" cmpd="sng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rgbClr val="33CC33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4" name="Picture 6" descr="C:\Users\Admin\Desktop\arrow-blue-left_17-52611305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2000232" y="2071678"/>
            <a:ext cx="500066" cy="292526"/>
          </a:xfrm>
          <a:prstGeom prst="rect">
            <a:avLst/>
          </a:prstGeom>
          <a:noFill/>
        </p:spPr>
      </p:pic>
      <p:pic>
        <p:nvPicPr>
          <p:cNvPr id="19" name="Picture 6" descr="C:\Users\Admin\Desktop\arrow-blue-left_17-52611305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3214678" y="3000372"/>
            <a:ext cx="500066" cy="292526"/>
          </a:xfrm>
          <a:prstGeom prst="rect">
            <a:avLst/>
          </a:prstGeom>
          <a:noFill/>
        </p:spPr>
      </p:pic>
      <p:pic>
        <p:nvPicPr>
          <p:cNvPr id="20" name="Picture 6" descr="C:\Users\Admin\Desktop\arrow-blue-left_17-52611305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2071670" y="3929066"/>
            <a:ext cx="500066" cy="292526"/>
          </a:xfrm>
          <a:prstGeom prst="rect">
            <a:avLst/>
          </a:prstGeom>
          <a:noFill/>
        </p:spPr>
      </p:pic>
      <p:pic>
        <p:nvPicPr>
          <p:cNvPr id="22" name="Picture 6" descr="C:\Users\Admin\Desktop\arrow-blue-left_17-52611305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2857488" y="5357826"/>
            <a:ext cx="500066" cy="29252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071802" y="2786058"/>
            <a:ext cx="52149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САМООСВІТА</a:t>
            </a:r>
            <a:endParaRPr lang="ru-RU" sz="4000" b="1" cap="none" spc="0" dirty="0">
              <a:ln w="17780" cmpd="sng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rgbClr val="33CC33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57356" y="3714752"/>
            <a:ext cx="52149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НАВЧАЛЬНА ДІЯЛЬНІСТЬ</a:t>
            </a:r>
            <a:endParaRPr lang="ru-RU" sz="4000" b="1" cap="none" spc="0" dirty="0">
              <a:ln w="17780" cmpd="sng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rgbClr val="33CC33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57488" y="5143512"/>
            <a:ext cx="52149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ПОЗАКЛАСНА</a:t>
            </a:r>
            <a:r>
              <a:rPr lang="ru-RU" sz="4000" b="1" dirty="0" smtClean="0">
                <a:ln w="17780" cmpd="sng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 РОБОТА</a:t>
            </a:r>
            <a:endParaRPr lang="ru-RU" sz="4000" b="1" cap="none" spc="0" dirty="0" smtClean="0">
              <a:ln w="17780" cmpd="sng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rgbClr val="33CC33"/>
              </a:solidFill>
              <a:effectLst>
                <a:outerShdw blurRad="50800" algn="tl" rotWithShape="0">
                  <a:srgbClr val="000000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Содержимое 6" descr="im578x383-deti-i-smartfony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5" y="2039144"/>
            <a:ext cx="5505450" cy="3648075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3815"/>
            <a:ext cx="7787208" cy="4836265"/>
          </a:xfrm>
          <a:prstGeom prst="rect">
            <a:avLst/>
          </a:prstGeom>
        </p:spPr>
      </p:pic>
      <p:pic>
        <p:nvPicPr>
          <p:cNvPr id="22" name="Picture 3" descr="C:\Users\Admin\Desktop\tz3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2895">
            <a:off x="-475441" y="4832592"/>
            <a:ext cx="2813620" cy="1727078"/>
          </a:xfrm>
          <a:prstGeom prst="rect">
            <a:avLst/>
          </a:prstGeom>
          <a:noFill/>
        </p:spPr>
      </p:pic>
      <p:pic>
        <p:nvPicPr>
          <p:cNvPr id="21" name="Picture 1" descr="C:\Users\Admin\Desktop\imagesCAKNVHNI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72198" y="-214338"/>
            <a:ext cx="3512411" cy="20002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49" y="1600200"/>
            <a:ext cx="6608101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8" y="274638"/>
            <a:ext cx="7562482" cy="5179629"/>
          </a:xfrm>
          <a:prstGeom prst="rect">
            <a:avLst/>
          </a:prstGeom>
        </p:spPr>
      </p:pic>
      <p:pic>
        <p:nvPicPr>
          <p:cNvPr id="22" name="Picture 3" descr="C:\Users\Admin\Desktop\tz3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2895">
            <a:off x="-475441" y="4832592"/>
            <a:ext cx="2813620" cy="1727078"/>
          </a:xfrm>
          <a:prstGeom prst="rect">
            <a:avLst/>
          </a:prstGeom>
          <a:noFill/>
        </p:spPr>
      </p:pic>
      <p:pic>
        <p:nvPicPr>
          <p:cNvPr id="21" name="Picture 1" descr="C:\Users\Admin\Desktop\imagesCAKNVHN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72198" y="-214338"/>
            <a:ext cx="3512411" cy="20002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49" y="1600200"/>
            <a:ext cx="6608101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68363"/>
            <a:ext cx="8066167" cy="4335565"/>
          </a:xfrm>
          <a:prstGeom prst="rect">
            <a:avLst/>
          </a:prstGeom>
        </p:spPr>
      </p:pic>
      <p:pic>
        <p:nvPicPr>
          <p:cNvPr id="22" name="Picture 3" descr="C:\Users\Admin\Desktop\tz3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2895">
            <a:off x="-475441" y="4832592"/>
            <a:ext cx="2813620" cy="1727078"/>
          </a:xfrm>
          <a:prstGeom prst="rect">
            <a:avLst/>
          </a:prstGeom>
          <a:noFill/>
        </p:spPr>
      </p:pic>
      <p:pic>
        <p:nvPicPr>
          <p:cNvPr id="21" name="Picture 1" descr="C:\Users\Admin\Desktop\imagesCAKNVHNI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72198" y="-214338"/>
            <a:ext cx="3512411" cy="200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634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3943442"/>
            <a:ext cx="2910294" cy="2182721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23728" y="122863"/>
            <a:ext cx="5094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Використання</a:t>
            </a:r>
            <a:r>
              <a:rPr lang="ru-RU" sz="2400" b="1" dirty="0" smtClean="0">
                <a:ln w="11430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  </a:t>
            </a:r>
            <a:r>
              <a:rPr lang="en-US" sz="2400" b="1" dirty="0" smtClean="0">
                <a:ln w="11430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LEGO</a:t>
            </a:r>
            <a:endParaRPr lang="ru-RU" sz="2400" b="1" dirty="0" smtClean="0">
              <a:ln w="11430">
                <a:solidFill>
                  <a:schemeClr val="tx2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  <a:p>
            <a:pPr algn="ctr"/>
            <a:r>
              <a:rPr lang="ru-RU" sz="2400" b="1" dirty="0" err="1" smtClean="0">
                <a:ln w="11430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під</a:t>
            </a:r>
            <a:r>
              <a:rPr lang="ru-RU" sz="2400" b="1" dirty="0" smtClean="0">
                <a:ln w="11430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 час </a:t>
            </a:r>
            <a:r>
              <a:rPr lang="ru-RU" sz="2400" b="1" dirty="0" err="1" smtClean="0">
                <a:ln w="11430"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уроків</a:t>
            </a:r>
            <a:endParaRPr lang="ru-RU" sz="2400" b="1" dirty="0">
              <a:ln w="11430">
                <a:solidFill>
                  <a:schemeClr val="tx2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1" name="Picture 2" descr="C:\Users\Admin\Desktop\article1295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825357">
            <a:off x="591075" y="2320578"/>
            <a:ext cx="2872836" cy="2872836"/>
          </a:xfrm>
          <a:prstGeom prst="rect">
            <a:avLst/>
          </a:prstGeom>
          <a:noFill/>
        </p:spPr>
      </p:pic>
      <p:pic>
        <p:nvPicPr>
          <p:cNvPr id="12" name="Picture 2" descr="C:\Users\Admin\Desktop\article1295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526486">
            <a:off x="-196018" y="4139776"/>
            <a:ext cx="2869415" cy="2869415"/>
          </a:xfrm>
          <a:prstGeom prst="rect">
            <a:avLst/>
          </a:prstGeom>
          <a:noFill/>
        </p:spPr>
      </p:pic>
      <p:pic>
        <p:nvPicPr>
          <p:cNvPr id="13" name="Picture 2" descr="C:\Users\Admin\Desktop\article1295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875151">
            <a:off x="-58084" y="3087367"/>
            <a:ext cx="1712148" cy="1712148"/>
          </a:xfrm>
          <a:prstGeom prst="rect">
            <a:avLst/>
          </a:prstGeom>
          <a:noFill/>
        </p:spPr>
      </p:pic>
      <p:pic>
        <p:nvPicPr>
          <p:cNvPr id="14" name="Picture 2" descr="C:\Users\Admin\Desktop\article1295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97239">
            <a:off x="6187598" y="-144473"/>
            <a:ext cx="3149740" cy="3149740"/>
          </a:xfrm>
          <a:prstGeom prst="rect">
            <a:avLst/>
          </a:prstGeom>
          <a:noFill/>
        </p:spPr>
      </p:pic>
      <p:pic>
        <p:nvPicPr>
          <p:cNvPr id="15" name="Picture 2" descr="C:\Users\Admin\Desktop\article1295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215217">
            <a:off x="6072998" y="4137668"/>
            <a:ext cx="2576649" cy="257664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1293" y="1488719"/>
            <a:ext cx="3307384" cy="248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4515589"/>
            <a:ext cx="3036613" cy="2280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647" y="1167717"/>
            <a:ext cx="3307384" cy="248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7300" y="1115733"/>
            <a:ext cx="3307384" cy="248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5726" y="3819255"/>
            <a:ext cx="3307384" cy="2483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8" name="Picture 6" descr="http://t3.gstatic.com/images?q=tbn:ANd9GcQSJDjKzdU80heVf720GqWyYgSyULVOrb6pokPlBmwdvXa7dAktgw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66907">
            <a:off x="-408210" y="706080"/>
            <a:ext cx="2643206" cy="2138549"/>
          </a:xfrm>
          <a:prstGeom prst="rect">
            <a:avLst/>
          </a:prstGeom>
          <a:noFill/>
        </p:spPr>
      </p:pic>
      <p:pic>
        <p:nvPicPr>
          <p:cNvPr id="3082" name="Picture 10" descr="http://www.photosmile.net/images/uroky_photoshop/urok001/0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0" y="3857628"/>
            <a:ext cx="4286250" cy="3400426"/>
          </a:xfrm>
          <a:prstGeom prst="rect">
            <a:avLst/>
          </a:prstGeom>
          <a:noFill/>
        </p:spPr>
      </p:pic>
      <p:pic>
        <p:nvPicPr>
          <p:cNvPr id="3092" name="Picture 20" descr="http://vseslova.com.ua/images/bse/0011/111660/1_big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32118">
            <a:off x="1534899" y="5927099"/>
            <a:ext cx="1180352" cy="953820"/>
          </a:xfrm>
          <a:prstGeom prst="rect">
            <a:avLst/>
          </a:prstGeom>
          <a:noFill/>
        </p:spPr>
      </p:pic>
      <p:pic>
        <p:nvPicPr>
          <p:cNvPr id="19" name="Рисунок 18" descr="I:\001\фото\20200113_10384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669" y="442169"/>
            <a:ext cx="3414261" cy="2139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Рисунок 19" descr="I:\001\фото\20200113_10382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8996" y="207836"/>
            <a:ext cx="4569105" cy="2583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90" name="Picture 18" descr="http://museum3dtours.com/images/main_expositions/exposition-1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DAD6D5"/>
              </a:clrFrom>
              <a:clrTo>
                <a:srgbClr val="DAD6D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075139">
            <a:off x="-310587" y="42421"/>
            <a:ext cx="1785950" cy="1210814"/>
          </a:xfrm>
          <a:prstGeom prst="rect">
            <a:avLst/>
          </a:prstGeom>
          <a:noFill/>
        </p:spPr>
      </p:pic>
      <p:pic>
        <p:nvPicPr>
          <p:cNvPr id="3088" name="Picture 16" descr="http://c-40.insects.on-planet.net/bin/285/w350/Morpho_didius_big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14782">
            <a:off x="8165420" y="176901"/>
            <a:ext cx="821313" cy="689903"/>
          </a:xfrm>
          <a:prstGeom prst="rect">
            <a:avLst/>
          </a:prstGeom>
          <a:noFill/>
        </p:spPr>
      </p:pic>
      <p:pic>
        <p:nvPicPr>
          <p:cNvPr id="21" name="Рисунок 20" descr="I:\001\фото\20200113_103756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292" y="2908597"/>
            <a:ext cx="2169307" cy="3596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 descr="I:\001\фото\20190315_113445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53659" y="2904815"/>
            <a:ext cx="5932805" cy="3334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80" name="Picture 8" descr="http://flowers.ua/images/Flowers/thumbnail/327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51014">
            <a:off x="2865204" y="5131710"/>
            <a:ext cx="1857375" cy="1857376"/>
          </a:xfrm>
          <a:prstGeom prst="rect">
            <a:avLst/>
          </a:prstGeom>
          <a:noFill/>
        </p:spPr>
      </p:pic>
      <p:pic>
        <p:nvPicPr>
          <p:cNvPr id="3084" name="Picture 12" descr="http://flowers.ua/images/Flowers/333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659644">
            <a:off x="6852929" y="1373659"/>
            <a:ext cx="2529551" cy="2529551"/>
          </a:xfrm>
          <a:prstGeom prst="rect">
            <a:avLst/>
          </a:prstGeom>
          <a:noFill/>
        </p:spPr>
      </p:pic>
      <p:pic>
        <p:nvPicPr>
          <p:cNvPr id="3086" name="Picture 14" descr="http://flowers.ua/images/Flowers/325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348878">
            <a:off x="63881" y="5220494"/>
            <a:ext cx="1357322" cy="13573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4" name="Picture 6" descr="http://klub-drug.ru/wp-content/uploads/2011/04/%D0%BA%D0%B0%D1%80%D1%82%D0%B8%D0%BD%D0%BA%D0%B8-%D1%88%D0%BA%D0%BE%D0%BB%D0%B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0"/>
            <a:ext cx="2909865" cy="2162176"/>
          </a:xfrm>
          <a:prstGeom prst="rect">
            <a:avLst/>
          </a:prstGeom>
          <a:noFill/>
        </p:spPr>
      </p:pic>
      <p:pic>
        <p:nvPicPr>
          <p:cNvPr id="2056" name="Picture 8" descr="http://school71.edu.kh.ua/files2/images/image1.jpg?size=1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3876" y="4653136"/>
            <a:ext cx="2171700" cy="2105026"/>
          </a:xfrm>
          <a:prstGeom prst="rect">
            <a:avLst/>
          </a:prstGeom>
          <a:noFill/>
        </p:spPr>
      </p:pic>
      <p:pic>
        <p:nvPicPr>
          <p:cNvPr id="12" name="Рисунок 11" descr="I:\001\фото\20180907_1140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84142"/>
            <a:ext cx="2448272" cy="39560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I:\001\фото\20180907_11402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3660850"/>
            <a:ext cx="4345032" cy="2465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 descr="I:\001\фото\20180907_11392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100" y="573180"/>
            <a:ext cx="4216445" cy="23209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" y="12778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://usiter.com/uploads/20111211/klubnika+yagodi+klubnika+oboi+54617327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80587" flipH="1">
            <a:off x="3271057" y="3982290"/>
            <a:ext cx="5143504" cy="3067694"/>
          </a:xfrm>
          <a:prstGeom prst="rect">
            <a:avLst/>
          </a:prstGeom>
          <a:noFill/>
        </p:spPr>
      </p:pic>
      <p:pic>
        <p:nvPicPr>
          <p:cNvPr id="10" name="Picture 6" descr="http://vmonitor.ru/pic/food/17171/Klubnika-1920x120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32499" flipH="1">
            <a:off x="3527565" y="943744"/>
            <a:ext cx="6847457" cy="41132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14414" y="428604"/>
            <a:ext cx="7125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247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ПОЗАКЛАСНА РОБОТА</a:t>
            </a:r>
            <a:endParaRPr lang="ru-RU" sz="4400" b="1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C247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030" name="Picture 6" descr="http://vmonitor.ru/pic/food/17171/Klubnika-1920x120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81816" y="3347990"/>
            <a:ext cx="6524625" cy="407670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248128" y="2000861"/>
            <a:ext cx="6144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Участь </a:t>
            </a:r>
            <a:r>
              <a:rPr lang="ru-RU" sz="2800" b="1" i="1" dirty="0" err="1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дітей</a:t>
            </a:r>
            <a:r>
              <a:rPr lang="ru-RU" sz="2800" b="1" i="1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 в </a:t>
            </a:r>
            <a:r>
              <a:rPr lang="ru-RU" sz="2800" b="1" i="1" dirty="0" err="1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різноманітних</a:t>
            </a:r>
            <a:r>
              <a:rPr lang="ru-RU" sz="2800" b="1" i="1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itchFamily="18" charset="0"/>
              </a:rPr>
              <a:t> конкурсах</a:t>
            </a:r>
            <a:endParaRPr lang="uk-UA" sz="2800" b="1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35" name="Picture 11" descr="C:\Users\Admin\Desktop\Klubnika-1920x120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267" y="2876774"/>
            <a:ext cx="1476034" cy="1376339"/>
          </a:xfrm>
          <a:prstGeom prst="rect">
            <a:avLst/>
          </a:prstGeom>
          <a:noFill/>
        </p:spPr>
      </p:pic>
      <p:pic>
        <p:nvPicPr>
          <p:cNvPr id="19" name="Picture 11" descr="C:\Users\Admin\Desktop\Klubnika-1920x120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133288">
            <a:off x="420347" y="1033075"/>
            <a:ext cx="1476034" cy="1376339"/>
          </a:xfrm>
          <a:prstGeom prst="rect">
            <a:avLst/>
          </a:prstGeom>
          <a:noFill/>
        </p:spPr>
      </p:pic>
      <p:pic>
        <p:nvPicPr>
          <p:cNvPr id="20" name="Picture 11" descr="C:\Users\Admin\Desktop\Klubnika-1920x120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050595">
            <a:off x="235779" y="2116678"/>
            <a:ext cx="1476034" cy="137633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480369">
            <a:off x="-205094" y="-59124"/>
            <a:ext cx="4098359" cy="2763840"/>
          </a:xfrm>
          <a:prstGeom prst="rect">
            <a:avLst/>
          </a:prstGeom>
          <a:noFill/>
        </p:spPr>
      </p:pic>
      <p:pic>
        <p:nvPicPr>
          <p:cNvPr id="19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61666">
            <a:off x="2870396" y="-173499"/>
            <a:ext cx="4098359" cy="2763840"/>
          </a:xfrm>
          <a:prstGeom prst="rect">
            <a:avLst/>
          </a:prstGeom>
          <a:noFill/>
        </p:spPr>
      </p:pic>
      <p:pic>
        <p:nvPicPr>
          <p:cNvPr id="20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994495">
            <a:off x="5184426" y="3969572"/>
            <a:ext cx="4098359" cy="2763840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0" y="554463"/>
            <a:ext cx="4001821" cy="53357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65" y="791179"/>
            <a:ext cx="3706558" cy="49420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591048"/>
            <a:ext cx="4525963" cy="2545854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227409">
            <a:off x="-1089190" y="-397179"/>
            <a:ext cx="4098359" cy="2763840"/>
          </a:xfrm>
          <a:prstGeom prst="rect">
            <a:avLst/>
          </a:prstGeom>
          <a:noFill/>
        </p:spPr>
      </p:pic>
      <p:pic>
        <p:nvPicPr>
          <p:cNvPr id="19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61666">
            <a:off x="2058838" y="-770059"/>
            <a:ext cx="4098359" cy="2763840"/>
          </a:xfrm>
          <a:prstGeom prst="rect">
            <a:avLst/>
          </a:prstGeom>
          <a:noFill/>
        </p:spPr>
      </p:pic>
      <p:pic>
        <p:nvPicPr>
          <p:cNvPr id="20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76344">
            <a:off x="5696430" y="4745036"/>
            <a:ext cx="4098359" cy="276384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/>
          <a:stretch/>
        </p:blipFill>
        <p:spPr>
          <a:xfrm rot="5400000">
            <a:off x="-466051" y="3209912"/>
            <a:ext cx="4293095" cy="288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9862" y="1439291"/>
            <a:ext cx="4654615" cy="2618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4523" y="2326368"/>
            <a:ext cx="4938428" cy="2777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363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9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30672" y="4866124"/>
            <a:ext cx="4098359" cy="2763840"/>
          </a:xfrm>
          <a:prstGeom prst="rect">
            <a:avLst/>
          </a:prstGeom>
          <a:noFill/>
        </p:spPr>
      </p:pic>
      <p:pic>
        <p:nvPicPr>
          <p:cNvPr id="18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65353" flipH="1">
            <a:off x="2635953" y="4926805"/>
            <a:ext cx="3929090" cy="2763840"/>
          </a:xfrm>
          <a:prstGeom prst="rect">
            <a:avLst/>
          </a:prstGeom>
          <a:noFill/>
        </p:spPr>
      </p:pic>
      <p:pic>
        <p:nvPicPr>
          <p:cNvPr id="19" name="Picture 5" descr="C:\Users\Admin\Desktop\1-original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24695" flipH="1">
            <a:off x="5505169" y="4817922"/>
            <a:ext cx="3929090" cy="276384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4566" flipV="1">
            <a:off x="320399" y="396866"/>
            <a:ext cx="2916196" cy="1640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/>
          <a:stretch/>
        </p:blipFill>
        <p:spPr>
          <a:xfrm rot="6145121">
            <a:off x="6816056" y="443378"/>
            <a:ext cx="2252800" cy="17847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0507" y="646503"/>
            <a:ext cx="2367820" cy="1331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0021" y="688695"/>
            <a:ext cx="1892830" cy="1064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6926" b="24801"/>
          <a:stretch/>
        </p:blipFill>
        <p:spPr>
          <a:xfrm>
            <a:off x="2214324" y="2068319"/>
            <a:ext cx="6552728" cy="38678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6471" y="564589"/>
            <a:ext cx="1764816" cy="9927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7422">
            <a:off x="-48113" y="3197004"/>
            <a:ext cx="2388681" cy="134363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357290" y="428604"/>
            <a:ext cx="6837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itchFamily="18" charset="0"/>
              </a:rPr>
              <a:t>ВІЗИТНА КАРТКА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Picture 4" descr="C:\Users\Admin\Desktop\birch-leaf-picture-colo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78043">
            <a:off x="3145983" y="1833860"/>
            <a:ext cx="3735804" cy="5415928"/>
          </a:xfrm>
          <a:prstGeom prst="rect">
            <a:avLst/>
          </a:prstGeom>
          <a:noFill/>
        </p:spPr>
      </p:pic>
      <p:pic>
        <p:nvPicPr>
          <p:cNvPr id="16" name="Picture 4" descr="C:\Users\Admin\Desktop\birch-leaf-picture-colo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380482">
            <a:off x="872443" y="159403"/>
            <a:ext cx="3623663" cy="5253352"/>
          </a:xfrm>
          <a:prstGeom prst="rect">
            <a:avLst/>
          </a:prstGeom>
          <a:noFill/>
        </p:spPr>
      </p:pic>
      <p:pic>
        <p:nvPicPr>
          <p:cNvPr id="17" name="Picture 4" descr="C:\Users\Admin\Desktop\birch-leaf-picture-colo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423827">
            <a:off x="20421" y="2694887"/>
            <a:ext cx="3888855" cy="5637811"/>
          </a:xfrm>
          <a:prstGeom prst="rect">
            <a:avLst/>
          </a:prstGeom>
          <a:noFill/>
        </p:spPr>
      </p:pic>
      <p:pic>
        <p:nvPicPr>
          <p:cNvPr id="19" name="Picture 4" descr="C:\Users\Admin\Desktop\birch-leaf-picture-colo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194250">
            <a:off x="5734550" y="2713766"/>
            <a:ext cx="3620096" cy="5248182"/>
          </a:xfrm>
          <a:prstGeom prst="rect">
            <a:avLst/>
          </a:prstGeom>
          <a:noFill/>
        </p:spPr>
      </p:pic>
      <p:pic>
        <p:nvPicPr>
          <p:cNvPr id="20" name="Picture 4" descr="C:\Users\Admin\Desktop\birch-leaf-picture-colo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698915">
            <a:off x="4653219" y="213142"/>
            <a:ext cx="3487787" cy="505636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 rot="20506754">
            <a:off x="239752" y="236007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освіта</a:t>
            </a:r>
            <a:endParaRPr lang="ru-RU" sz="40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044300">
            <a:off x="3627778" y="2111999"/>
            <a:ext cx="62039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особисті</a:t>
            </a:r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4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дані</a:t>
            </a:r>
            <a:endParaRPr lang="ru-RU" sz="40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21256795">
            <a:off x="2449686" y="42267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атестація</a:t>
            </a:r>
            <a:endParaRPr lang="ru-RU" sz="36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20721033">
            <a:off x="-418063" y="5134561"/>
            <a:ext cx="4291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педагогічне</a:t>
            </a:r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кредо</a:t>
            </a:r>
          </a:p>
        </p:txBody>
      </p:sp>
      <p:sp>
        <p:nvSpPr>
          <p:cNvPr id="32" name="Прямоугольник 31"/>
          <p:cNvSpPr/>
          <p:nvPr/>
        </p:nvSpPr>
        <p:spPr>
          <a:xfrm rot="2079348">
            <a:off x="5650625" y="4923656"/>
            <a:ext cx="41622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життєве</a:t>
            </a:r>
            <a:endParaRPr lang="ru-RU" sz="40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4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кредо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35716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66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Тематичні</a:t>
            </a:r>
            <a:r>
              <a:rPr lang="ru-RU" sz="4800" b="1" dirty="0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66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 </a:t>
            </a:r>
            <a:r>
              <a:rPr lang="ru-RU" sz="4800" b="1" dirty="0" err="1" smtClean="0">
                <a:ln w="1143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0066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п’ятниці</a:t>
            </a:r>
            <a:endParaRPr lang="ru-RU" sz="4800" b="1" dirty="0">
              <a:ln w="11430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0066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2" y="1180103"/>
            <a:ext cx="5724128" cy="32198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21088"/>
            <a:ext cx="4037321" cy="2270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1680" y="4240633"/>
            <a:ext cx="3002405" cy="1688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r="21900"/>
          <a:stretch/>
        </p:blipFill>
        <p:spPr>
          <a:xfrm>
            <a:off x="6179096" y="1158641"/>
            <a:ext cx="2736304" cy="27742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409" y="4411495"/>
            <a:ext cx="2884860" cy="16227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3" y="1600200"/>
            <a:ext cx="6892633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3" y="297303"/>
            <a:ext cx="3330448" cy="4040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577">
            <a:off x="693661" y="3548298"/>
            <a:ext cx="2406393" cy="2982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42" y="3554544"/>
            <a:ext cx="4716016" cy="3096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52" y="269594"/>
            <a:ext cx="5436096" cy="3474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3" y="1600200"/>
            <a:ext cx="6892633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1503" y="4061663"/>
            <a:ext cx="3292947" cy="1852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6127" y="1040349"/>
            <a:ext cx="3740618" cy="2104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5942" y="1265202"/>
            <a:ext cx="4453115" cy="2504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035" y="4650164"/>
            <a:ext cx="2916944" cy="1640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5714" y="1220018"/>
            <a:ext cx="3068958" cy="1726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/>
          <a:stretch/>
        </p:blipFill>
        <p:spPr>
          <a:xfrm rot="5400000">
            <a:off x="6935601" y="513527"/>
            <a:ext cx="2349672" cy="1766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5786" y="4501263"/>
            <a:ext cx="2916944" cy="1640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5160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3" y="1600200"/>
            <a:ext cx="6892633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32" y="389441"/>
            <a:ext cx="4893774" cy="2752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928">
            <a:off x="4735152" y="3717032"/>
            <a:ext cx="4116732" cy="2315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361">
            <a:off x="165621" y="435836"/>
            <a:ext cx="4139952" cy="2328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0" y="3722475"/>
            <a:ext cx="4283968" cy="2409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6746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38" y="3102753"/>
            <a:ext cx="3573016" cy="3573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" y="2401434"/>
            <a:ext cx="1700808" cy="1700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82" y="101724"/>
            <a:ext cx="3068960" cy="306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99" y="4133252"/>
            <a:ext cx="2670110" cy="2670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5" y="3281238"/>
            <a:ext cx="2564904" cy="2564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67" y="134352"/>
            <a:ext cx="2348880" cy="23488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3" y="101724"/>
            <a:ext cx="2996952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9942">
            <a:off x="5684190" y="945375"/>
            <a:ext cx="3900764" cy="2193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9846" y="485064"/>
            <a:ext cx="4197085" cy="31478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4747">
            <a:off x="-3901" y="502255"/>
            <a:ext cx="3215680" cy="24117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7644" y="23866"/>
            <a:ext cx="7758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Патріотичне</a:t>
            </a:r>
            <a:r>
              <a:rPr lang="ru-RU" sz="5400" b="1" i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5400" b="1" i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виховання</a:t>
            </a:r>
            <a:endParaRPr lang="ru-RU" sz="54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0653" y="3798167"/>
            <a:ext cx="4230903" cy="23789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6" y="3030230"/>
            <a:ext cx="2457278" cy="13816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1314" y="1733382"/>
            <a:ext cx="3429000" cy="19280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6503" y="4404458"/>
            <a:ext cx="3140968" cy="17661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2" y="3596574"/>
            <a:ext cx="4572000" cy="3429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5124" y="4029521"/>
            <a:ext cx="3835478" cy="21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71934" y="285728"/>
            <a:ext cx="37147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err="1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Освіта</a:t>
            </a:r>
            <a:r>
              <a:rPr lang="ru-RU" sz="6600" b="1" dirty="0" smtClean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:</a:t>
            </a:r>
          </a:p>
        </p:txBody>
      </p:sp>
      <p:pic>
        <p:nvPicPr>
          <p:cNvPr id="4098" name="Picture 2" descr="C:\Users\Admin\Desktop\1_74e1d09582f719bc5647edb1e2753cf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785794"/>
            <a:ext cx="2523867" cy="1993373"/>
          </a:xfrm>
          <a:prstGeom prst="rect">
            <a:avLst/>
          </a:prstGeom>
          <a:noFill/>
        </p:spPr>
      </p:pic>
      <p:pic>
        <p:nvPicPr>
          <p:cNvPr id="4099" name="Picture 3" descr="C:\Users\Admin\Desktop\1_74e1d09582f719bc5647edb1e2753cff - копи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87790">
            <a:off x="102558" y="2268802"/>
            <a:ext cx="2501582" cy="1190849"/>
          </a:xfrm>
          <a:prstGeom prst="rect">
            <a:avLst/>
          </a:prstGeom>
          <a:noFill/>
        </p:spPr>
      </p:pic>
      <p:pic>
        <p:nvPicPr>
          <p:cNvPr id="4101" name="Picture 5" descr="C:\Users\Admin\Desktop\books228577dtg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357562"/>
            <a:ext cx="3714776" cy="3714776"/>
          </a:xfrm>
          <a:prstGeom prst="rect">
            <a:avLst/>
          </a:prstGeom>
          <a:noFill/>
        </p:spPr>
      </p:pic>
      <p:pic>
        <p:nvPicPr>
          <p:cNvPr id="12" name="Picture 3" descr="C:\Users\Admin\Desktop\1_74e1d09582f719bc5647edb1e2753cff - копи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29497">
            <a:off x="1337827" y="2552251"/>
            <a:ext cx="1869631" cy="890016"/>
          </a:xfrm>
          <a:prstGeom prst="rect">
            <a:avLst/>
          </a:prstGeom>
          <a:noFill/>
        </p:spPr>
      </p:pic>
      <p:pic>
        <p:nvPicPr>
          <p:cNvPr id="13" name="Picture 3" descr="C:\Users\Admin\Desktop\1_74e1d09582f719bc5647edb1e2753cff - копи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33672">
            <a:off x="384592" y="3106620"/>
            <a:ext cx="1869631" cy="89001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357554" y="2428868"/>
            <a:ext cx="55007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mtClean="0">
                <a:solidFill>
                  <a:srgbClr val="00B050"/>
                </a:solidFill>
                <a:latin typeface="Century" pitchFamily="18" charset="0"/>
              </a:rPr>
              <a:t>Запорізьке педагогічне </a:t>
            </a:r>
            <a:br>
              <a:rPr lang="uk-UA" sz="3200" b="1" smtClean="0">
                <a:solidFill>
                  <a:srgbClr val="00B050"/>
                </a:solidFill>
                <a:latin typeface="Century" pitchFamily="18" charset="0"/>
              </a:rPr>
            </a:br>
            <a:r>
              <a:rPr lang="uk-UA" sz="3200" b="1" smtClean="0">
                <a:solidFill>
                  <a:srgbClr val="00B050"/>
                </a:solidFill>
                <a:latin typeface="Century" pitchFamily="18" charset="0"/>
              </a:rPr>
              <a:t>    училище № 2</a:t>
            </a:r>
            <a:endParaRPr lang="ru-RU" sz="3200" b="1" i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3643314"/>
            <a:ext cx="4406078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u="sng" smtClean="0">
                <a:solidFill>
                  <a:srgbClr val="FF0000"/>
                </a:solidFill>
              </a:rPr>
              <a:t>Факультет:</a:t>
            </a:r>
            <a:r>
              <a:rPr lang="uk-UA" sz="2400" b="1" smtClean="0">
                <a:solidFill>
                  <a:schemeClr val="bg1"/>
                </a:solidFill>
              </a:rPr>
              <a:t> </a:t>
            </a:r>
            <a:r>
              <a:rPr lang="uk-UA" sz="2400" b="1" smtClean="0">
                <a:solidFill>
                  <a:srgbClr val="0066FF"/>
                </a:solidFill>
              </a:rPr>
              <a:t>початкове навчання</a:t>
            </a:r>
          </a:p>
          <a:p>
            <a:r>
              <a:rPr lang="uk-UA" sz="2400" b="1" u="sng" smtClean="0">
                <a:solidFill>
                  <a:srgbClr val="FF0000"/>
                </a:solidFill>
              </a:rPr>
              <a:t>Відділення:</a:t>
            </a:r>
            <a:r>
              <a:rPr lang="uk-UA" sz="2400" b="1" smtClean="0">
                <a:solidFill>
                  <a:srgbClr val="FF0000"/>
                </a:solidFill>
              </a:rPr>
              <a:t> </a:t>
            </a:r>
            <a:r>
              <a:rPr lang="uk-UA" sz="2400" b="1" smtClean="0">
                <a:solidFill>
                  <a:srgbClr val="0066FF"/>
                </a:solidFill>
              </a:rPr>
              <a:t>денне</a:t>
            </a:r>
          </a:p>
          <a:p>
            <a:r>
              <a:rPr lang="uk-UA" sz="2400" b="1" u="sng" smtClean="0">
                <a:solidFill>
                  <a:srgbClr val="FF0000"/>
                </a:solidFill>
              </a:rPr>
              <a:t>Спеціальність:</a:t>
            </a:r>
            <a:r>
              <a:rPr lang="uk-UA" sz="2400" b="1" smtClean="0">
                <a:solidFill>
                  <a:srgbClr val="FF0000"/>
                </a:solidFill>
              </a:rPr>
              <a:t> </a:t>
            </a:r>
          </a:p>
          <a:p>
            <a:r>
              <a:rPr lang="uk-UA" sz="2400" b="1" i="1" smtClean="0">
                <a:solidFill>
                  <a:srgbClr val="0066FF"/>
                </a:solidFill>
              </a:rPr>
              <a:t>Вчитель  початкових класів.</a:t>
            </a:r>
          </a:p>
          <a:p>
            <a:r>
              <a:rPr lang="uk-UA" sz="2400" b="1" i="1" smtClean="0">
                <a:solidFill>
                  <a:srgbClr val="0066FF"/>
                </a:solidFill>
              </a:rPr>
              <a:t>Організатор  комп</a:t>
            </a:r>
            <a:r>
              <a:rPr lang="en-US" sz="2400" b="1" i="1" smtClean="0">
                <a:solidFill>
                  <a:srgbClr val="0066FF"/>
                </a:solidFill>
              </a:rPr>
              <a:t>’</a:t>
            </a:r>
            <a:r>
              <a:rPr lang="uk-UA" sz="2400" b="1" i="1" smtClean="0">
                <a:solidFill>
                  <a:srgbClr val="0066FF"/>
                </a:solidFill>
              </a:rPr>
              <a:t>ютерних</a:t>
            </a:r>
            <a:r>
              <a:rPr lang="en-US" sz="2400" b="1" i="1" smtClean="0">
                <a:solidFill>
                  <a:srgbClr val="0066FF"/>
                </a:solidFill>
              </a:rPr>
              <a:t> </a:t>
            </a:r>
            <a:br>
              <a:rPr lang="en-US" sz="2400" b="1" i="1" smtClean="0">
                <a:solidFill>
                  <a:srgbClr val="0066FF"/>
                </a:solidFill>
              </a:rPr>
            </a:br>
            <a:r>
              <a:rPr lang="uk-UA" sz="2400" b="1" i="1" smtClean="0">
                <a:solidFill>
                  <a:srgbClr val="0066FF"/>
                </a:solidFill>
              </a:rPr>
              <a:t>ігор в початкових класах </a:t>
            </a:r>
            <a:endParaRPr lang="ru-RU" sz="2400" b="1" i="1" smtClean="0">
              <a:solidFill>
                <a:srgbClr val="0066FF"/>
              </a:solidFill>
            </a:endParaRPr>
          </a:p>
          <a:p>
            <a:endParaRPr lang="ru-RU" sz="2400" b="1" i="1" dirty="0">
              <a:solidFill>
                <a:srgbClr val="0066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1357298"/>
            <a:ext cx="4786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AutoNum type="arabicPeriod"/>
              <a:defRPr/>
            </a:pPr>
            <a:r>
              <a:rPr lang="en-US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uk-UA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Середньо-спеціальна педагогічна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0" dur="8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1" dur="8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8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Admin\Desktop\51adc0c09b4af6bf25857da2c555f9a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 flipV="1">
            <a:off x="4407331" y="1121164"/>
            <a:ext cx="6901637" cy="45720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ДИПЛОМ</a:t>
            </a:r>
            <a:endParaRPr lang="uk-UA"/>
          </a:p>
        </p:txBody>
      </p:sp>
      <p:pic>
        <p:nvPicPr>
          <p:cNvPr id="7" name="Picture 2" descr="F:\портфолио\Новая папка\Изображение 023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71472" y="2000240"/>
            <a:ext cx="2571768" cy="3640755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8" name="Picture 3" descr="F:\портфолио\Новая папка\о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29058" y="2071678"/>
            <a:ext cx="4472969" cy="335472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Admin\Desktop\51adc0c09b4af6bf25857da2c555f9a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 flipV="1">
            <a:off x="4407331" y="1121164"/>
            <a:ext cx="6901637" cy="45720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2.Вища</a:t>
            </a:r>
            <a:r>
              <a:rPr lang="en-US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uk-U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економічна</a:t>
            </a:r>
            <a:r>
              <a:rPr lang="ru-RU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/>
            </a:r>
            <a:br>
              <a:rPr lang="ru-RU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endParaRPr lang="uk-UA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pPr algn="ctr"/>
            <a:r>
              <a:rPr lang="uk-UA" b="1" smtClean="0">
                <a:solidFill>
                  <a:schemeClr val="bg1"/>
                </a:solidFill>
                <a:latin typeface="Century" pitchFamily="18" charset="0"/>
              </a:rPr>
              <a:t> </a:t>
            </a:r>
            <a:r>
              <a:rPr lang="uk-UA" b="1" smtClean="0">
                <a:solidFill>
                  <a:srgbClr val="00B050"/>
                </a:solidFill>
                <a:latin typeface="Century" pitchFamily="18" charset="0"/>
              </a:rPr>
              <a:t>Запорізький національний університет</a:t>
            </a:r>
          </a:p>
          <a:p>
            <a:pPr>
              <a:buNone/>
            </a:pPr>
            <a:r>
              <a:rPr lang="uk-UA" b="1" u="sng" smtClean="0">
                <a:solidFill>
                  <a:srgbClr val="FF0000"/>
                </a:solidFill>
              </a:rPr>
              <a:t>Факультет</a:t>
            </a:r>
            <a:r>
              <a:rPr lang="uk-UA" b="1" smtClean="0">
                <a:solidFill>
                  <a:srgbClr val="0066FF"/>
                </a:solidFill>
              </a:rPr>
              <a:t>: облік та аудит </a:t>
            </a:r>
            <a:endParaRPr lang="ru-RU" b="1" smtClean="0">
              <a:solidFill>
                <a:srgbClr val="0066FF"/>
              </a:solidFill>
            </a:endParaRPr>
          </a:p>
          <a:p>
            <a:pPr>
              <a:buNone/>
            </a:pPr>
            <a:r>
              <a:rPr lang="uk-UA" b="1" u="sng" smtClean="0">
                <a:solidFill>
                  <a:srgbClr val="FF0000"/>
                </a:solidFill>
              </a:rPr>
              <a:t>Відділення:</a:t>
            </a:r>
            <a:r>
              <a:rPr lang="uk-UA" b="1" smtClean="0">
                <a:solidFill>
                  <a:srgbClr val="0066FF"/>
                </a:solidFill>
              </a:rPr>
              <a:t> заочне                  </a:t>
            </a:r>
          </a:p>
          <a:p>
            <a:pPr>
              <a:buNone/>
            </a:pPr>
            <a:r>
              <a:rPr lang="uk-UA" b="1" u="sng" smtClean="0">
                <a:solidFill>
                  <a:srgbClr val="FF0000"/>
                </a:solidFill>
              </a:rPr>
              <a:t>Спеціальність: </a:t>
            </a:r>
            <a:r>
              <a:rPr lang="uk-UA" b="1" smtClean="0">
                <a:solidFill>
                  <a:srgbClr val="0066FF"/>
                </a:solidFill>
              </a:rPr>
              <a:t>бухгалтер</a:t>
            </a:r>
          </a:p>
          <a:p>
            <a:pPr>
              <a:buNone/>
            </a:pPr>
            <a:endParaRPr lang="ru-RU" b="1" smtClean="0">
              <a:solidFill>
                <a:srgbClr val="0066FF"/>
              </a:solidFill>
            </a:endParaRPr>
          </a:p>
          <a:p>
            <a:pPr algn="ctr">
              <a:buNone/>
            </a:pPr>
            <a:endParaRPr lang="uk-UA" b="1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ru-RU">
              <a:solidFill>
                <a:srgbClr val="0066FF"/>
              </a:solidFill>
            </a:endParaRPr>
          </a:p>
        </p:txBody>
      </p:sp>
      <p:pic>
        <p:nvPicPr>
          <p:cNvPr id="12" name="Picture 2" descr="C:\Users\Admin\Desktop\1_74e1d09582f719bc5647edb1e2753cf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1714488"/>
            <a:ext cx="2523867" cy="1993373"/>
          </a:xfrm>
          <a:prstGeom prst="rect">
            <a:avLst/>
          </a:prstGeom>
          <a:noFill/>
        </p:spPr>
      </p:pic>
      <p:pic>
        <p:nvPicPr>
          <p:cNvPr id="13" name="Picture 5" descr="C:\Users\Admin\Desktop\books228577dtg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3143224"/>
            <a:ext cx="3714776" cy="3714776"/>
          </a:xfrm>
          <a:prstGeom prst="rect">
            <a:avLst/>
          </a:prstGeom>
          <a:noFill/>
        </p:spPr>
      </p:pic>
      <p:pic>
        <p:nvPicPr>
          <p:cNvPr id="14" name="Picture 3" descr="C:\Users\Admin\Desktop\1_74e1d09582f719bc5647edb1e2753cff - копи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87790">
            <a:off x="3460111" y="4697694"/>
            <a:ext cx="2501582" cy="1190849"/>
          </a:xfrm>
          <a:prstGeom prst="rect">
            <a:avLst/>
          </a:prstGeom>
          <a:noFill/>
        </p:spPr>
      </p:pic>
      <p:pic>
        <p:nvPicPr>
          <p:cNvPr id="15" name="Picture 3" descr="C:\Users\Admin\Desktop\1_74e1d09582f719bc5647edb1e2753cff - копи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29497">
            <a:off x="3409528" y="4481076"/>
            <a:ext cx="1869631" cy="890016"/>
          </a:xfrm>
          <a:prstGeom prst="rect">
            <a:avLst/>
          </a:prstGeom>
          <a:noFill/>
        </p:spPr>
      </p:pic>
      <p:pic>
        <p:nvPicPr>
          <p:cNvPr id="16" name="Picture 3" descr="C:\Users\Admin\Desktop\1_74e1d09582f719bc5647edb1e2753cff - копи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33672">
            <a:off x="3813617" y="5249760"/>
            <a:ext cx="1869631" cy="890016"/>
          </a:xfrm>
          <a:prstGeom prst="rect">
            <a:avLst/>
          </a:prstGeom>
          <a:noFill/>
        </p:spPr>
      </p:pic>
      <p:pic>
        <p:nvPicPr>
          <p:cNvPr id="17" name="Picture 5" descr="C:\Users\Admin\Desktop\books228577dtg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857628"/>
            <a:ext cx="1785918" cy="178591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C:\Users\Admin\Desktop\51adc0c09b4af6bf25857da2c555f9a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 flipV="1">
            <a:off x="4407331" y="1121164"/>
            <a:ext cx="6901637" cy="45720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ДИПЛОМ</a:t>
            </a:r>
            <a:endParaRPr lang="uk-UA"/>
          </a:p>
        </p:txBody>
      </p:sp>
      <p:pic>
        <p:nvPicPr>
          <p:cNvPr id="9" name="Picture 3" descr="F:\портфолио\Новая папка\Изображение 02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29124" y="1285860"/>
            <a:ext cx="3643338" cy="4857784"/>
          </a:xfrm>
          <a:prstGeom prst="rect">
            <a:avLst/>
          </a:prstGeom>
          <a:noFill/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2" name="Picture 2" descr="F:\портфолио\Новая папка\Изображение 02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1472" y="1500174"/>
            <a:ext cx="3286148" cy="438153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4" name="Picture 4" descr="C:\Users\Admin\Desktop\viburnum_opulus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944914" flipH="1" flipV="1">
            <a:off x="254202" y="-480254"/>
            <a:ext cx="2734148" cy="2888940"/>
          </a:xfrm>
          <a:prstGeom prst="rect">
            <a:avLst/>
          </a:prstGeom>
          <a:noFill/>
        </p:spPr>
      </p:pic>
      <p:pic>
        <p:nvPicPr>
          <p:cNvPr id="10" name="Picture 4" descr="C:\Users\Admin\Desktop\viburnum_opulus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712292" flipH="1">
            <a:off x="3424509" y="64614"/>
            <a:ext cx="1686023" cy="2309590"/>
          </a:xfrm>
          <a:prstGeom prst="rect">
            <a:avLst/>
          </a:prstGeom>
          <a:noFill/>
        </p:spPr>
      </p:pic>
      <p:pic>
        <p:nvPicPr>
          <p:cNvPr id="5123" name="Picture 3" descr="C:\Users\Admin\Desktop\daeb3ea107c7d8759d4564f6a8e_prev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70543">
            <a:off x="2030270" y="-673349"/>
            <a:ext cx="2125546" cy="2056293"/>
          </a:xfrm>
          <a:prstGeom prst="rect">
            <a:avLst/>
          </a:prstGeom>
          <a:noFill/>
        </p:spPr>
      </p:pic>
      <p:pic>
        <p:nvPicPr>
          <p:cNvPr id="11" name="Picture 4" descr="C:\Users\Admin\Desktop\viburnum_opulus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858929" flipV="1">
            <a:off x="4778200" y="86817"/>
            <a:ext cx="1560543" cy="1257761"/>
          </a:xfrm>
          <a:prstGeom prst="rect">
            <a:avLst/>
          </a:prstGeom>
          <a:noFill/>
        </p:spPr>
      </p:pic>
      <p:pic>
        <p:nvPicPr>
          <p:cNvPr id="12" name="Picture 4" descr="C:\Users\Admin\Desktop\viburnum_opulus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944914" flipH="1" flipV="1">
            <a:off x="6183556" y="-408816"/>
            <a:ext cx="2734148" cy="28889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1357298"/>
            <a:ext cx="67866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5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Особисті</a:t>
            </a:r>
            <a:r>
              <a:rPr lang="ru-RU" sz="60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5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 </a:t>
            </a:r>
            <a:r>
              <a:rPr lang="ru-RU" sz="6000" b="1" dirty="0" err="1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5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дані</a:t>
            </a:r>
            <a:endParaRPr lang="ru-RU" sz="6000" b="1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rgbClr val="FF505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3" name="Picture 3" descr="C:\Users\Admin\Desktop\daeb3ea107c7d8759d4564f6a8e_prev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1868">
            <a:off x="5410698" y="-516769"/>
            <a:ext cx="2125546" cy="205629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28596" y="2285992"/>
            <a:ext cx="35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Прізвище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,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ім’я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, по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батькові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: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71472" y="3000372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Дата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народження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1472" y="3571876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Національність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: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4000504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Посада:</a:t>
            </a:r>
          </a:p>
        </p:txBody>
      </p:sp>
      <p:pic>
        <p:nvPicPr>
          <p:cNvPr id="22" name="Picture 3" descr="C:\Users\Admin\Desktop\daeb3ea107c7d8759d4564f6a8e_prev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85710" flipH="1">
            <a:off x="2958119" y="-553425"/>
            <a:ext cx="2306016" cy="2056293"/>
          </a:xfrm>
          <a:prstGeom prst="rect">
            <a:avLst/>
          </a:prstGeom>
          <a:noFill/>
        </p:spPr>
      </p:pic>
      <p:pic>
        <p:nvPicPr>
          <p:cNvPr id="23" name="Picture 3" descr="C:\Users\Admin\Desktop\daeb3ea107c7d8759d4564f6a8e_prev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85710" flipH="1">
            <a:off x="-899533" y="-553425"/>
            <a:ext cx="2306016" cy="2056293"/>
          </a:xfrm>
          <a:prstGeom prst="rect">
            <a:avLst/>
          </a:prstGeom>
          <a:noFill/>
        </p:spPr>
      </p:pic>
      <p:pic>
        <p:nvPicPr>
          <p:cNvPr id="24" name="Picture 3" descr="C:\Users\Admin\Desktop\daeb3ea107c7d8759d4564f6a8e_prev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85710" flipH="1">
            <a:off x="7530150" y="-696300"/>
            <a:ext cx="2306016" cy="2056293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71472" y="4643446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Загальний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педагогічний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 стаж: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5286388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Педагогічний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 стаж на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даній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посаді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Bookman Old Style" pitchFamily="18" charset="0"/>
              </a:rPr>
              <a:t>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786182" y="2285992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Мордовець Галина Олександрівна</a:t>
            </a:r>
            <a:endParaRPr lang="ru-RU" sz="2000" b="1" dirty="0" smtClean="0">
              <a:ln w="10541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00364" y="2928934"/>
            <a:ext cx="428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21 лютого1979 </a:t>
            </a:r>
            <a:r>
              <a:rPr lang="ru-RU" sz="2400" b="1" dirty="0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року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714612" y="3500438"/>
            <a:ext cx="3623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громадянка України</a:t>
            </a:r>
            <a:endParaRPr lang="ru-RU" sz="2400" b="1" dirty="0" smtClean="0">
              <a:ln w="10541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14480" y="4000504"/>
            <a:ext cx="4777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вчитель</a:t>
            </a:r>
            <a:r>
              <a:rPr lang="ru-RU" sz="2400" b="1" dirty="0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початкових</a:t>
            </a:r>
            <a:r>
              <a:rPr lang="ru-RU" sz="2400" b="1" dirty="0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класів</a:t>
            </a:r>
            <a:endParaRPr lang="ru-RU" sz="2400" b="1" dirty="0" smtClean="0">
              <a:ln w="10541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357686" y="4572008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18 </a:t>
            </a:r>
            <a:r>
              <a:rPr lang="ru-RU" sz="2400" b="1" dirty="0" err="1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років</a:t>
            </a:r>
            <a:endParaRPr lang="ru-RU" sz="2400" b="1" dirty="0" smtClean="0">
              <a:ln w="10541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29190" y="5214950"/>
            <a:ext cx="129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4</a:t>
            </a:r>
            <a:r>
              <a:rPr lang="ru-RU" sz="2400" b="1" dirty="0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роки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5" grpId="0"/>
      <p:bldP spid="26" grpId="0"/>
      <p:bldP spid="30" grpId="0"/>
      <p:bldP spid="31" grpId="0"/>
      <p:bldP spid="33" grpId="0"/>
      <p:bldP spid="34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Users\Admin\Desktop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Admin\Desktop\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00108"/>
            <a:ext cx="9144000" cy="5286412"/>
          </a:xfrm>
          <a:prstGeom prst="rect">
            <a:avLst/>
          </a:prstGeom>
          <a:noFill/>
        </p:spPr>
      </p:pic>
      <p:pic>
        <p:nvPicPr>
          <p:cNvPr id="6148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-428652"/>
            <a:ext cx="1572158" cy="1333527"/>
          </a:xfrm>
          <a:prstGeom prst="rect">
            <a:avLst/>
          </a:prstGeom>
          <a:noFill/>
        </p:spPr>
      </p:pic>
      <p:pic>
        <p:nvPicPr>
          <p:cNvPr id="9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6429396"/>
            <a:ext cx="1431768" cy="1214446"/>
          </a:xfrm>
          <a:prstGeom prst="rect">
            <a:avLst/>
          </a:prstGeom>
          <a:noFill/>
        </p:spPr>
      </p:pic>
      <p:pic>
        <p:nvPicPr>
          <p:cNvPr id="10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-605948"/>
            <a:ext cx="1428760" cy="1211895"/>
          </a:xfrm>
          <a:prstGeom prst="rect">
            <a:avLst/>
          </a:prstGeom>
          <a:noFill/>
        </p:spPr>
      </p:pic>
      <p:pic>
        <p:nvPicPr>
          <p:cNvPr id="11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-605947"/>
            <a:ext cx="1428760" cy="1211894"/>
          </a:xfrm>
          <a:prstGeom prst="rect">
            <a:avLst/>
          </a:prstGeom>
          <a:noFill/>
        </p:spPr>
      </p:pic>
      <p:pic>
        <p:nvPicPr>
          <p:cNvPr id="12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-357214"/>
            <a:ext cx="1500198" cy="1272490"/>
          </a:xfrm>
          <a:prstGeom prst="rect">
            <a:avLst/>
          </a:prstGeom>
          <a:noFill/>
        </p:spPr>
      </p:pic>
      <p:pic>
        <p:nvPicPr>
          <p:cNvPr id="13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6286396"/>
            <a:ext cx="1347782" cy="1143208"/>
          </a:xfrm>
          <a:prstGeom prst="rect">
            <a:avLst/>
          </a:prstGeom>
          <a:noFill/>
        </p:spPr>
      </p:pic>
      <p:pic>
        <p:nvPicPr>
          <p:cNvPr id="14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6429396"/>
            <a:ext cx="1571636" cy="1333084"/>
          </a:xfrm>
          <a:prstGeom prst="rect">
            <a:avLst/>
          </a:prstGeom>
          <a:noFill/>
        </p:spPr>
      </p:pic>
      <p:pic>
        <p:nvPicPr>
          <p:cNvPr id="15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6226980"/>
            <a:ext cx="1487879" cy="1262040"/>
          </a:xfrm>
          <a:prstGeom prst="rect">
            <a:avLst/>
          </a:prstGeom>
          <a:noFill/>
        </p:spPr>
      </p:pic>
      <p:pic>
        <p:nvPicPr>
          <p:cNvPr id="17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-285776"/>
            <a:ext cx="1544020" cy="1309660"/>
          </a:xfrm>
          <a:prstGeom prst="rect">
            <a:avLst/>
          </a:prstGeom>
          <a:noFill/>
        </p:spPr>
      </p:pic>
      <p:pic>
        <p:nvPicPr>
          <p:cNvPr id="18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-285776"/>
            <a:ext cx="1515990" cy="1285884"/>
          </a:xfrm>
          <a:prstGeom prst="rect">
            <a:avLst/>
          </a:prstGeom>
          <a:noFill/>
        </p:spPr>
      </p:pic>
      <p:pic>
        <p:nvPicPr>
          <p:cNvPr id="19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-285776"/>
            <a:ext cx="1411464" cy="1197224"/>
          </a:xfrm>
          <a:prstGeom prst="rect">
            <a:avLst/>
          </a:prstGeom>
          <a:noFill/>
        </p:spPr>
      </p:pic>
      <p:pic>
        <p:nvPicPr>
          <p:cNvPr id="20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6191458"/>
            <a:ext cx="1571636" cy="1333083"/>
          </a:xfrm>
          <a:prstGeom prst="rect">
            <a:avLst/>
          </a:prstGeom>
          <a:noFill/>
        </p:spPr>
      </p:pic>
      <p:pic>
        <p:nvPicPr>
          <p:cNvPr id="21" name="Picture 4" descr="C:\Users\Admin\Desktop\2009020614344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6429396"/>
            <a:ext cx="1500167" cy="12724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1419003">
            <a:off x="-252401" y="2534126"/>
            <a:ext cx="6753295" cy="1446550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779286"/>
              </a:avLst>
            </a:prstTxWarp>
            <a:spAutoFit/>
          </a:bodyPr>
          <a:lstStyle/>
          <a:p>
            <a:pPr algn="ctr"/>
            <a:r>
              <a:rPr lang="ru-RU" sz="4000" i="1" dirty="0" err="1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99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Життєве</a:t>
            </a:r>
            <a:r>
              <a:rPr lang="ru-RU" sz="4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99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4000" i="1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99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кредо</a:t>
            </a:r>
            <a:endParaRPr lang="ru-RU" sz="4000" i="1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rgbClr val="0099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14414" y="3000372"/>
            <a:ext cx="3287580" cy="1863631"/>
          </a:xfrm>
          <a:prstGeom prst="rect">
            <a:avLst/>
          </a:prstGeom>
        </p:spPr>
        <p:txBody>
          <a:bodyPr wrap="square">
            <a:prstTxWarp prst="textCanUp">
              <a:avLst>
                <a:gd name="adj" fmla="val 89688"/>
              </a:avLst>
            </a:prstTxWarp>
            <a:spAutoFit/>
          </a:bodyPr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   Господь дає перемогу тому ,  </a:t>
            </a:r>
          </a:p>
          <a:p>
            <a:pPr algn="ctr"/>
            <a:r>
              <a:rPr lang="uk-UA" b="1" dirty="0" smtClean="0">
                <a:latin typeface="Monotype Corsiva" pitchFamily="66" charset="0"/>
              </a:rPr>
              <a:t> хто не втрачає віри .</a:t>
            </a:r>
            <a:endParaRPr lang="uk-UA" b="1" dirty="0">
              <a:latin typeface="Monotype Corsiva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78140">
            <a:off x="4031702" y="2546385"/>
            <a:ext cx="4572000" cy="1323439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i="1" dirty="0" err="1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99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Педагогічне</a:t>
            </a:r>
            <a:r>
              <a:rPr lang="ru-RU" sz="4000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99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4000" i="1" dirty="0" smtClean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99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okman Old Style" pitchFamily="18" charset="0"/>
              </a:rPr>
              <a:t>кредо</a:t>
            </a:r>
            <a:endParaRPr lang="ru-RU" sz="4000" i="1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rgbClr val="0099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57752" y="3000372"/>
            <a:ext cx="3429024" cy="1928826"/>
          </a:xfrm>
          <a:prstGeom prst="rect">
            <a:avLst/>
          </a:prstGeom>
        </p:spPr>
        <p:txBody>
          <a:bodyPr>
            <a:prstTxWarp prst="textCanUp">
              <a:avLst>
                <a:gd name="adj" fmla="val 92009"/>
              </a:avLst>
            </a:prstTxWarp>
            <a:spAutoFit/>
          </a:bodyPr>
          <a:lstStyle/>
          <a:p>
            <a:pPr algn="ctr"/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В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кожній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дитині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 </a:t>
            </a:r>
          </a:p>
          <a:p>
            <a:pPr algn="ctr"/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сонце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, </a:t>
            </a:r>
            <a:r>
              <a:rPr lang="ru-RU" i="1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тож</a:t>
            </a:r>
            <a:r>
              <a:rPr lang="ru-RU" i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  дамо </a:t>
            </a:r>
            <a:endParaRPr lang="ru-RU" i="1" dirty="0" smtClean="0">
              <a:ln w="10541" cmpd="sng">
                <a:solidFill>
                  <a:schemeClr val="tx1"/>
                </a:solidFill>
                <a:prstDash val="solid"/>
              </a:ln>
              <a:latin typeface="Monotype Corsiva" pitchFamily="66" charset="0"/>
            </a:endParaRPr>
          </a:p>
          <a:p>
            <a:pPr algn="ctr"/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їй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 </a:t>
            </a:r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можливість</a:t>
            </a:r>
            <a:r>
              <a:rPr lang="ru-RU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 </a:t>
            </a:r>
          </a:p>
          <a:p>
            <a:pPr algn="ctr"/>
            <a:r>
              <a:rPr lang="ru-RU" i="1" dirty="0" err="1" smtClean="0">
                <a:ln w="10541" cmpd="sng">
                  <a:solidFill>
                    <a:schemeClr val="tx1"/>
                  </a:solidFill>
                  <a:prstDash val="solid"/>
                </a:ln>
                <a:latin typeface="Monotype Corsiva" pitchFamily="66" charset="0"/>
              </a:rPr>
              <a:t>світити</a:t>
            </a:r>
            <a:endParaRPr lang="uk-UA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7798</TotalTime>
  <Words>188</Words>
  <Application>Microsoft Office PowerPoint</Application>
  <PresentationFormat>Экран (4:3)</PresentationFormat>
  <Paragraphs>77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Bookman Old Style</vt:lpstr>
      <vt:lpstr>Calibri</vt:lpstr>
      <vt:lpstr>Century</vt:lpstr>
      <vt:lpstr>Century Gothic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ДИПЛОМ</vt:lpstr>
      <vt:lpstr>2.Вища економічна </vt:lpstr>
      <vt:lpstr>ДИПЛОМ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252</cp:revision>
  <dcterms:created xsi:type="dcterms:W3CDTF">2013-06-17T08:59:59Z</dcterms:created>
  <dcterms:modified xsi:type="dcterms:W3CDTF">2022-02-19T09:07:20Z</dcterms:modified>
</cp:coreProperties>
</file>