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309" r:id="rId2"/>
    <p:sldId id="368" r:id="rId3"/>
    <p:sldId id="366" r:id="rId4"/>
    <p:sldId id="263" r:id="rId5"/>
    <p:sldId id="284" r:id="rId6"/>
    <p:sldId id="369" r:id="rId7"/>
    <p:sldId id="304" r:id="rId8"/>
    <p:sldId id="308" r:id="rId9"/>
    <p:sldId id="265" r:id="rId10"/>
    <p:sldId id="391" r:id="rId11"/>
    <p:sldId id="311" r:id="rId12"/>
    <p:sldId id="346" r:id="rId13"/>
    <p:sldId id="341" r:id="rId14"/>
    <p:sldId id="285" r:id="rId15"/>
    <p:sldId id="370" r:id="rId16"/>
    <p:sldId id="282" r:id="rId17"/>
    <p:sldId id="278" r:id="rId18"/>
    <p:sldId id="327" r:id="rId19"/>
    <p:sldId id="295" r:id="rId20"/>
    <p:sldId id="343" r:id="rId21"/>
    <p:sldId id="342" r:id="rId22"/>
    <p:sldId id="389" r:id="rId23"/>
    <p:sldId id="344" r:id="rId24"/>
    <p:sldId id="303" r:id="rId25"/>
    <p:sldId id="283" r:id="rId26"/>
    <p:sldId id="345" r:id="rId27"/>
    <p:sldId id="273" r:id="rId28"/>
    <p:sldId id="270" r:id="rId29"/>
    <p:sldId id="276" r:id="rId30"/>
    <p:sldId id="277" r:id="rId31"/>
    <p:sldId id="310" r:id="rId32"/>
    <p:sldId id="380" r:id="rId33"/>
    <p:sldId id="367" r:id="rId34"/>
    <p:sldId id="358" r:id="rId35"/>
    <p:sldId id="352" r:id="rId36"/>
    <p:sldId id="359" r:id="rId37"/>
    <p:sldId id="360" r:id="rId38"/>
    <p:sldId id="312" r:id="rId39"/>
    <p:sldId id="363" r:id="rId40"/>
    <p:sldId id="362" r:id="rId41"/>
    <p:sldId id="298" r:id="rId42"/>
    <p:sldId id="364" r:id="rId43"/>
    <p:sldId id="373" r:id="rId44"/>
    <p:sldId id="361" r:id="rId45"/>
    <p:sldId id="371" r:id="rId46"/>
    <p:sldId id="372" r:id="rId47"/>
    <p:sldId id="375" r:id="rId48"/>
    <p:sldId id="376" r:id="rId49"/>
    <p:sldId id="378" r:id="rId50"/>
    <p:sldId id="381" r:id="rId51"/>
    <p:sldId id="382" r:id="rId52"/>
    <p:sldId id="396" r:id="rId53"/>
    <p:sldId id="374" r:id="rId54"/>
    <p:sldId id="377" r:id="rId55"/>
    <p:sldId id="290" r:id="rId56"/>
    <p:sldId id="357" r:id="rId57"/>
    <p:sldId id="384" r:id="rId58"/>
    <p:sldId id="317" r:id="rId59"/>
    <p:sldId id="385" r:id="rId60"/>
    <p:sldId id="294" r:id="rId61"/>
    <p:sldId id="347" r:id="rId62"/>
    <p:sldId id="348" r:id="rId63"/>
    <p:sldId id="334" r:id="rId64"/>
    <p:sldId id="336" r:id="rId65"/>
    <p:sldId id="351" r:id="rId66"/>
    <p:sldId id="356" r:id="rId67"/>
    <p:sldId id="335" r:id="rId68"/>
    <p:sldId id="279" r:id="rId69"/>
    <p:sldId id="326" r:id="rId70"/>
    <p:sldId id="287" r:id="rId71"/>
    <p:sldId id="337" r:id="rId72"/>
    <p:sldId id="286" r:id="rId73"/>
    <p:sldId id="387" r:id="rId74"/>
    <p:sldId id="293" r:id="rId75"/>
    <p:sldId id="330" r:id="rId76"/>
    <p:sldId id="349" r:id="rId77"/>
    <p:sldId id="301" r:id="rId78"/>
    <p:sldId id="289" r:id="rId79"/>
    <p:sldId id="321" r:id="rId80"/>
    <p:sldId id="339" r:id="rId81"/>
    <p:sldId id="338" r:id="rId82"/>
    <p:sldId id="288" r:id="rId83"/>
    <p:sldId id="322" r:id="rId84"/>
    <p:sldId id="323" r:id="rId85"/>
    <p:sldId id="296" r:id="rId86"/>
    <p:sldId id="324" r:id="rId87"/>
    <p:sldId id="331" r:id="rId88"/>
    <p:sldId id="332" r:id="rId89"/>
    <p:sldId id="350" r:id="rId90"/>
    <p:sldId id="297" r:id="rId91"/>
    <p:sldId id="299" r:id="rId92"/>
    <p:sldId id="300" r:id="rId93"/>
    <p:sldId id="302" r:id="rId94"/>
    <p:sldId id="307" r:id="rId95"/>
    <p:sldId id="333" r:id="rId96"/>
    <p:sldId id="314" r:id="rId97"/>
    <p:sldId id="318" r:id="rId98"/>
    <p:sldId id="319" r:id="rId99"/>
    <p:sldId id="320" r:id="rId100"/>
    <p:sldId id="316" r:id="rId101"/>
    <p:sldId id="325" r:id="rId102"/>
    <p:sldId id="386" r:id="rId103"/>
    <p:sldId id="392" r:id="rId104"/>
    <p:sldId id="393" r:id="rId105"/>
    <p:sldId id="390" r:id="rId106"/>
    <p:sldId id="388" r:id="rId107"/>
    <p:sldId id="328" r:id="rId108"/>
    <p:sldId id="329" r:id="rId109"/>
    <p:sldId id="395" r:id="rId11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90B2B-4134-4173-9042-E59C45CCEBE6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44142EEB-1E49-4A25-9270-C8F824A33DF3}">
      <dgm:prSet phldrT="[Текст]" custT="1"/>
      <dgm:spPr>
        <a:xfrm>
          <a:off x="424439" y="9433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Спостерігати</a:t>
          </a:r>
          <a:r>
            <a:rPr lang="uk-UA" sz="16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бачити і помічати властивості об'єкта.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gm:t>
    </dgm:pt>
    <dgm:pt modelId="{D8F51BC7-6E9A-4B6D-80F0-3EE6719E7E6E}" type="parTrans" cxnId="{CD8CDD0D-B676-44D2-B534-7AFD01C957CE}">
      <dgm:prSet/>
      <dgm:spPr/>
      <dgm:t>
        <a:bodyPr/>
        <a:lstStyle/>
        <a:p>
          <a:endParaRPr lang="uk-UA"/>
        </a:p>
      </dgm:t>
    </dgm:pt>
    <dgm:pt modelId="{81405696-4613-4E73-8371-D6B24A211981}" type="sibTrans" cxnId="{CD8CDD0D-B676-44D2-B534-7AFD01C957CE}">
      <dgm:prSet/>
      <dgm:spPr/>
      <dgm:t>
        <a:bodyPr/>
        <a:lstStyle/>
        <a:p>
          <a:endParaRPr lang="uk-UA"/>
        </a:p>
      </dgm:t>
    </dgm:pt>
    <dgm:pt modelId="{CB9AD1C6-070C-478A-8D8A-7F5F67046FC3}">
      <dgm:prSet phldrT="[Текст]" custT="1"/>
      <dgm:spPr>
        <a:xfrm>
          <a:off x="424439" y="154585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Порівнювати</a:t>
          </a:r>
          <a:r>
            <a:rPr lang="uk-UA" sz="16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встановлювати подібності й розбіжності між об'єктами; оцінювати  і порівнювати з іншими речами.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gm:t>
    </dgm:pt>
    <dgm:pt modelId="{994DC4AC-DC3D-4E6E-B116-E14570CE17D6}" type="parTrans" cxnId="{546B999B-109C-4EE2-9F9B-D529E263C0D7}">
      <dgm:prSet/>
      <dgm:spPr/>
      <dgm:t>
        <a:bodyPr/>
        <a:lstStyle/>
        <a:p>
          <a:endParaRPr lang="uk-UA"/>
        </a:p>
      </dgm:t>
    </dgm:pt>
    <dgm:pt modelId="{25DEE410-F05D-4184-8900-A4CBB04D4BFA}" type="sibTrans" cxnId="{546B999B-109C-4EE2-9F9B-D529E263C0D7}">
      <dgm:prSet/>
      <dgm:spPr/>
      <dgm:t>
        <a:bodyPr/>
        <a:lstStyle/>
        <a:p>
          <a:endParaRPr lang="uk-UA"/>
        </a:p>
      </dgm:t>
    </dgm:pt>
    <dgm:pt modelId="{66180A5E-CE64-434C-8D65-D2B229A8CE20}">
      <dgm:prSet phldrT="[Текст]" custT="1"/>
      <dgm:spPr>
        <a:xfrm>
          <a:off x="424439" y="227161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Визначати</a:t>
          </a:r>
          <a:r>
            <a:rPr lang="uk-UA" sz="14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показувати чи доводити існування об'єкта; розпізнавати об'єкт як конкретну річ.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B33C0FF-5F69-482B-AF45-9C107AC6F808}" type="parTrans" cxnId="{FF0E5C15-F2B7-4E58-9B73-FA626E3AF57E}">
      <dgm:prSet/>
      <dgm:spPr/>
      <dgm:t>
        <a:bodyPr/>
        <a:lstStyle/>
        <a:p>
          <a:endParaRPr lang="uk-UA"/>
        </a:p>
      </dgm:t>
    </dgm:pt>
    <dgm:pt modelId="{3F716F24-BD6B-475B-AB5F-2B53ECE0ED25}" type="sibTrans" cxnId="{FF0E5C15-F2B7-4E58-9B73-FA626E3AF57E}">
      <dgm:prSet/>
      <dgm:spPr/>
      <dgm:t>
        <a:bodyPr/>
        <a:lstStyle/>
        <a:p>
          <a:endParaRPr lang="uk-UA"/>
        </a:p>
      </dgm:t>
    </dgm:pt>
    <dgm:pt modelId="{B6526CD4-7774-4E24-9690-3674D07255D4}">
      <dgm:prSet custT="1"/>
      <dgm:spPr>
        <a:xfrm>
          <a:off x="424439" y="82009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Описувати</a:t>
          </a:r>
          <a:r>
            <a:rPr lang="uk-UA" sz="16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зазначати, як об'єкт виглядає.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+mn-cs"/>
          </a:endParaRPr>
        </a:p>
      </dgm:t>
    </dgm:pt>
    <dgm:pt modelId="{081C51C8-1BA0-40BF-A99E-9F93C1EE5EA9}" type="parTrans" cxnId="{7C5D6243-61D8-43B0-B1BD-D4895C4A47EB}">
      <dgm:prSet/>
      <dgm:spPr/>
      <dgm:t>
        <a:bodyPr/>
        <a:lstStyle/>
        <a:p>
          <a:endParaRPr lang="uk-UA"/>
        </a:p>
      </dgm:t>
    </dgm:pt>
    <dgm:pt modelId="{12F39728-B452-464A-80EC-81893EF28606}" type="sibTrans" cxnId="{7C5D6243-61D8-43B0-B1BD-D4895C4A47EB}">
      <dgm:prSet/>
      <dgm:spPr/>
      <dgm:t>
        <a:bodyPr/>
        <a:lstStyle/>
        <a:p>
          <a:endParaRPr lang="uk-UA"/>
        </a:p>
      </dgm:t>
    </dgm:pt>
    <dgm:pt modelId="{6FA6C976-60AF-4D33-B409-7F23E251A238}">
      <dgm:prSet phldrT="[Текст]" custT="1"/>
      <dgm:spPr>
        <a:xfrm>
          <a:off x="424439" y="299737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Асоціювати</a:t>
          </a:r>
          <a:r>
            <a:rPr lang="uk-UA" sz="16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розумово установлювати зв'язок між об'єктами; з'єднувати об'єкти за принципом їхньої взаємодії.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AD8F423-DF84-4BDD-B6DE-D8F0E40989AC}" type="parTrans" cxnId="{8A9F72B6-C5C5-472C-9ACC-47C5E52CA6EF}">
      <dgm:prSet/>
      <dgm:spPr/>
      <dgm:t>
        <a:bodyPr/>
        <a:lstStyle/>
        <a:p>
          <a:endParaRPr lang="uk-UA"/>
        </a:p>
      </dgm:t>
    </dgm:pt>
    <dgm:pt modelId="{7FDADAF5-31B1-4E65-8B5B-AB34588A4A11}" type="sibTrans" cxnId="{8A9F72B6-C5C5-472C-9ACC-47C5E52CA6EF}">
      <dgm:prSet/>
      <dgm:spPr/>
      <dgm:t>
        <a:bodyPr/>
        <a:lstStyle/>
        <a:p>
          <a:endParaRPr lang="uk-UA"/>
        </a:p>
      </dgm:t>
    </dgm:pt>
    <dgm:pt modelId="{F96F3E44-D654-46DD-BB50-717AA771A29D}">
      <dgm:prSet phldrT="[Текст]" custT="1"/>
      <dgm:spPr>
        <a:xfrm>
          <a:off x="424439" y="372313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Узагальнювати</a:t>
          </a:r>
          <a:r>
            <a:rPr lang="uk-UA" sz="16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6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робити висновки на основі наявної інформації чи фактів.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ECA8A66-D75F-4136-8C09-EE6A52CC9E86}" type="parTrans" cxnId="{019DCDFE-7648-4074-8B19-D3A9EC4D29A3}">
      <dgm:prSet/>
      <dgm:spPr/>
      <dgm:t>
        <a:bodyPr/>
        <a:lstStyle/>
        <a:p>
          <a:endParaRPr lang="uk-UA"/>
        </a:p>
      </dgm:t>
    </dgm:pt>
    <dgm:pt modelId="{C62FB372-4218-4CFD-82B6-D7452F0684E7}" type="sibTrans" cxnId="{019DCDFE-7648-4074-8B19-D3A9EC4D29A3}">
      <dgm:prSet/>
      <dgm:spPr/>
      <dgm:t>
        <a:bodyPr/>
        <a:lstStyle/>
        <a:p>
          <a:endParaRPr lang="uk-UA"/>
        </a:p>
      </dgm:t>
    </dgm:pt>
    <dgm:pt modelId="{B612D9A6-6271-43ED-9F68-2ED711271480}">
      <dgm:prSet phldrT="[Текст]" custT="1"/>
      <dgm:spPr>
        <a:xfrm>
          <a:off x="424439" y="444889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Прогнозувати</a:t>
          </a:r>
          <a:r>
            <a:rPr lang="uk-UA" sz="18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8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передбачати, що відбудеться в майбутньому; пророкувати що-небудь.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10CC0CF-5F09-4CCD-A925-C9CED3780CE6}" type="parTrans" cxnId="{0D0DFE96-EA1F-4808-9FBD-6CECB679646E}">
      <dgm:prSet/>
      <dgm:spPr/>
      <dgm:t>
        <a:bodyPr/>
        <a:lstStyle/>
        <a:p>
          <a:endParaRPr lang="uk-UA"/>
        </a:p>
      </dgm:t>
    </dgm:pt>
    <dgm:pt modelId="{C28C3C13-D2A1-4779-A359-4FECCE94C309}" type="sibTrans" cxnId="{0D0DFE96-EA1F-4808-9FBD-6CECB679646E}">
      <dgm:prSet/>
      <dgm:spPr/>
      <dgm:t>
        <a:bodyPr/>
        <a:lstStyle/>
        <a:p>
          <a:endParaRPr lang="uk-UA"/>
        </a:p>
      </dgm:t>
    </dgm:pt>
    <dgm:pt modelId="{822E5431-822A-4B76-B78A-A929D1A09E5A}">
      <dgm:prSet phldrT="[Текст]" custT="1"/>
      <dgm:spPr>
        <a:xfrm>
          <a:off x="424439" y="5174658"/>
          <a:ext cx="8488775" cy="47232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uk-UA" sz="1600" b="1" i="1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Застосовувати</a:t>
          </a:r>
          <a:r>
            <a:rPr lang="uk-UA" sz="1400" b="1" i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4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використовувати у відповідності; отримувати практичну користь від чого-небудь. </a:t>
          </a:r>
          <a:endParaRPr lang="uk-UA" sz="14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9F31F3E-6924-4245-BA20-DCC262CA92AD}" type="parTrans" cxnId="{48DA7303-C197-4771-B28B-3F9E4D0FB7AF}">
      <dgm:prSet/>
      <dgm:spPr/>
      <dgm:t>
        <a:bodyPr/>
        <a:lstStyle/>
        <a:p>
          <a:endParaRPr lang="uk-UA"/>
        </a:p>
      </dgm:t>
    </dgm:pt>
    <dgm:pt modelId="{DB09AE88-7597-4D9B-A138-AF85AD81087E}" type="sibTrans" cxnId="{48DA7303-C197-4771-B28B-3F9E4D0FB7AF}">
      <dgm:prSet/>
      <dgm:spPr/>
      <dgm:t>
        <a:bodyPr/>
        <a:lstStyle/>
        <a:p>
          <a:endParaRPr lang="uk-UA"/>
        </a:p>
      </dgm:t>
    </dgm:pt>
    <dgm:pt modelId="{8057C43B-8A8A-40E7-8B3C-831A5FE4C6E7}" type="pres">
      <dgm:prSet presAssocID="{39990B2B-4134-4173-9042-E59C45CCEBE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14E69CA-4AC2-44E0-A6AE-0DAF9EAC7BAC}" type="pres">
      <dgm:prSet presAssocID="{44142EEB-1E49-4A25-9270-C8F824A33DF3}" presName="parentLin" presStyleCnt="0"/>
      <dgm:spPr/>
    </dgm:pt>
    <dgm:pt modelId="{F3F009E7-A98D-4891-A050-1BFADC8469BE}" type="pres">
      <dgm:prSet presAssocID="{44142EEB-1E49-4A25-9270-C8F824A33DF3}" presName="parentLeftMargin" presStyleLbl="node1" presStyleIdx="0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A0C9A10A-CE8E-43E3-90C1-24C57F7E24F2}" type="pres">
      <dgm:prSet presAssocID="{44142EEB-1E49-4A25-9270-C8F824A33DF3}" presName="parentText" presStyleLbl="node1" presStyleIdx="0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F3617F-7CC8-4BFE-8440-22DA90B46719}" type="pres">
      <dgm:prSet presAssocID="{44142EEB-1E49-4A25-9270-C8F824A33DF3}" presName="negativeSpace" presStyleCnt="0"/>
      <dgm:spPr/>
    </dgm:pt>
    <dgm:pt modelId="{CE6F0E84-529C-4550-9B70-BD373AC79845}" type="pres">
      <dgm:prSet presAssocID="{44142EEB-1E49-4A25-9270-C8F824A33DF3}" presName="childText" presStyleLbl="conFgAcc1" presStyleIdx="0" presStyleCnt="8">
        <dgm:presLayoutVars>
          <dgm:bulletEnabled val="1"/>
        </dgm:presLayoutVars>
      </dgm:prSet>
      <dgm:spPr>
        <a:xfrm>
          <a:off x="0" y="33049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C46F1134-CB54-440E-B0C9-32655F4611B3}" type="pres">
      <dgm:prSet presAssocID="{81405696-4613-4E73-8371-D6B24A211981}" presName="spaceBetweenRectangles" presStyleCnt="0"/>
      <dgm:spPr/>
    </dgm:pt>
    <dgm:pt modelId="{F412EB58-C8F1-4840-BE5A-37B9C38B6C49}" type="pres">
      <dgm:prSet presAssocID="{B6526CD4-7774-4E24-9690-3674D07255D4}" presName="parentLin" presStyleCnt="0"/>
      <dgm:spPr/>
    </dgm:pt>
    <dgm:pt modelId="{93350EB6-54D0-4020-9BC9-AA8AA828F6A2}" type="pres">
      <dgm:prSet presAssocID="{B6526CD4-7774-4E24-9690-3674D07255D4}" presName="parentLeftMargin" presStyleLbl="node1" presStyleIdx="0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2832E25B-8080-4E02-873A-FADA23E7C1B2}" type="pres">
      <dgm:prSet presAssocID="{B6526CD4-7774-4E24-9690-3674D07255D4}" presName="parentText" presStyleLbl="node1" presStyleIdx="1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493A99-602C-4079-B66D-C4B42DF5367F}" type="pres">
      <dgm:prSet presAssocID="{B6526CD4-7774-4E24-9690-3674D07255D4}" presName="negativeSpace" presStyleCnt="0"/>
      <dgm:spPr/>
    </dgm:pt>
    <dgm:pt modelId="{8AB75AC3-5C05-4AE1-B2F7-F1C63E6E2BE1}" type="pres">
      <dgm:prSet presAssocID="{B6526CD4-7774-4E24-9690-3674D07255D4}" presName="childText" presStyleLbl="conFgAcc1" presStyleIdx="1" presStyleCnt="8">
        <dgm:presLayoutVars>
          <dgm:bulletEnabled val="1"/>
        </dgm:presLayoutVars>
      </dgm:prSet>
      <dgm:spPr>
        <a:xfrm>
          <a:off x="0" y="105625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B48AA7E-DBD7-4D75-8BB2-D3AC840934D5}" type="pres">
      <dgm:prSet presAssocID="{12F39728-B452-464A-80EC-81893EF28606}" presName="spaceBetweenRectangles" presStyleCnt="0"/>
      <dgm:spPr/>
    </dgm:pt>
    <dgm:pt modelId="{DF951917-4E2A-420C-9CE0-2EECEB00FF31}" type="pres">
      <dgm:prSet presAssocID="{CB9AD1C6-070C-478A-8D8A-7F5F67046FC3}" presName="parentLin" presStyleCnt="0"/>
      <dgm:spPr/>
    </dgm:pt>
    <dgm:pt modelId="{385DEAC8-DCB7-416C-AAE4-A3B73843034A}" type="pres">
      <dgm:prSet presAssocID="{CB9AD1C6-070C-478A-8D8A-7F5F67046FC3}" presName="parentLeftMargin" presStyleLbl="node1" presStyleIdx="1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F7215F99-C072-485B-992F-26EBA1D5CC85}" type="pres">
      <dgm:prSet presAssocID="{CB9AD1C6-070C-478A-8D8A-7F5F67046FC3}" presName="parentText" presStyleLbl="node1" presStyleIdx="2" presStyleCnt="8" custScaleX="142857" custScaleY="11468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434774-4603-4A46-862E-4E5FB97DD104}" type="pres">
      <dgm:prSet presAssocID="{CB9AD1C6-070C-478A-8D8A-7F5F67046FC3}" presName="negativeSpace" presStyleCnt="0"/>
      <dgm:spPr/>
    </dgm:pt>
    <dgm:pt modelId="{E85C8C65-885A-4495-8C83-046D08BE8EC8}" type="pres">
      <dgm:prSet presAssocID="{CB9AD1C6-070C-478A-8D8A-7F5F67046FC3}" presName="childText" presStyleLbl="conFgAcc1" presStyleIdx="2" presStyleCnt="8">
        <dgm:presLayoutVars>
          <dgm:bulletEnabled val="1"/>
        </dgm:presLayoutVars>
      </dgm:prSet>
      <dgm:spPr>
        <a:xfrm>
          <a:off x="0" y="178201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49F10570-5E37-48F5-957B-659C299255B0}" type="pres">
      <dgm:prSet presAssocID="{25DEE410-F05D-4184-8900-A4CBB04D4BFA}" presName="spaceBetweenRectangles" presStyleCnt="0"/>
      <dgm:spPr/>
    </dgm:pt>
    <dgm:pt modelId="{07B0771A-4575-49BD-8D7A-30D4DB46B327}" type="pres">
      <dgm:prSet presAssocID="{66180A5E-CE64-434C-8D65-D2B229A8CE20}" presName="parentLin" presStyleCnt="0"/>
      <dgm:spPr/>
    </dgm:pt>
    <dgm:pt modelId="{488CB664-F5A0-493F-A2C4-C7657F21B76A}" type="pres">
      <dgm:prSet presAssocID="{66180A5E-CE64-434C-8D65-D2B229A8CE20}" presName="parentLeftMargin" presStyleLbl="node1" presStyleIdx="2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82806178-7087-4AF0-B892-DB721A103949}" type="pres">
      <dgm:prSet presAssocID="{66180A5E-CE64-434C-8D65-D2B229A8CE20}" presName="parentText" presStyleLbl="node1" presStyleIdx="3" presStyleCnt="8" custScaleX="142857" custScaleY="10337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2EF2F7-92F1-43DD-890F-D28C2D7C8194}" type="pres">
      <dgm:prSet presAssocID="{66180A5E-CE64-434C-8D65-D2B229A8CE20}" presName="negativeSpace" presStyleCnt="0"/>
      <dgm:spPr/>
    </dgm:pt>
    <dgm:pt modelId="{0E6B955F-5C42-4B87-951F-A18F20C85182}" type="pres">
      <dgm:prSet presAssocID="{66180A5E-CE64-434C-8D65-D2B229A8CE20}" presName="childText" presStyleLbl="conFgAcc1" presStyleIdx="3" presStyleCnt="8">
        <dgm:presLayoutVars>
          <dgm:bulletEnabled val="1"/>
        </dgm:presLayoutVars>
      </dgm:prSet>
      <dgm:spPr>
        <a:xfrm>
          <a:off x="0" y="250777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61C513AF-54B4-43E7-8DB9-624A4D3AC402}" type="pres">
      <dgm:prSet presAssocID="{3F716F24-BD6B-475B-AB5F-2B53ECE0ED25}" presName="spaceBetweenRectangles" presStyleCnt="0"/>
      <dgm:spPr/>
    </dgm:pt>
    <dgm:pt modelId="{4D3E59D8-287C-4381-A7DD-80D92C1CB25F}" type="pres">
      <dgm:prSet presAssocID="{6FA6C976-60AF-4D33-B409-7F23E251A238}" presName="parentLin" presStyleCnt="0"/>
      <dgm:spPr/>
    </dgm:pt>
    <dgm:pt modelId="{1B6F8751-2027-4E96-A249-E96281B3D6D9}" type="pres">
      <dgm:prSet presAssocID="{6FA6C976-60AF-4D33-B409-7F23E251A238}" presName="parentLeftMargin" presStyleLbl="node1" presStyleIdx="3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2801919E-B80D-4769-98C8-E2420D55FFD5}" type="pres">
      <dgm:prSet presAssocID="{6FA6C976-60AF-4D33-B409-7F23E251A238}" presName="parentText" presStyleLbl="node1" presStyleIdx="4" presStyleCnt="8" custScaleX="142857" custScaleY="9764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A9251F-8E8D-4260-8FFE-121F2D62FA3A}" type="pres">
      <dgm:prSet presAssocID="{6FA6C976-60AF-4D33-B409-7F23E251A238}" presName="negativeSpace" presStyleCnt="0"/>
      <dgm:spPr/>
    </dgm:pt>
    <dgm:pt modelId="{4810953D-C7FE-4291-B514-2B2D9000945D}" type="pres">
      <dgm:prSet presAssocID="{6FA6C976-60AF-4D33-B409-7F23E251A238}" presName="childText" presStyleLbl="conFgAcc1" presStyleIdx="4" presStyleCnt="8">
        <dgm:presLayoutVars>
          <dgm:bulletEnabled val="1"/>
        </dgm:presLayoutVars>
      </dgm:prSet>
      <dgm:spPr>
        <a:xfrm>
          <a:off x="0" y="323353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3466D88D-C410-40F8-9C79-965C170E6D76}" type="pres">
      <dgm:prSet presAssocID="{7FDADAF5-31B1-4E65-8B5B-AB34588A4A11}" presName="spaceBetweenRectangles" presStyleCnt="0"/>
      <dgm:spPr/>
    </dgm:pt>
    <dgm:pt modelId="{6C01B2C9-02A5-46C1-A0E7-A2983200993D}" type="pres">
      <dgm:prSet presAssocID="{F96F3E44-D654-46DD-BB50-717AA771A29D}" presName="parentLin" presStyleCnt="0"/>
      <dgm:spPr/>
    </dgm:pt>
    <dgm:pt modelId="{A1F92B9D-BB83-4890-A176-4D9B3B7995F1}" type="pres">
      <dgm:prSet presAssocID="{F96F3E44-D654-46DD-BB50-717AA771A29D}" presName="parentLeftMargin" presStyleLbl="node1" presStyleIdx="4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DCAF8813-4B56-4013-8D31-DB1FAB579173}" type="pres">
      <dgm:prSet presAssocID="{F96F3E44-D654-46DD-BB50-717AA771A29D}" presName="parentText" presStyleLbl="node1" presStyleIdx="5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BFE725-38B9-452C-A25E-DBA715304159}" type="pres">
      <dgm:prSet presAssocID="{F96F3E44-D654-46DD-BB50-717AA771A29D}" presName="negativeSpace" presStyleCnt="0"/>
      <dgm:spPr/>
    </dgm:pt>
    <dgm:pt modelId="{B9FE5CB7-B565-4730-8A04-35D561CDAEF7}" type="pres">
      <dgm:prSet presAssocID="{F96F3E44-D654-46DD-BB50-717AA771A29D}" presName="childText" presStyleLbl="conFgAcc1" presStyleIdx="5" presStyleCnt="8">
        <dgm:presLayoutVars>
          <dgm:bulletEnabled val="1"/>
        </dgm:presLayoutVars>
      </dgm:prSet>
      <dgm:spPr>
        <a:xfrm>
          <a:off x="0" y="395929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8D590621-4B85-46ED-9E1C-1D6AF5231649}" type="pres">
      <dgm:prSet presAssocID="{C62FB372-4218-4CFD-82B6-D7452F0684E7}" presName="spaceBetweenRectangles" presStyleCnt="0"/>
      <dgm:spPr/>
    </dgm:pt>
    <dgm:pt modelId="{60BA9ECC-0356-4C27-A8FD-368A0DD61DEC}" type="pres">
      <dgm:prSet presAssocID="{B612D9A6-6271-43ED-9F68-2ED711271480}" presName="parentLin" presStyleCnt="0"/>
      <dgm:spPr/>
    </dgm:pt>
    <dgm:pt modelId="{9FDDA48B-981B-448F-86CE-4B7BA640BED5}" type="pres">
      <dgm:prSet presAssocID="{B612D9A6-6271-43ED-9F68-2ED711271480}" presName="parentLeftMargin" presStyleLbl="node1" presStyleIdx="5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FFBA2124-40D0-46F1-8C41-0D1D131E61E3}" type="pres">
      <dgm:prSet presAssocID="{B612D9A6-6271-43ED-9F68-2ED711271480}" presName="parentText" presStyleLbl="node1" presStyleIdx="6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9B8DD0-C0E7-49E2-8D23-58BDC81BD156}" type="pres">
      <dgm:prSet presAssocID="{B612D9A6-6271-43ED-9F68-2ED711271480}" presName="negativeSpace" presStyleCnt="0"/>
      <dgm:spPr/>
    </dgm:pt>
    <dgm:pt modelId="{652480E0-1313-461E-A5A6-5B3065CE3798}" type="pres">
      <dgm:prSet presAssocID="{B612D9A6-6271-43ED-9F68-2ED711271480}" presName="childText" presStyleLbl="conFgAcc1" presStyleIdx="6" presStyleCnt="8">
        <dgm:presLayoutVars>
          <dgm:bulletEnabled val="1"/>
        </dgm:presLayoutVars>
      </dgm:prSet>
      <dgm:spPr>
        <a:xfrm>
          <a:off x="0" y="468505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0920FBCA-A25D-412F-9BCF-A4B98EF82DA6}" type="pres">
      <dgm:prSet presAssocID="{C28C3C13-D2A1-4779-A359-4FECCE94C309}" presName="spaceBetweenRectangles" presStyleCnt="0"/>
      <dgm:spPr/>
    </dgm:pt>
    <dgm:pt modelId="{172D6103-73E2-4BE3-BB40-0B0BFED5B1E2}" type="pres">
      <dgm:prSet presAssocID="{822E5431-822A-4B76-B78A-A929D1A09E5A}" presName="parentLin" presStyleCnt="0"/>
      <dgm:spPr/>
    </dgm:pt>
    <dgm:pt modelId="{33DC1F23-A0E2-4285-96EF-1AAB9C24AEDC}" type="pres">
      <dgm:prSet presAssocID="{822E5431-822A-4B76-B78A-A929D1A09E5A}" presName="parentLeftMargin" presStyleLbl="node1" presStyleIdx="6" presStyleCnt="8"/>
      <dgm:spPr>
        <a:prstGeom prst="roundRect">
          <a:avLst/>
        </a:prstGeom>
      </dgm:spPr>
      <dgm:t>
        <a:bodyPr/>
        <a:lstStyle/>
        <a:p>
          <a:endParaRPr lang="uk-UA"/>
        </a:p>
      </dgm:t>
    </dgm:pt>
    <dgm:pt modelId="{090CBE75-1FFA-4745-9031-CF6497E4226D}" type="pres">
      <dgm:prSet presAssocID="{822E5431-822A-4B76-B78A-A929D1A09E5A}" presName="parentText" presStyleLbl="node1" presStyleIdx="7" presStyleCnt="8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1F1CFC-4432-4A89-975C-A73FF62A95FD}" type="pres">
      <dgm:prSet presAssocID="{822E5431-822A-4B76-B78A-A929D1A09E5A}" presName="negativeSpace" presStyleCnt="0"/>
      <dgm:spPr/>
    </dgm:pt>
    <dgm:pt modelId="{75A7B7BD-0FCE-4CF3-BD4E-C33D3AB3D21C}" type="pres">
      <dgm:prSet presAssocID="{822E5431-822A-4B76-B78A-A929D1A09E5A}" presName="childText" presStyleLbl="conFgAcc1" presStyleIdx="7" presStyleCnt="8" custLinFactNeighborY="-48227">
        <dgm:presLayoutVars>
          <dgm:bulletEnabled val="1"/>
        </dgm:presLayoutVars>
      </dgm:prSet>
      <dgm:spPr>
        <a:xfrm>
          <a:off x="0" y="5410818"/>
          <a:ext cx="8915400" cy="4032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</dgm:ptLst>
  <dgm:cxnLst>
    <dgm:cxn modelId="{FBB12F22-E455-490B-8728-7756E1A9B058}" type="presOf" srcId="{CB9AD1C6-070C-478A-8D8A-7F5F67046FC3}" destId="{F7215F99-C072-485B-992F-26EBA1D5CC85}" srcOrd="1" destOrd="0" presId="urn:microsoft.com/office/officeart/2005/8/layout/list1"/>
    <dgm:cxn modelId="{A05BAA1F-6E36-4978-A085-63AEDA316C6C}" type="presOf" srcId="{B612D9A6-6271-43ED-9F68-2ED711271480}" destId="{FFBA2124-40D0-46F1-8C41-0D1D131E61E3}" srcOrd="1" destOrd="0" presId="urn:microsoft.com/office/officeart/2005/8/layout/list1"/>
    <dgm:cxn modelId="{546B999B-109C-4EE2-9F9B-D529E263C0D7}" srcId="{39990B2B-4134-4173-9042-E59C45CCEBE6}" destId="{CB9AD1C6-070C-478A-8D8A-7F5F67046FC3}" srcOrd="2" destOrd="0" parTransId="{994DC4AC-DC3D-4E6E-B116-E14570CE17D6}" sibTransId="{25DEE410-F05D-4184-8900-A4CBB04D4BFA}"/>
    <dgm:cxn modelId="{6AC7E272-A91A-42A7-94B1-7B5EFB143E48}" type="presOf" srcId="{66180A5E-CE64-434C-8D65-D2B229A8CE20}" destId="{82806178-7087-4AF0-B892-DB721A103949}" srcOrd="1" destOrd="0" presId="urn:microsoft.com/office/officeart/2005/8/layout/list1"/>
    <dgm:cxn modelId="{D93F82F0-F3E0-41F4-AB67-3D2BBD0B29CD}" type="presOf" srcId="{F96F3E44-D654-46DD-BB50-717AA771A29D}" destId="{A1F92B9D-BB83-4890-A176-4D9B3B7995F1}" srcOrd="0" destOrd="0" presId="urn:microsoft.com/office/officeart/2005/8/layout/list1"/>
    <dgm:cxn modelId="{A94A5D85-5068-4BFD-A9E2-F48B4BEDC616}" type="presOf" srcId="{39990B2B-4134-4173-9042-E59C45CCEBE6}" destId="{8057C43B-8A8A-40E7-8B3C-831A5FE4C6E7}" srcOrd="0" destOrd="0" presId="urn:microsoft.com/office/officeart/2005/8/layout/list1"/>
    <dgm:cxn modelId="{CD8CDD0D-B676-44D2-B534-7AFD01C957CE}" srcId="{39990B2B-4134-4173-9042-E59C45CCEBE6}" destId="{44142EEB-1E49-4A25-9270-C8F824A33DF3}" srcOrd="0" destOrd="0" parTransId="{D8F51BC7-6E9A-4B6D-80F0-3EE6719E7E6E}" sibTransId="{81405696-4613-4E73-8371-D6B24A211981}"/>
    <dgm:cxn modelId="{1E72C1B9-6CFE-4ECA-BAC5-6C26CE170B78}" type="presOf" srcId="{CB9AD1C6-070C-478A-8D8A-7F5F67046FC3}" destId="{385DEAC8-DCB7-416C-AAE4-A3B73843034A}" srcOrd="0" destOrd="0" presId="urn:microsoft.com/office/officeart/2005/8/layout/list1"/>
    <dgm:cxn modelId="{4CA7AE39-4860-4B25-A404-426EB0AAE975}" type="presOf" srcId="{6FA6C976-60AF-4D33-B409-7F23E251A238}" destId="{1B6F8751-2027-4E96-A249-E96281B3D6D9}" srcOrd="0" destOrd="0" presId="urn:microsoft.com/office/officeart/2005/8/layout/list1"/>
    <dgm:cxn modelId="{9A2D79A6-AA3E-4BBA-AF63-BC900C01FB4E}" type="presOf" srcId="{F96F3E44-D654-46DD-BB50-717AA771A29D}" destId="{DCAF8813-4B56-4013-8D31-DB1FAB579173}" srcOrd="1" destOrd="0" presId="urn:microsoft.com/office/officeart/2005/8/layout/list1"/>
    <dgm:cxn modelId="{7C5D6243-61D8-43B0-B1BD-D4895C4A47EB}" srcId="{39990B2B-4134-4173-9042-E59C45CCEBE6}" destId="{B6526CD4-7774-4E24-9690-3674D07255D4}" srcOrd="1" destOrd="0" parTransId="{081C51C8-1BA0-40BF-A99E-9F93C1EE5EA9}" sibTransId="{12F39728-B452-464A-80EC-81893EF28606}"/>
    <dgm:cxn modelId="{CB94EA71-7D35-4677-B0F5-6EE0E10381F3}" type="presOf" srcId="{B6526CD4-7774-4E24-9690-3674D07255D4}" destId="{93350EB6-54D0-4020-9BC9-AA8AA828F6A2}" srcOrd="0" destOrd="0" presId="urn:microsoft.com/office/officeart/2005/8/layout/list1"/>
    <dgm:cxn modelId="{0D42679F-F83B-4781-B547-9B43E77CD6CF}" type="presOf" srcId="{822E5431-822A-4B76-B78A-A929D1A09E5A}" destId="{090CBE75-1FFA-4745-9031-CF6497E4226D}" srcOrd="1" destOrd="0" presId="urn:microsoft.com/office/officeart/2005/8/layout/list1"/>
    <dgm:cxn modelId="{9654F123-1C0A-4702-A5F1-372CD4DFAE93}" type="presOf" srcId="{66180A5E-CE64-434C-8D65-D2B229A8CE20}" destId="{488CB664-F5A0-493F-A2C4-C7657F21B76A}" srcOrd="0" destOrd="0" presId="urn:microsoft.com/office/officeart/2005/8/layout/list1"/>
    <dgm:cxn modelId="{161113B3-E622-4E73-9B8B-E6BAF09D5993}" type="presOf" srcId="{44142EEB-1E49-4A25-9270-C8F824A33DF3}" destId="{F3F009E7-A98D-4891-A050-1BFADC8469BE}" srcOrd="0" destOrd="0" presId="urn:microsoft.com/office/officeart/2005/8/layout/list1"/>
    <dgm:cxn modelId="{8A9F72B6-C5C5-472C-9ACC-47C5E52CA6EF}" srcId="{39990B2B-4134-4173-9042-E59C45CCEBE6}" destId="{6FA6C976-60AF-4D33-B409-7F23E251A238}" srcOrd="4" destOrd="0" parTransId="{5AD8F423-DF84-4BDD-B6DE-D8F0E40989AC}" sibTransId="{7FDADAF5-31B1-4E65-8B5B-AB34588A4A11}"/>
    <dgm:cxn modelId="{B736E6B5-25B5-4155-9506-5AC799BFCAEC}" type="presOf" srcId="{44142EEB-1E49-4A25-9270-C8F824A33DF3}" destId="{A0C9A10A-CE8E-43E3-90C1-24C57F7E24F2}" srcOrd="1" destOrd="0" presId="urn:microsoft.com/office/officeart/2005/8/layout/list1"/>
    <dgm:cxn modelId="{019DCDFE-7648-4074-8B19-D3A9EC4D29A3}" srcId="{39990B2B-4134-4173-9042-E59C45CCEBE6}" destId="{F96F3E44-D654-46DD-BB50-717AA771A29D}" srcOrd="5" destOrd="0" parTransId="{FECA8A66-D75F-4136-8C09-EE6A52CC9E86}" sibTransId="{C62FB372-4218-4CFD-82B6-D7452F0684E7}"/>
    <dgm:cxn modelId="{A85E490E-33F8-4902-80CD-54A414408939}" type="presOf" srcId="{6FA6C976-60AF-4D33-B409-7F23E251A238}" destId="{2801919E-B80D-4769-98C8-E2420D55FFD5}" srcOrd="1" destOrd="0" presId="urn:microsoft.com/office/officeart/2005/8/layout/list1"/>
    <dgm:cxn modelId="{51C4A160-CF1D-4C6F-93DE-271E6A7E1BF7}" type="presOf" srcId="{822E5431-822A-4B76-B78A-A929D1A09E5A}" destId="{33DC1F23-A0E2-4285-96EF-1AAB9C24AEDC}" srcOrd="0" destOrd="0" presId="urn:microsoft.com/office/officeart/2005/8/layout/list1"/>
    <dgm:cxn modelId="{2F22748D-38C5-412E-8530-C16D56C28866}" type="presOf" srcId="{B612D9A6-6271-43ED-9F68-2ED711271480}" destId="{9FDDA48B-981B-448F-86CE-4B7BA640BED5}" srcOrd="0" destOrd="0" presId="urn:microsoft.com/office/officeart/2005/8/layout/list1"/>
    <dgm:cxn modelId="{48DA7303-C197-4771-B28B-3F9E4D0FB7AF}" srcId="{39990B2B-4134-4173-9042-E59C45CCEBE6}" destId="{822E5431-822A-4B76-B78A-A929D1A09E5A}" srcOrd="7" destOrd="0" parTransId="{99F31F3E-6924-4245-BA20-DCC262CA92AD}" sibTransId="{DB09AE88-7597-4D9B-A138-AF85AD81087E}"/>
    <dgm:cxn modelId="{0D0DFE96-EA1F-4808-9FBD-6CECB679646E}" srcId="{39990B2B-4134-4173-9042-E59C45CCEBE6}" destId="{B612D9A6-6271-43ED-9F68-2ED711271480}" srcOrd="6" destOrd="0" parTransId="{D10CC0CF-5F09-4CCD-A925-C9CED3780CE6}" sibTransId="{C28C3C13-D2A1-4779-A359-4FECCE94C309}"/>
    <dgm:cxn modelId="{D9F04E97-34DE-4C58-8091-E905E905550F}" type="presOf" srcId="{B6526CD4-7774-4E24-9690-3674D07255D4}" destId="{2832E25B-8080-4E02-873A-FADA23E7C1B2}" srcOrd="1" destOrd="0" presId="urn:microsoft.com/office/officeart/2005/8/layout/list1"/>
    <dgm:cxn modelId="{FF0E5C15-F2B7-4E58-9B73-FA626E3AF57E}" srcId="{39990B2B-4134-4173-9042-E59C45CCEBE6}" destId="{66180A5E-CE64-434C-8D65-D2B229A8CE20}" srcOrd="3" destOrd="0" parTransId="{CB33C0FF-5F69-482B-AF45-9C107AC6F808}" sibTransId="{3F716F24-BD6B-475B-AB5F-2B53ECE0ED25}"/>
    <dgm:cxn modelId="{7E45B237-F86A-4A31-A95D-AE1FC770D05F}" type="presParOf" srcId="{8057C43B-8A8A-40E7-8B3C-831A5FE4C6E7}" destId="{214E69CA-4AC2-44E0-A6AE-0DAF9EAC7BAC}" srcOrd="0" destOrd="0" presId="urn:microsoft.com/office/officeart/2005/8/layout/list1"/>
    <dgm:cxn modelId="{8DEA38E1-156B-4566-BE16-8DA8007D3218}" type="presParOf" srcId="{214E69CA-4AC2-44E0-A6AE-0DAF9EAC7BAC}" destId="{F3F009E7-A98D-4891-A050-1BFADC8469BE}" srcOrd="0" destOrd="0" presId="urn:microsoft.com/office/officeart/2005/8/layout/list1"/>
    <dgm:cxn modelId="{4B984490-2B39-477A-AF16-0EDDD11F56C5}" type="presParOf" srcId="{214E69CA-4AC2-44E0-A6AE-0DAF9EAC7BAC}" destId="{A0C9A10A-CE8E-43E3-90C1-24C57F7E24F2}" srcOrd="1" destOrd="0" presId="urn:microsoft.com/office/officeart/2005/8/layout/list1"/>
    <dgm:cxn modelId="{8CE90AAB-FE70-4A3E-81E7-D5EF998B9887}" type="presParOf" srcId="{8057C43B-8A8A-40E7-8B3C-831A5FE4C6E7}" destId="{E9F3617F-7CC8-4BFE-8440-22DA90B46719}" srcOrd="1" destOrd="0" presId="urn:microsoft.com/office/officeart/2005/8/layout/list1"/>
    <dgm:cxn modelId="{E07AF603-3AA3-4F7C-A953-31E78845A13B}" type="presParOf" srcId="{8057C43B-8A8A-40E7-8B3C-831A5FE4C6E7}" destId="{CE6F0E84-529C-4550-9B70-BD373AC79845}" srcOrd="2" destOrd="0" presId="urn:microsoft.com/office/officeart/2005/8/layout/list1"/>
    <dgm:cxn modelId="{8A062110-87CB-4D6F-80FF-01B0579F35B9}" type="presParOf" srcId="{8057C43B-8A8A-40E7-8B3C-831A5FE4C6E7}" destId="{C46F1134-CB54-440E-B0C9-32655F4611B3}" srcOrd="3" destOrd="0" presId="urn:microsoft.com/office/officeart/2005/8/layout/list1"/>
    <dgm:cxn modelId="{1BEAF718-3AA9-4D5F-B145-105ABE1D57C1}" type="presParOf" srcId="{8057C43B-8A8A-40E7-8B3C-831A5FE4C6E7}" destId="{F412EB58-C8F1-4840-BE5A-37B9C38B6C49}" srcOrd="4" destOrd="0" presId="urn:microsoft.com/office/officeart/2005/8/layout/list1"/>
    <dgm:cxn modelId="{799859DA-5A65-480A-856A-6A53F6B06E06}" type="presParOf" srcId="{F412EB58-C8F1-4840-BE5A-37B9C38B6C49}" destId="{93350EB6-54D0-4020-9BC9-AA8AA828F6A2}" srcOrd="0" destOrd="0" presId="urn:microsoft.com/office/officeart/2005/8/layout/list1"/>
    <dgm:cxn modelId="{56DCEE26-0D08-444B-8038-05C3998AACF2}" type="presParOf" srcId="{F412EB58-C8F1-4840-BE5A-37B9C38B6C49}" destId="{2832E25B-8080-4E02-873A-FADA23E7C1B2}" srcOrd="1" destOrd="0" presId="urn:microsoft.com/office/officeart/2005/8/layout/list1"/>
    <dgm:cxn modelId="{678E60A6-7DF2-4D1A-99D4-3CF1D3138A26}" type="presParOf" srcId="{8057C43B-8A8A-40E7-8B3C-831A5FE4C6E7}" destId="{8B493A99-602C-4079-B66D-C4B42DF5367F}" srcOrd="5" destOrd="0" presId="urn:microsoft.com/office/officeart/2005/8/layout/list1"/>
    <dgm:cxn modelId="{B5F05E48-0514-4E44-96E2-4ABDDA70C7A5}" type="presParOf" srcId="{8057C43B-8A8A-40E7-8B3C-831A5FE4C6E7}" destId="{8AB75AC3-5C05-4AE1-B2F7-F1C63E6E2BE1}" srcOrd="6" destOrd="0" presId="urn:microsoft.com/office/officeart/2005/8/layout/list1"/>
    <dgm:cxn modelId="{484910B7-4863-4EB4-ACDE-4A2FD859A5F1}" type="presParOf" srcId="{8057C43B-8A8A-40E7-8B3C-831A5FE4C6E7}" destId="{1B48AA7E-DBD7-4D75-8BB2-D3AC840934D5}" srcOrd="7" destOrd="0" presId="urn:microsoft.com/office/officeart/2005/8/layout/list1"/>
    <dgm:cxn modelId="{A43E20C9-4A71-4673-9C3A-CB1D899ADFA6}" type="presParOf" srcId="{8057C43B-8A8A-40E7-8B3C-831A5FE4C6E7}" destId="{DF951917-4E2A-420C-9CE0-2EECEB00FF31}" srcOrd="8" destOrd="0" presId="urn:microsoft.com/office/officeart/2005/8/layout/list1"/>
    <dgm:cxn modelId="{27F508F8-3F0E-42DE-8ED0-F8A0AA850224}" type="presParOf" srcId="{DF951917-4E2A-420C-9CE0-2EECEB00FF31}" destId="{385DEAC8-DCB7-416C-AAE4-A3B73843034A}" srcOrd="0" destOrd="0" presId="urn:microsoft.com/office/officeart/2005/8/layout/list1"/>
    <dgm:cxn modelId="{DF3A91B4-E830-4E7C-9EF2-47AADAD73F9B}" type="presParOf" srcId="{DF951917-4E2A-420C-9CE0-2EECEB00FF31}" destId="{F7215F99-C072-485B-992F-26EBA1D5CC85}" srcOrd="1" destOrd="0" presId="urn:microsoft.com/office/officeart/2005/8/layout/list1"/>
    <dgm:cxn modelId="{E52E77BB-833D-463B-87DA-97422FD81497}" type="presParOf" srcId="{8057C43B-8A8A-40E7-8B3C-831A5FE4C6E7}" destId="{34434774-4603-4A46-862E-4E5FB97DD104}" srcOrd="9" destOrd="0" presId="urn:microsoft.com/office/officeart/2005/8/layout/list1"/>
    <dgm:cxn modelId="{5B9A02C6-D1F0-45AF-B98C-B5EF85F8F753}" type="presParOf" srcId="{8057C43B-8A8A-40E7-8B3C-831A5FE4C6E7}" destId="{E85C8C65-885A-4495-8C83-046D08BE8EC8}" srcOrd="10" destOrd="0" presId="urn:microsoft.com/office/officeart/2005/8/layout/list1"/>
    <dgm:cxn modelId="{9E2774A7-4796-43E6-9F5F-376B527DA22F}" type="presParOf" srcId="{8057C43B-8A8A-40E7-8B3C-831A5FE4C6E7}" destId="{49F10570-5E37-48F5-957B-659C299255B0}" srcOrd="11" destOrd="0" presId="urn:microsoft.com/office/officeart/2005/8/layout/list1"/>
    <dgm:cxn modelId="{1F9E51AA-D900-4419-B37F-7250AFEBCE2E}" type="presParOf" srcId="{8057C43B-8A8A-40E7-8B3C-831A5FE4C6E7}" destId="{07B0771A-4575-49BD-8D7A-30D4DB46B327}" srcOrd="12" destOrd="0" presId="urn:microsoft.com/office/officeart/2005/8/layout/list1"/>
    <dgm:cxn modelId="{26C3CE32-AAA7-4DF1-AC1D-F2258E89F311}" type="presParOf" srcId="{07B0771A-4575-49BD-8D7A-30D4DB46B327}" destId="{488CB664-F5A0-493F-A2C4-C7657F21B76A}" srcOrd="0" destOrd="0" presId="urn:microsoft.com/office/officeart/2005/8/layout/list1"/>
    <dgm:cxn modelId="{85DB6B1C-A5CA-4484-A1D3-948C5ED1E8CD}" type="presParOf" srcId="{07B0771A-4575-49BD-8D7A-30D4DB46B327}" destId="{82806178-7087-4AF0-B892-DB721A103949}" srcOrd="1" destOrd="0" presId="urn:microsoft.com/office/officeart/2005/8/layout/list1"/>
    <dgm:cxn modelId="{7685EE36-A7D8-48A1-9354-638DDBE658FE}" type="presParOf" srcId="{8057C43B-8A8A-40E7-8B3C-831A5FE4C6E7}" destId="{A52EF2F7-92F1-43DD-890F-D28C2D7C8194}" srcOrd="13" destOrd="0" presId="urn:microsoft.com/office/officeart/2005/8/layout/list1"/>
    <dgm:cxn modelId="{8DAD2410-A549-4D51-B820-E656E623FC37}" type="presParOf" srcId="{8057C43B-8A8A-40E7-8B3C-831A5FE4C6E7}" destId="{0E6B955F-5C42-4B87-951F-A18F20C85182}" srcOrd="14" destOrd="0" presId="urn:microsoft.com/office/officeart/2005/8/layout/list1"/>
    <dgm:cxn modelId="{28FFDD46-443D-4CE4-85C1-B4C2CEF6E683}" type="presParOf" srcId="{8057C43B-8A8A-40E7-8B3C-831A5FE4C6E7}" destId="{61C513AF-54B4-43E7-8DB9-624A4D3AC402}" srcOrd="15" destOrd="0" presId="urn:microsoft.com/office/officeart/2005/8/layout/list1"/>
    <dgm:cxn modelId="{13759A71-089C-4260-BC57-67433BE0B6E9}" type="presParOf" srcId="{8057C43B-8A8A-40E7-8B3C-831A5FE4C6E7}" destId="{4D3E59D8-287C-4381-A7DD-80D92C1CB25F}" srcOrd="16" destOrd="0" presId="urn:microsoft.com/office/officeart/2005/8/layout/list1"/>
    <dgm:cxn modelId="{8C7AEF45-6450-4CDC-A9A9-417C6EC1CEDC}" type="presParOf" srcId="{4D3E59D8-287C-4381-A7DD-80D92C1CB25F}" destId="{1B6F8751-2027-4E96-A249-E96281B3D6D9}" srcOrd="0" destOrd="0" presId="urn:microsoft.com/office/officeart/2005/8/layout/list1"/>
    <dgm:cxn modelId="{7BB91C34-2C94-4699-A74A-756269790786}" type="presParOf" srcId="{4D3E59D8-287C-4381-A7DD-80D92C1CB25F}" destId="{2801919E-B80D-4769-98C8-E2420D55FFD5}" srcOrd="1" destOrd="0" presId="urn:microsoft.com/office/officeart/2005/8/layout/list1"/>
    <dgm:cxn modelId="{CBACE7B3-04DC-4543-A6B4-09D79A526838}" type="presParOf" srcId="{8057C43B-8A8A-40E7-8B3C-831A5FE4C6E7}" destId="{08A9251F-8E8D-4260-8FFE-121F2D62FA3A}" srcOrd="17" destOrd="0" presId="urn:microsoft.com/office/officeart/2005/8/layout/list1"/>
    <dgm:cxn modelId="{4ECABD21-5F12-4F40-8D8C-E95EADC6204C}" type="presParOf" srcId="{8057C43B-8A8A-40E7-8B3C-831A5FE4C6E7}" destId="{4810953D-C7FE-4291-B514-2B2D9000945D}" srcOrd="18" destOrd="0" presId="urn:microsoft.com/office/officeart/2005/8/layout/list1"/>
    <dgm:cxn modelId="{539E71F8-6194-44BB-904D-C49B8A4837CD}" type="presParOf" srcId="{8057C43B-8A8A-40E7-8B3C-831A5FE4C6E7}" destId="{3466D88D-C410-40F8-9C79-965C170E6D76}" srcOrd="19" destOrd="0" presId="urn:microsoft.com/office/officeart/2005/8/layout/list1"/>
    <dgm:cxn modelId="{C1DFDB9F-F902-4CE6-BED5-A858B3B8C53E}" type="presParOf" srcId="{8057C43B-8A8A-40E7-8B3C-831A5FE4C6E7}" destId="{6C01B2C9-02A5-46C1-A0E7-A2983200993D}" srcOrd="20" destOrd="0" presId="urn:microsoft.com/office/officeart/2005/8/layout/list1"/>
    <dgm:cxn modelId="{F4B2D4EC-28EF-45E5-AE93-27316862B008}" type="presParOf" srcId="{6C01B2C9-02A5-46C1-A0E7-A2983200993D}" destId="{A1F92B9D-BB83-4890-A176-4D9B3B7995F1}" srcOrd="0" destOrd="0" presId="urn:microsoft.com/office/officeart/2005/8/layout/list1"/>
    <dgm:cxn modelId="{8F5C66F9-3003-48BF-A71F-914D38C0B719}" type="presParOf" srcId="{6C01B2C9-02A5-46C1-A0E7-A2983200993D}" destId="{DCAF8813-4B56-4013-8D31-DB1FAB579173}" srcOrd="1" destOrd="0" presId="urn:microsoft.com/office/officeart/2005/8/layout/list1"/>
    <dgm:cxn modelId="{2927D9F7-8C46-438C-9203-FC06BAFD4373}" type="presParOf" srcId="{8057C43B-8A8A-40E7-8B3C-831A5FE4C6E7}" destId="{31BFE725-38B9-452C-A25E-DBA715304159}" srcOrd="21" destOrd="0" presId="urn:microsoft.com/office/officeart/2005/8/layout/list1"/>
    <dgm:cxn modelId="{81E180F0-95C7-494A-9BA6-4973F1CDB652}" type="presParOf" srcId="{8057C43B-8A8A-40E7-8B3C-831A5FE4C6E7}" destId="{B9FE5CB7-B565-4730-8A04-35D561CDAEF7}" srcOrd="22" destOrd="0" presId="urn:microsoft.com/office/officeart/2005/8/layout/list1"/>
    <dgm:cxn modelId="{74AAEDBF-F0AF-4DB5-A892-DF510C2DF697}" type="presParOf" srcId="{8057C43B-8A8A-40E7-8B3C-831A5FE4C6E7}" destId="{8D590621-4B85-46ED-9E1C-1D6AF5231649}" srcOrd="23" destOrd="0" presId="urn:microsoft.com/office/officeart/2005/8/layout/list1"/>
    <dgm:cxn modelId="{33BF66BB-7A1A-4C42-894F-6CEF5EDCA099}" type="presParOf" srcId="{8057C43B-8A8A-40E7-8B3C-831A5FE4C6E7}" destId="{60BA9ECC-0356-4C27-A8FD-368A0DD61DEC}" srcOrd="24" destOrd="0" presId="urn:microsoft.com/office/officeart/2005/8/layout/list1"/>
    <dgm:cxn modelId="{C49CCB07-0DD7-427C-8FB5-A96CE63F9538}" type="presParOf" srcId="{60BA9ECC-0356-4C27-A8FD-368A0DD61DEC}" destId="{9FDDA48B-981B-448F-86CE-4B7BA640BED5}" srcOrd="0" destOrd="0" presId="urn:microsoft.com/office/officeart/2005/8/layout/list1"/>
    <dgm:cxn modelId="{30730B6D-69DD-4D9B-BCCB-1B2A007AD008}" type="presParOf" srcId="{60BA9ECC-0356-4C27-A8FD-368A0DD61DEC}" destId="{FFBA2124-40D0-46F1-8C41-0D1D131E61E3}" srcOrd="1" destOrd="0" presId="urn:microsoft.com/office/officeart/2005/8/layout/list1"/>
    <dgm:cxn modelId="{0185C822-B114-4DF3-819F-82A38FB23A79}" type="presParOf" srcId="{8057C43B-8A8A-40E7-8B3C-831A5FE4C6E7}" destId="{D29B8DD0-C0E7-49E2-8D23-58BDC81BD156}" srcOrd="25" destOrd="0" presId="urn:microsoft.com/office/officeart/2005/8/layout/list1"/>
    <dgm:cxn modelId="{730DA622-1E81-4B13-8572-3811B44A0056}" type="presParOf" srcId="{8057C43B-8A8A-40E7-8B3C-831A5FE4C6E7}" destId="{652480E0-1313-461E-A5A6-5B3065CE3798}" srcOrd="26" destOrd="0" presId="urn:microsoft.com/office/officeart/2005/8/layout/list1"/>
    <dgm:cxn modelId="{8CC9057D-31AE-4F94-9145-CCB375A79829}" type="presParOf" srcId="{8057C43B-8A8A-40E7-8B3C-831A5FE4C6E7}" destId="{0920FBCA-A25D-412F-9BCF-A4B98EF82DA6}" srcOrd="27" destOrd="0" presId="urn:microsoft.com/office/officeart/2005/8/layout/list1"/>
    <dgm:cxn modelId="{F3E524AC-CB70-432E-97FA-EDF6421A8F34}" type="presParOf" srcId="{8057C43B-8A8A-40E7-8B3C-831A5FE4C6E7}" destId="{172D6103-73E2-4BE3-BB40-0B0BFED5B1E2}" srcOrd="28" destOrd="0" presId="urn:microsoft.com/office/officeart/2005/8/layout/list1"/>
    <dgm:cxn modelId="{8EA24B47-25BF-4BC1-A18C-A7B6AEEE3358}" type="presParOf" srcId="{172D6103-73E2-4BE3-BB40-0B0BFED5B1E2}" destId="{33DC1F23-A0E2-4285-96EF-1AAB9C24AEDC}" srcOrd="0" destOrd="0" presId="urn:microsoft.com/office/officeart/2005/8/layout/list1"/>
    <dgm:cxn modelId="{258C5184-5669-48D6-BCF8-85218328EE90}" type="presParOf" srcId="{172D6103-73E2-4BE3-BB40-0B0BFED5B1E2}" destId="{090CBE75-1FFA-4745-9031-CF6497E4226D}" srcOrd="1" destOrd="0" presId="urn:microsoft.com/office/officeart/2005/8/layout/list1"/>
    <dgm:cxn modelId="{2741CF2D-66F4-425B-806C-AABD417D1CEC}" type="presParOf" srcId="{8057C43B-8A8A-40E7-8B3C-831A5FE4C6E7}" destId="{E41F1CFC-4432-4A89-975C-A73FF62A95FD}" srcOrd="29" destOrd="0" presId="urn:microsoft.com/office/officeart/2005/8/layout/list1"/>
    <dgm:cxn modelId="{055F553D-1ECC-4155-9ED9-7312299F992C}" type="presParOf" srcId="{8057C43B-8A8A-40E7-8B3C-831A5FE4C6E7}" destId="{75A7B7BD-0FCE-4CF3-BD4E-C33D3AB3D21C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D8A11D-ACD7-428F-944B-38A4118FCE35}" type="doc">
      <dgm:prSet loTypeId="urn:microsoft.com/office/officeart/2005/8/layout/hList3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4BA8F3A-7C47-4166-9359-33067DF3262D}">
      <dgm:prSet phldrT="[Текст]"/>
      <dgm:spPr>
        <a:xfrm>
          <a:off x="0" y="125348"/>
          <a:ext cx="8686800" cy="993561"/>
        </a:xfrm>
        <a:prstGeom prst="rect">
          <a:avLst/>
        </a:prstGeom>
      </dgm:spPr>
      <dgm:t>
        <a:bodyPr/>
        <a:lstStyle/>
        <a:p>
          <a:r>
            <a: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Цей метод сприяє залученню всіх учнів до активної роботи.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3A95E10-794F-4625-AB76-8FDBB3FFCEEF}" type="parTrans" cxnId="{0265BCD4-667D-4E16-A58E-28C3FD2C9817}">
      <dgm:prSet/>
      <dgm:spPr/>
      <dgm:t>
        <a:bodyPr/>
        <a:lstStyle/>
        <a:p>
          <a:endParaRPr lang="ru-RU"/>
        </a:p>
      </dgm:t>
    </dgm:pt>
    <dgm:pt modelId="{92BEC225-14C6-40A7-8F5B-2CA223F5240B}" type="sibTrans" cxnId="{0265BCD4-667D-4E16-A58E-28C3FD2C9817}">
      <dgm:prSet/>
      <dgm:spPr/>
      <dgm:t>
        <a:bodyPr/>
        <a:lstStyle/>
        <a:p>
          <a:endParaRPr lang="ru-RU"/>
        </a:p>
      </dgm:t>
    </dgm:pt>
    <dgm:pt modelId="{3103588F-8BDA-4EF0-8636-2653F35EDE6F}">
      <dgm:prSet phldrT="[Текст]" custT="1"/>
      <dgm:spPr>
        <a:xfrm>
          <a:off x="4241" y="1071958"/>
          <a:ext cx="2892772" cy="3734696"/>
        </a:xfrm>
        <a:prstGeom prst="rect">
          <a:avLst/>
        </a:prstGeom>
      </dgm:spPr>
      <dgm:t>
        <a:bodyPr/>
        <a:lstStyle/>
        <a:p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читання можна об</a:t>
          </a:r>
          <a:r>
            <a:rPr lang="en-US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учнів у два кола для обговорення двох різних позицій</a:t>
          </a:r>
          <a:r>
            <a:rPr lang="uk-UA" sz="1400" dirty="0" smtClean="0">
              <a:solidFill>
                <a:srgbClr val="6C0000"/>
              </a:solidFill>
              <a:latin typeface="Arial"/>
              <a:ea typeface="+mn-ea"/>
              <a:cs typeface="+mn-cs"/>
            </a:rPr>
            <a:t>. </a:t>
          </a:r>
          <a:endParaRPr lang="ru-RU" sz="1400" dirty="0">
            <a:solidFill>
              <a:srgbClr val="6C0000"/>
            </a:solidFill>
            <a:latin typeface="Arial"/>
            <a:ea typeface="+mn-ea"/>
            <a:cs typeface="+mn-cs"/>
          </a:endParaRPr>
        </a:p>
      </dgm:t>
    </dgm:pt>
    <dgm:pt modelId="{0546D56A-B05F-4B4D-A043-04706D9AE11E}" type="parTrans" cxnId="{BA9B36CB-20FE-4C0F-B353-25B83DBA4A84}">
      <dgm:prSet/>
      <dgm:spPr/>
      <dgm:t>
        <a:bodyPr/>
        <a:lstStyle/>
        <a:p>
          <a:endParaRPr lang="ru-RU"/>
        </a:p>
      </dgm:t>
    </dgm:pt>
    <dgm:pt modelId="{52C46D78-B5EC-4AD6-9CA6-A9D66FC5A581}" type="sibTrans" cxnId="{BA9B36CB-20FE-4C0F-B353-25B83DBA4A84}">
      <dgm:prSet/>
      <dgm:spPr/>
      <dgm:t>
        <a:bodyPr/>
        <a:lstStyle/>
        <a:p>
          <a:endParaRPr lang="ru-RU"/>
        </a:p>
      </dgm:t>
    </dgm:pt>
    <dgm:pt modelId="{8552DEC8-6715-48D6-A8CB-F804C3F3FEF6}">
      <dgm:prSet phldrT="[Текст]" custT="1"/>
      <dgm:spPr>
        <a:xfrm>
          <a:off x="2897013" y="1094295"/>
          <a:ext cx="2892772" cy="3690022"/>
        </a:xfrm>
        <a:prstGeom prst="rect">
          <a:avLst/>
        </a:prstGeom>
      </dgm:spPr>
      <dgm:t>
        <a:bodyPr/>
        <a:lstStyle/>
        <a:p>
          <a:endParaRPr lang="uk-UA" sz="1800" b="1" dirty="0" smtClean="0">
            <a:solidFill>
              <a:srgbClr val="6C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математики можна об</a:t>
          </a:r>
          <a:r>
            <a:rPr lang="en-US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дітей за варіантами.</a:t>
          </a:r>
        </a:p>
        <a:p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1-в – нерухомі (“бережок”);</a:t>
          </a:r>
        </a:p>
        <a:p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2-в – рухомі (“струмок”)</a:t>
          </a:r>
        </a:p>
        <a:p>
          <a:r>
            <a:rPr lang="uk-UA" sz="1800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Учні 1-в мають картки із запитаннями, учні 2-в за сигналом вчителя переміщаються на 1 парту і дають відповіді.</a:t>
          </a:r>
        </a:p>
        <a:p>
          <a:endParaRPr lang="ru-RU" sz="1600" dirty="0">
            <a:latin typeface="Arial"/>
            <a:ea typeface="+mn-ea"/>
            <a:cs typeface="+mn-cs"/>
          </a:endParaRPr>
        </a:p>
      </dgm:t>
    </dgm:pt>
    <dgm:pt modelId="{68AF15AC-2418-4805-828C-3808707E16FB}" type="parTrans" cxnId="{B4F08F65-AE5F-46EA-8F30-0BC529DDC5A4}">
      <dgm:prSet/>
      <dgm:spPr/>
      <dgm:t>
        <a:bodyPr/>
        <a:lstStyle/>
        <a:p>
          <a:endParaRPr lang="ru-RU"/>
        </a:p>
      </dgm:t>
    </dgm:pt>
    <dgm:pt modelId="{6FC9A38F-1319-4F9B-B541-7D7DB9F630CA}" type="sibTrans" cxnId="{B4F08F65-AE5F-46EA-8F30-0BC529DDC5A4}">
      <dgm:prSet/>
      <dgm:spPr/>
      <dgm:t>
        <a:bodyPr/>
        <a:lstStyle/>
        <a:p>
          <a:endParaRPr lang="ru-RU"/>
        </a:p>
      </dgm:t>
    </dgm:pt>
    <dgm:pt modelId="{614FD83C-F9B0-4AA8-B441-D50979F254CE}">
      <dgm:prSet phldrT="[Текст]"/>
      <dgm:spPr>
        <a:xfrm>
          <a:off x="5789786" y="1071958"/>
          <a:ext cx="2892772" cy="3734696"/>
        </a:xfrm>
        <a:prstGeom prst="rect">
          <a:avLst/>
        </a:prstGeom>
      </dgm:spPr>
      <dgm:t>
        <a:bodyPr/>
        <a:lstStyle/>
        <a:p>
          <a:r>
            <a:rPr lang="uk-UA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мови чи інших предметів зручно об</a:t>
          </a:r>
          <a:r>
            <a:rPr lang="en-US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b="1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дітей у групи. Скільки завдань – стільки груп. Картки послідовно передають і заповнюють. Обговорюють</a:t>
          </a:r>
          <a:r>
            <a:rPr lang="uk-UA" dirty="0" smtClean="0">
              <a:solidFill>
                <a:srgbClr val="6C0000"/>
              </a:solidFill>
              <a:latin typeface="Arial"/>
              <a:ea typeface="+mn-ea"/>
              <a:cs typeface="+mn-cs"/>
            </a:rPr>
            <a:t>.</a:t>
          </a:r>
          <a:endParaRPr lang="ru-RU" dirty="0">
            <a:solidFill>
              <a:srgbClr val="6C0000"/>
            </a:solidFill>
            <a:latin typeface="Arial"/>
            <a:ea typeface="+mn-ea"/>
            <a:cs typeface="+mn-cs"/>
          </a:endParaRPr>
        </a:p>
      </dgm:t>
    </dgm:pt>
    <dgm:pt modelId="{EC41E461-0449-4A8D-A101-E98BC67A9E67}" type="parTrans" cxnId="{29499221-07E0-4018-8BA5-B6D4D85C4017}">
      <dgm:prSet/>
      <dgm:spPr/>
      <dgm:t>
        <a:bodyPr/>
        <a:lstStyle/>
        <a:p>
          <a:endParaRPr lang="ru-RU"/>
        </a:p>
      </dgm:t>
    </dgm:pt>
    <dgm:pt modelId="{CBE36A28-A728-4DF9-8BA6-CC66B538644D}" type="sibTrans" cxnId="{29499221-07E0-4018-8BA5-B6D4D85C4017}">
      <dgm:prSet/>
      <dgm:spPr/>
      <dgm:t>
        <a:bodyPr/>
        <a:lstStyle/>
        <a:p>
          <a:endParaRPr lang="ru-RU"/>
        </a:p>
      </dgm:t>
    </dgm:pt>
    <dgm:pt modelId="{AD1F962D-8DA0-44AC-9E10-B09C2F85085B}" type="pres">
      <dgm:prSet presAssocID="{55D8A11D-ACD7-428F-944B-38A4118FCE3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8D2B5C-2AE6-4DB2-8F65-A87E80226E3A}" type="pres">
      <dgm:prSet presAssocID="{84BA8F3A-7C47-4166-9359-33067DF3262D}" presName="roof" presStyleLbl="dkBgShp" presStyleIdx="0" presStyleCnt="2" custScaleY="97544" custLinFactNeighborY="-4250"/>
      <dgm:spPr/>
      <dgm:t>
        <a:bodyPr/>
        <a:lstStyle/>
        <a:p>
          <a:endParaRPr lang="ru-RU"/>
        </a:p>
      </dgm:t>
    </dgm:pt>
    <dgm:pt modelId="{E90FB674-72C6-4AA9-A3C5-D17D6A90FFE5}" type="pres">
      <dgm:prSet presAssocID="{84BA8F3A-7C47-4166-9359-33067DF3262D}" presName="pillars" presStyleCnt="0"/>
      <dgm:spPr/>
      <dgm:t>
        <a:bodyPr/>
        <a:lstStyle/>
        <a:p>
          <a:endParaRPr lang="ru-RU"/>
        </a:p>
      </dgm:t>
    </dgm:pt>
    <dgm:pt modelId="{3CCD6D1F-DEAD-4703-94AC-21F9C732CCEA}" type="pres">
      <dgm:prSet presAssocID="{84BA8F3A-7C47-4166-9359-33067DF3262D}" presName="pillar1" presStyleLbl="node1" presStyleIdx="0" presStyleCnt="3" custScaleX="62858" custScaleY="102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7DD3EF-80E7-43CF-8245-65640C0D5FF1}" type="pres">
      <dgm:prSet presAssocID="{8552DEC8-6715-48D6-A8CB-F804C3F3FEF6}" presName="pillarX" presStyleLbl="node1" presStyleIdx="1" presStyleCnt="3" custScaleX="107207" custScaleY="101558" custLinFactNeighborX="3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26B3D-D59A-4644-A13B-7B1E69FE3F16}" type="pres">
      <dgm:prSet presAssocID="{614FD83C-F9B0-4AA8-B441-D50979F254CE}" presName="pillarX" presStyleLbl="node1" presStyleIdx="2" presStyleCnt="3" custScaleX="85236" custScaleY="101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23678-37E4-4B2F-9548-9C19CC5D00FC}" type="pres">
      <dgm:prSet presAssocID="{84BA8F3A-7C47-4166-9359-33067DF3262D}" presName="base" presStyleLbl="dkBgShp" presStyleIdx="1" presStyleCnt="2" custLinFactY="76113" custLinFactNeighborX="-840" custLinFactNeighborY="100000"/>
      <dgm:spPr>
        <a:xfrm>
          <a:off x="0" y="4634356"/>
          <a:ext cx="8686800" cy="348822"/>
        </a:xfrm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D88048-B61E-4093-82EB-B969DEE34AA3}" type="presOf" srcId="{3103588F-8BDA-4EF0-8636-2653F35EDE6F}" destId="{3CCD6D1F-DEAD-4703-94AC-21F9C732CCEA}" srcOrd="0" destOrd="0" presId="urn:microsoft.com/office/officeart/2005/8/layout/hList3"/>
    <dgm:cxn modelId="{29499221-07E0-4018-8BA5-B6D4D85C4017}" srcId="{84BA8F3A-7C47-4166-9359-33067DF3262D}" destId="{614FD83C-F9B0-4AA8-B441-D50979F254CE}" srcOrd="2" destOrd="0" parTransId="{EC41E461-0449-4A8D-A101-E98BC67A9E67}" sibTransId="{CBE36A28-A728-4DF9-8BA6-CC66B538644D}"/>
    <dgm:cxn modelId="{DE59342A-185D-40A5-8927-69D095972959}" type="presOf" srcId="{8552DEC8-6715-48D6-A8CB-F804C3F3FEF6}" destId="{777DD3EF-80E7-43CF-8245-65640C0D5FF1}" srcOrd="0" destOrd="0" presId="urn:microsoft.com/office/officeart/2005/8/layout/hList3"/>
    <dgm:cxn modelId="{0265BCD4-667D-4E16-A58E-28C3FD2C9817}" srcId="{55D8A11D-ACD7-428F-944B-38A4118FCE35}" destId="{84BA8F3A-7C47-4166-9359-33067DF3262D}" srcOrd="0" destOrd="0" parTransId="{03A95E10-794F-4625-AB76-8FDBB3FFCEEF}" sibTransId="{92BEC225-14C6-40A7-8F5B-2CA223F5240B}"/>
    <dgm:cxn modelId="{A61A555F-EC8B-409C-9B28-8A041A0A9F99}" type="presOf" srcId="{84BA8F3A-7C47-4166-9359-33067DF3262D}" destId="{958D2B5C-2AE6-4DB2-8F65-A87E80226E3A}" srcOrd="0" destOrd="0" presId="urn:microsoft.com/office/officeart/2005/8/layout/hList3"/>
    <dgm:cxn modelId="{BA9B36CB-20FE-4C0F-B353-25B83DBA4A84}" srcId="{84BA8F3A-7C47-4166-9359-33067DF3262D}" destId="{3103588F-8BDA-4EF0-8636-2653F35EDE6F}" srcOrd="0" destOrd="0" parTransId="{0546D56A-B05F-4B4D-A043-04706D9AE11E}" sibTransId="{52C46D78-B5EC-4AD6-9CA6-A9D66FC5A581}"/>
    <dgm:cxn modelId="{6C33ABC2-E4C5-4F77-AEC6-112F723F0CB9}" type="presOf" srcId="{614FD83C-F9B0-4AA8-B441-D50979F254CE}" destId="{6AD26B3D-D59A-4644-A13B-7B1E69FE3F16}" srcOrd="0" destOrd="0" presId="urn:microsoft.com/office/officeart/2005/8/layout/hList3"/>
    <dgm:cxn modelId="{B4F08F65-AE5F-46EA-8F30-0BC529DDC5A4}" srcId="{84BA8F3A-7C47-4166-9359-33067DF3262D}" destId="{8552DEC8-6715-48D6-A8CB-F804C3F3FEF6}" srcOrd="1" destOrd="0" parTransId="{68AF15AC-2418-4805-828C-3808707E16FB}" sibTransId="{6FC9A38F-1319-4F9B-B541-7D7DB9F630CA}"/>
    <dgm:cxn modelId="{4833189D-5A44-4E5F-A380-B7A33E07A6A1}" type="presOf" srcId="{55D8A11D-ACD7-428F-944B-38A4118FCE35}" destId="{AD1F962D-8DA0-44AC-9E10-B09C2F85085B}" srcOrd="0" destOrd="0" presId="urn:microsoft.com/office/officeart/2005/8/layout/hList3"/>
    <dgm:cxn modelId="{5C3560F2-357E-42C6-8137-53EF0B3782E9}" type="presParOf" srcId="{AD1F962D-8DA0-44AC-9E10-B09C2F85085B}" destId="{958D2B5C-2AE6-4DB2-8F65-A87E80226E3A}" srcOrd="0" destOrd="0" presId="urn:microsoft.com/office/officeart/2005/8/layout/hList3"/>
    <dgm:cxn modelId="{1CADF796-8722-4A0C-892C-D332B1BBB994}" type="presParOf" srcId="{AD1F962D-8DA0-44AC-9E10-B09C2F85085B}" destId="{E90FB674-72C6-4AA9-A3C5-D17D6A90FFE5}" srcOrd="1" destOrd="0" presId="urn:microsoft.com/office/officeart/2005/8/layout/hList3"/>
    <dgm:cxn modelId="{9880C10E-5D89-42F5-9FB3-B8B2B1215A35}" type="presParOf" srcId="{E90FB674-72C6-4AA9-A3C5-D17D6A90FFE5}" destId="{3CCD6D1F-DEAD-4703-94AC-21F9C732CCEA}" srcOrd="0" destOrd="0" presId="urn:microsoft.com/office/officeart/2005/8/layout/hList3"/>
    <dgm:cxn modelId="{541BB325-85BD-4C4F-B328-AEA07BFB77BE}" type="presParOf" srcId="{E90FB674-72C6-4AA9-A3C5-D17D6A90FFE5}" destId="{777DD3EF-80E7-43CF-8245-65640C0D5FF1}" srcOrd="1" destOrd="0" presId="urn:microsoft.com/office/officeart/2005/8/layout/hList3"/>
    <dgm:cxn modelId="{CCE431CB-AF0F-4FC0-A906-E1F61560A6DE}" type="presParOf" srcId="{E90FB674-72C6-4AA9-A3C5-D17D6A90FFE5}" destId="{6AD26B3D-D59A-4644-A13B-7B1E69FE3F16}" srcOrd="2" destOrd="0" presId="urn:microsoft.com/office/officeart/2005/8/layout/hList3"/>
    <dgm:cxn modelId="{ED4BEDA3-0D04-40E3-A34F-F34A96DA56E5}" type="presParOf" srcId="{AD1F962D-8DA0-44AC-9E10-B09C2F85085B}" destId="{CCA23678-37E4-4B2F-9548-9C19CC5D00F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F0E84-529C-4550-9B70-BD373AC79845}">
      <dsp:nvSpPr>
        <dsp:cNvPr id="0" name=""/>
        <dsp:cNvSpPr/>
      </dsp:nvSpPr>
      <dsp:spPr>
        <a:xfrm>
          <a:off x="0" y="21679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9A10A-CE8E-43E3-90C1-24C57F7E24F2}">
      <dsp:nvSpPr>
        <dsp:cNvPr id="0" name=""/>
        <dsp:cNvSpPr/>
      </dsp:nvSpPr>
      <dsp:spPr>
        <a:xfrm>
          <a:off x="345916" y="39677"/>
          <a:ext cx="6918314" cy="35424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Спостерігати</a:t>
          </a:r>
          <a:r>
            <a:rPr lang="uk-UA" sz="16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бачити і помічати властивості об'єкта.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sp:txBody>
      <dsp:txXfrm>
        <a:off x="363209" y="56970"/>
        <a:ext cx="6883728" cy="319654"/>
      </dsp:txXfrm>
    </dsp:sp>
    <dsp:sp modelId="{8AB75AC3-5C05-4AE1-B2F7-F1C63E6E2BE1}">
      <dsp:nvSpPr>
        <dsp:cNvPr id="0" name=""/>
        <dsp:cNvSpPr/>
      </dsp:nvSpPr>
      <dsp:spPr>
        <a:xfrm>
          <a:off x="0" y="76111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2E25B-8080-4E02-873A-FADA23E7C1B2}">
      <dsp:nvSpPr>
        <dsp:cNvPr id="0" name=""/>
        <dsp:cNvSpPr/>
      </dsp:nvSpPr>
      <dsp:spPr>
        <a:xfrm>
          <a:off x="345916" y="583997"/>
          <a:ext cx="6918314" cy="35424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Описувати</a:t>
          </a:r>
          <a:r>
            <a:rPr lang="uk-UA" sz="16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зазначати, як об'єкт виглядає.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+mn-cs"/>
          </a:endParaRPr>
        </a:p>
      </dsp:txBody>
      <dsp:txXfrm>
        <a:off x="363209" y="601290"/>
        <a:ext cx="6883728" cy="319654"/>
      </dsp:txXfrm>
    </dsp:sp>
    <dsp:sp modelId="{E85C8C65-885A-4495-8C83-046D08BE8EC8}">
      <dsp:nvSpPr>
        <dsp:cNvPr id="0" name=""/>
        <dsp:cNvSpPr/>
      </dsp:nvSpPr>
      <dsp:spPr>
        <a:xfrm>
          <a:off x="0" y="1357450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15F99-C072-485B-992F-26EBA1D5CC85}">
      <dsp:nvSpPr>
        <dsp:cNvPr id="0" name=""/>
        <dsp:cNvSpPr/>
      </dsp:nvSpPr>
      <dsp:spPr>
        <a:xfrm>
          <a:off x="345916" y="1128317"/>
          <a:ext cx="6918314" cy="406253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+mn-cs"/>
            </a:rPr>
            <a:t>Порівнювати</a:t>
          </a:r>
          <a:r>
            <a:rPr lang="uk-UA" sz="16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 </a:t>
          </a:r>
          <a:r>
            <a:rPr lang="uk-UA" sz="16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+mn-cs"/>
            </a:rPr>
            <a:t>встановлювати подібності й розбіжності між об'єктами; оцінювати  і порівнювати з іншими речами.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 Narrow"/>
            <a:ea typeface="+mn-ea"/>
            <a:cs typeface="+mn-cs"/>
          </a:endParaRPr>
        </a:p>
      </dsp:txBody>
      <dsp:txXfrm>
        <a:off x="365748" y="1148149"/>
        <a:ext cx="6878650" cy="366589"/>
      </dsp:txXfrm>
    </dsp:sp>
    <dsp:sp modelId="{0E6B955F-5C42-4B87-951F-A18F20C85182}">
      <dsp:nvSpPr>
        <dsp:cNvPr id="0" name=""/>
        <dsp:cNvSpPr/>
      </dsp:nvSpPr>
      <dsp:spPr>
        <a:xfrm>
          <a:off x="0" y="1913729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6178-7087-4AF0-B892-DB721A103949}">
      <dsp:nvSpPr>
        <dsp:cNvPr id="0" name=""/>
        <dsp:cNvSpPr/>
      </dsp:nvSpPr>
      <dsp:spPr>
        <a:xfrm>
          <a:off x="345916" y="1724650"/>
          <a:ext cx="6918314" cy="366199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Визначати</a:t>
          </a:r>
          <a:r>
            <a:rPr lang="uk-UA" sz="14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показувати чи доводити існування об'єкта; розпізнавати об'єкт як конкретну річ.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3792" y="1742526"/>
        <a:ext cx="6882562" cy="330447"/>
      </dsp:txXfrm>
    </dsp:sp>
    <dsp:sp modelId="{4810953D-C7FE-4291-B514-2B2D9000945D}">
      <dsp:nvSpPr>
        <dsp:cNvPr id="0" name=""/>
        <dsp:cNvSpPr/>
      </dsp:nvSpPr>
      <dsp:spPr>
        <a:xfrm>
          <a:off x="0" y="244970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01919E-B80D-4769-98C8-E2420D55FFD5}">
      <dsp:nvSpPr>
        <dsp:cNvPr id="0" name=""/>
        <dsp:cNvSpPr/>
      </dsp:nvSpPr>
      <dsp:spPr>
        <a:xfrm>
          <a:off x="345916" y="2280929"/>
          <a:ext cx="6918314" cy="345897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Асоціювати</a:t>
          </a:r>
          <a:r>
            <a:rPr lang="uk-UA" sz="16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6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розумово установлювати зв'язок між об'єктами; з'єднувати об'єкти за принципом їхньої взаємодії.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2801" y="2297814"/>
        <a:ext cx="6884544" cy="312127"/>
      </dsp:txXfrm>
    </dsp:sp>
    <dsp:sp modelId="{B9FE5CB7-B565-4730-8A04-35D561CDAEF7}">
      <dsp:nvSpPr>
        <dsp:cNvPr id="0" name=""/>
        <dsp:cNvSpPr/>
      </dsp:nvSpPr>
      <dsp:spPr>
        <a:xfrm>
          <a:off x="0" y="299402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F8813-4B56-4013-8D31-DB1FAB579173}">
      <dsp:nvSpPr>
        <dsp:cNvPr id="0" name=""/>
        <dsp:cNvSpPr/>
      </dsp:nvSpPr>
      <dsp:spPr>
        <a:xfrm>
          <a:off x="345916" y="2816907"/>
          <a:ext cx="6918314" cy="35424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Узагальнювати</a:t>
          </a:r>
          <a:r>
            <a:rPr lang="uk-UA" sz="16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6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робити висновки на основі наявної інформації чи фактів.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3209" y="2834200"/>
        <a:ext cx="6883728" cy="319654"/>
      </dsp:txXfrm>
    </dsp:sp>
    <dsp:sp modelId="{652480E0-1313-461E-A5A6-5B3065CE3798}">
      <dsp:nvSpPr>
        <dsp:cNvPr id="0" name=""/>
        <dsp:cNvSpPr/>
      </dsp:nvSpPr>
      <dsp:spPr>
        <a:xfrm>
          <a:off x="0" y="353834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A2124-40D0-46F1-8C41-0D1D131E61E3}">
      <dsp:nvSpPr>
        <dsp:cNvPr id="0" name=""/>
        <dsp:cNvSpPr/>
      </dsp:nvSpPr>
      <dsp:spPr>
        <a:xfrm>
          <a:off x="345916" y="3361227"/>
          <a:ext cx="6918314" cy="35424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Прогнозувати</a:t>
          </a:r>
          <a:r>
            <a:rPr lang="uk-UA" sz="18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8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передбачати, що відбудеться в майбутньому; пророкувати що-небудь.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3209" y="3378520"/>
        <a:ext cx="6883728" cy="319654"/>
      </dsp:txXfrm>
    </dsp:sp>
    <dsp:sp modelId="{75A7B7BD-0FCE-4CF3-BD4E-C33D3AB3D21C}">
      <dsp:nvSpPr>
        <dsp:cNvPr id="0" name=""/>
        <dsp:cNvSpPr/>
      </dsp:nvSpPr>
      <dsp:spPr>
        <a:xfrm>
          <a:off x="0" y="3997247"/>
          <a:ext cx="7266011" cy="302400"/>
        </a:xfrm>
        <a:prstGeom prst="rect">
          <a:avLst/>
        </a:prstGeom>
        <a:solidFill>
          <a:srgbClr val="FF996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CBE75-1FFA-4745-9031-CF6497E4226D}">
      <dsp:nvSpPr>
        <dsp:cNvPr id="0" name=""/>
        <dsp:cNvSpPr/>
      </dsp:nvSpPr>
      <dsp:spPr>
        <a:xfrm>
          <a:off x="345916" y="3905547"/>
          <a:ext cx="6918314" cy="354240"/>
        </a:xfrm>
        <a:prstGeom prst="roundRe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996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247" tIns="0" rIns="1922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rgbClr val="7030A0"/>
              </a:solidFill>
              <a:latin typeface="Times New Roman" pitchFamily="18" charset="0"/>
              <a:ea typeface="+mn-ea"/>
              <a:cs typeface="Times New Roman" pitchFamily="18" charset="0"/>
            </a:rPr>
            <a:t>Застосовувати</a:t>
          </a:r>
          <a:r>
            <a:rPr lang="uk-UA" sz="1400" b="1" i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r>
            <a:rPr lang="uk-UA" sz="14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itchFamily="18" charset="0"/>
              <a:ea typeface="+mn-ea"/>
              <a:cs typeface="Times New Roman" pitchFamily="18" charset="0"/>
            </a:rPr>
            <a:t>– використовувати у відповідності; отримувати практичну користь від чого-небудь. </a:t>
          </a:r>
          <a:endParaRPr lang="uk-UA" sz="14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3209" y="3922840"/>
        <a:ext cx="6883728" cy="319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D2B5C-2AE6-4DB2-8F65-A87E80226E3A}">
      <dsp:nvSpPr>
        <dsp:cNvPr id="0" name=""/>
        <dsp:cNvSpPr/>
      </dsp:nvSpPr>
      <dsp:spPr>
        <a:xfrm>
          <a:off x="0" y="0"/>
          <a:ext cx="7175108" cy="124063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rPr>
            <a:t>Цей метод сприяє залученню всіх учнів до активної роботи.</a:t>
          </a:r>
          <a:endParaRPr lang="ru-RU" sz="36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0" y="0"/>
        <a:ext cx="7175108" cy="1240632"/>
      </dsp:txXfrm>
    </dsp:sp>
    <dsp:sp modelId="{3CCD6D1F-DEAD-4703-94AC-21F9C732CCEA}">
      <dsp:nvSpPr>
        <dsp:cNvPr id="0" name=""/>
        <dsp:cNvSpPr/>
      </dsp:nvSpPr>
      <dsp:spPr>
        <a:xfrm>
          <a:off x="851" y="1233384"/>
          <a:ext cx="1766173" cy="2732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читання можна об</a:t>
          </a:r>
          <a:r>
            <a:rPr lang="en-US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учнів у два кола для обговорення двох різних позицій</a:t>
          </a:r>
          <a:r>
            <a:rPr lang="uk-UA" sz="1400" kern="1200" dirty="0" smtClean="0">
              <a:solidFill>
                <a:srgbClr val="6C0000"/>
              </a:solidFill>
              <a:latin typeface="Arial"/>
              <a:ea typeface="+mn-ea"/>
              <a:cs typeface="+mn-cs"/>
            </a:rPr>
            <a:t>. </a:t>
          </a:r>
          <a:endParaRPr lang="ru-RU" sz="1400" kern="1200" dirty="0">
            <a:solidFill>
              <a:srgbClr val="6C0000"/>
            </a:solidFill>
            <a:latin typeface="Arial"/>
            <a:ea typeface="+mn-ea"/>
            <a:cs typeface="+mn-cs"/>
          </a:endParaRPr>
        </a:p>
      </dsp:txBody>
      <dsp:txXfrm>
        <a:off x="851" y="1233384"/>
        <a:ext cx="1766173" cy="2732277"/>
      </dsp:txXfrm>
    </dsp:sp>
    <dsp:sp modelId="{777DD3EF-80E7-43CF-8245-65640C0D5FF1}">
      <dsp:nvSpPr>
        <dsp:cNvPr id="0" name=""/>
        <dsp:cNvSpPr/>
      </dsp:nvSpPr>
      <dsp:spPr>
        <a:xfrm>
          <a:off x="1767924" y="1243253"/>
          <a:ext cx="3012284" cy="271253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dirty="0" smtClean="0">
            <a:solidFill>
              <a:srgbClr val="6C0000"/>
            </a:solidFill>
            <a:latin typeface="Times New Roman" pitchFamily="18" charset="0"/>
            <a:ea typeface="+mn-ea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математики можна об</a:t>
          </a:r>
          <a:r>
            <a:rPr lang="en-US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дітей за варіантами.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1-в – нерухомі (“бережок”);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2-в – рухомі (“струмок”)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Учні 1-в мають картки із запитаннями, учні 2-в за сигналом вчителя переміщаються на 1 парту і дають відповіді.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/>
            <a:ea typeface="+mn-ea"/>
            <a:cs typeface="+mn-cs"/>
          </a:endParaRPr>
        </a:p>
      </dsp:txBody>
      <dsp:txXfrm>
        <a:off x="1767924" y="1243253"/>
        <a:ext cx="3012284" cy="2712538"/>
      </dsp:txXfrm>
    </dsp:sp>
    <dsp:sp modelId="{6AD26B3D-D59A-4644-A13B-7B1E69FE3F16}">
      <dsp:nvSpPr>
        <dsp:cNvPr id="0" name=""/>
        <dsp:cNvSpPr/>
      </dsp:nvSpPr>
      <dsp:spPr>
        <a:xfrm>
          <a:off x="4779309" y="1240756"/>
          <a:ext cx="2394947" cy="271753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На уроці мови чи інших предметів зручно об</a:t>
          </a:r>
          <a:r>
            <a:rPr lang="en-US" sz="19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’</a:t>
          </a:r>
          <a:r>
            <a:rPr lang="uk-UA" sz="1900" b="1" kern="1200" dirty="0" smtClean="0">
              <a:solidFill>
                <a:srgbClr val="6C0000"/>
              </a:solidFill>
              <a:latin typeface="Times New Roman" pitchFamily="18" charset="0"/>
              <a:ea typeface="+mn-ea"/>
              <a:cs typeface="Times New Roman" pitchFamily="18" charset="0"/>
            </a:rPr>
            <a:t>єднати дітей у групи. Скільки завдань – стільки груп. Картки послідовно передають і заповнюють. Обговорюють</a:t>
          </a:r>
          <a:r>
            <a:rPr lang="uk-UA" sz="1900" kern="1200" dirty="0" smtClean="0">
              <a:solidFill>
                <a:srgbClr val="6C0000"/>
              </a:solidFill>
              <a:latin typeface="Arial"/>
              <a:ea typeface="+mn-ea"/>
              <a:cs typeface="+mn-cs"/>
            </a:rPr>
            <a:t>.</a:t>
          </a:r>
          <a:endParaRPr lang="ru-RU" sz="1900" kern="1200" dirty="0">
            <a:solidFill>
              <a:srgbClr val="6C0000"/>
            </a:solidFill>
            <a:latin typeface="Arial"/>
            <a:ea typeface="+mn-ea"/>
            <a:cs typeface="+mn-cs"/>
          </a:endParaRPr>
        </a:p>
      </dsp:txBody>
      <dsp:txXfrm>
        <a:off x="4779309" y="1240756"/>
        <a:ext cx="2394947" cy="2717533"/>
      </dsp:txXfrm>
    </dsp:sp>
    <dsp:sp modelId="{CCA23678-37E4-4B2F-9548-9C19CC5D00FC}">
      <dsp:nvSpPr>
        <dsp:cNvPr id="0" name=""/>
        <dsp:cNvSpPr/>
      </dsp:nvSpPr>
      <dsp:spPr>
        <a:xfrm>
          <a:off x="0" y="3942795"/>
          <a:ext cx="7175108" cy="29676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15E9335-AB70-4483-8ED2-75687CCD3AE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DB59ACE-9CAE-496A-8F73-D4D0FC04E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41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7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929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92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6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5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7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57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84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2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2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1DD8-92D1-4731-BADA-58507F8AA21B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0AE4-906B-4CB9-8893-51452088B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3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fif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fif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fif"/><Relationship Id="rId5" Type="http://schemas.openxmlformats.org/officeDocument/2006/relationships/image" Target="../media/image51.jfif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4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fif"/><Relationship Id="rId5" Type="http://schemas.openxmlformats.org/officeDocument/2006/relationships/image" Target="../media/image62.jfif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fif"/><Relationship Id="rId5" Type="http://schemas.openxmlformats.org/officeDocument/2006/relationships/image" Target="../media/image67.jfif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fif"/><Relationship Id="rId4" Type="http://schemas.openxmlformats.org/officeDocument/2006/relationships/image" Target="../media/image70.jf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jfif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fif"/><Relationship Id="rId4" Type="http://schemas.openxmlformats.org/officeDocument/2006/relationships/image" Target="../media/image84.jf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fif"/><Relationship Id="rId4" Type="http://schemas.openxmlformats.org/officeDocument/2006/relationships/image" Target="../media/image89.jf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f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fif"/><Relationship Id="rId4" Type="http://schemas.openxmlformats.org/officeDocument/2006/relationships/image" Target="../media/image98.jf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2.jfif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1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120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fif"/><Relationship Id="rId5" Type="http://schemas.openxmlformats.org/officeDocument/2006/relationships/image" Target="../media/image118.jfif"/><Relationship Id="rId4" Type="http://schemas.openxmlformats.org/officeDocument/2006/relationships/image" Target="../media/image117.jf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f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fif"/><Relationship Id="rId4" Type="http://schemas.openxmlformats.org/officeDocument/2006/relationships/image" Target="../media/image122.jf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f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22275"/>
            <a:ext cx="8023225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06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628800"/>
            <a:ext cx="7056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ТЕОРЕТИЧНИЙ</a:t>
            </a:r>
          </a:p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АСПЕКТ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443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25568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5"/>
          <a:stretch/>
        </p:blipFill>
        <p:spPr bwMode="auto">
          <a:xfrm>
            <a:off x="6855269" y="620688"/>
            <a:ext cx="1695450" cy="15808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6832" y="908720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СЮРПРИЗ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627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6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" y="83109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79072" y="840248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МОЗАЇКА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864114"/>
              </p:ext>
            </p:extLst>
          </p:nvPr>
        </p:nvGraphicFramePr>
        <p:xfrm>
          <a:off x="931878" y="1609689"/>
          <a:ext cx="7175108" cy="4239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88865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5" y="859728"/>
            <a:ext cx="7359703" cy="523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55615" y="2348880"/>
            <a:ext cx="6928752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028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828824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подбати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гармонійне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мотивацій-ного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змістового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привабити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чимось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незвіданим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розвивальним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дидактичним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цілям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значущість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Невичерпаним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матеріалом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 є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уроку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образ,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змушує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хвилюватися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уявляти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фантазу-вати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спонукає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мовленнєвої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67261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2922"/>
            <a:ext cx="7488832" cy="532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71600" y="2151456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пробуджується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довільно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регулювати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обґрунтовувати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думку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обґрунтована</a:t>
            </a:r>
            <a:r>
              <a:rPr lang="ru-RU" sz="2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8176" y="68296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4000" b="1" i="1" dirty="0" err="1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застосуванні</a:t>
            </a:r>
            <a:r>
              <a:rPr lang="ru-RU" sz="4000" b="1" i="1" dirty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i="1" dirty="0" smtClean="0">
              <a:ln w="1905"/>
              <a:solidFill>
                <a:srgbClr val="6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err="1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4000" b="1" i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4000" b="1" i="1" dirty="0" smtClean="0">
                <a:ln w="1905"/>
                <a:solidFill>
                  <a:srgbClr val="6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КМ: </a:t>
            </a:r>
            <a:endParaRPr lang="ru-RU" sz="4000" i="1" dirty="0">
              <a:solidFill>
                <a:srgbClr val="6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472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93332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692696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проваджуючи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КМ, </a:t>
            </a:r>
          </a:p>
          <a:p>
            <a:pPr algn="ctr"/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вчаться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3588" y="2276872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власну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думку;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інувати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точку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ргументовано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сперечатися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інувати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спільну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роботу, в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загальне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виявляють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творчої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дійснювати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обдуманий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думками.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421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16824" cy="52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124176" y="674448"/>
            <a:ext cx="6895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Плани на майбутнє: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4768" y="1471994"/>
            <a:ext cx="75516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берігаєти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зміцнювати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моральне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фізичне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психічне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стійкий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пізнавальний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активізувати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розумова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пошукова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молодших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виробляти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прагнення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саморозвитку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бажання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стимулювати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створенню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плідного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упевненість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§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повсякденному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3600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1949612"/>
            <a:ext cx="73894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поспішайте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пропонувати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спосо-би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розв’язання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проблем;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авжди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шукайте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організува-ти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мозковий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штурм;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орівнюйте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все,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порівняти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ейдотехніка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endParaRPr 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аохочуйте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кри-тичного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8240" y="980728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Поради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колегам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589998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48784" y="1556792"/>
            <a:ext cx="771164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Бєлкіна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-Ковальчук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О.В.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теорія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/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Луцьк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Волин.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ун-т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Лесі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Українки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2006. – 215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</a:t>
            </a:r>
          </a:p>
          <a:p>
            <a:pPr marL="457200" indent="-457200">
              <a:buAutoNum type="arabicPeriod"/>
            </a:pPr>
            <a:endParaRPr lang="ru-RU" sz="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Вукіна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Н.В.,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Дементієвська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Н.П.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Як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навчати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Харків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Основа, 2007. –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С.7-9.</a:t>
            </a:r>
          </a:p>
          <a:p>
            <a:pPr marL="457200" indent="-457200">
              <a:buAutoNum type="arabicPeriod"/>
            </a:pPr>
            <a:endParaRPr lang="ru-RU" sz="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Пометун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О., Сущенко І.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Путівник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.//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2018, 96с. </a:t>
            </a:r>
          </a:p>
          <a:p>
            <a:pPr marL="457200" indent="-457200">
              <a:buAutoNum type="arabicPeriod"/>
            </a:pPr>
            <a:endParaRPr 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Стіл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Дж.,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Мередит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К., Темпл Ч. Методична система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критичного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Посібники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I-VIII. –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Науково-методичний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центр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критичного та образного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1998.</a:t>
            </a:r>
          </a:p>
          <a:p>
            <a:pPr marL="457200" indent="-457200">
              <a:buAutoNum type="arabicPeriod"/>
            </a:pPr>
            <a:endParaRPr 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Тягло О.В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посіб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/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О.В.Тягло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Х.: Вид. </a:t>
            </a:r>
            <a:r>
              <a:rPr lang="ru-RU" sz="1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sz="1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«Основа», 2008. – 189 с.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788" y="692696"/>
            <a:ext cx="7145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01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788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755577" y="980728"/>
            <a:ext cx="7346214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51302"/>
            <a:ext cx="2805113" cy="2347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1" y="908720"/>
            <a:ext cx="720219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8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sz="38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учню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засвоїти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певний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, а й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сприяє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800" b="1" i="1" dirty="0" smtClean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8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особистісних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якостей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є</a:t>
            </a:r>
          </a:p>
          <a:p>
            <a:r>
              <a:rPr lang="ru-RU" sz="4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технологія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та </a:t>
            </a:r>
            <a:r>
              <a:rPr lang="ru-RU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критичного </a:t>
            </a:r>
            <a:r>
              <a:rPr lang="ru-RU" sz="40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9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05665" y="980728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10" y="3645024"/>
            <a:ext cx="2805113" cy="2347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980728"/>
            <a:ext cx="734481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4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endParaRPr lang="ru-RU" sz="1600" b="1" i="1" dirty="0" smtClean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складний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ментальний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і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закінчується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прийняттям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699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724298" y="748719"/>
            <a:ext cx="7695403" cy="537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2805113" cy="2347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1580" y="889049"/>
            <a:ext cx="7560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endParaRPr lang="ru-RU" sz="4400" b="1" i="1" dirty="0" smtClean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педагогічна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технологія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допомагає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готувати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нового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вміють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розмірковувати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чути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852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-1651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76964" y="790242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8"/>
          <a:stretch/>
        </p:blipFill>
        <p:spPr bwMode="auto">
          <a:xfrm>
            <a:off x="961764" y="1916832"/>
            <a:ext cx="7220470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4545" y="814708"/>
            <a:ext cx="6660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Актуальність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61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9921"/>
            <a:ext cx="7272808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9612" y="677480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spc="50" dirty="0">
                <a:ln w="11430"/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Модель випускника початкової школи</a:t>
            </a:r>
            <a:endParaRPr lang="ru-RU" sz="4400" b="1" i="1" spc="50" dirty="0">
              <a:ln w="11430"/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71" y="2194545"/>
            <a:ext cx="6802109" cy="37435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129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23937" y="863902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764704"/>
            <a:ext cx="763284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Сутність</a:t>
            </a:r>
            <a:r>
              <a:rPr lang="ru-RU" sz="38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38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38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8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ненав’язливість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категоричності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автори-тарності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боку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учневі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себе у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самопізнання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самоаналіз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судження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пізнання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буде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якісні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й у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власному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чесні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собою;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ставлять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розглядають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проблему з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точок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базують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судження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доказах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шукають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зв’язок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предметами;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саморозвитку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ними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практично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неможливо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маніпулювати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0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23937" y="764704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2200" y="1664462"/>
            <a:ext cx="693243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проявляти допитливість;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використовувати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дослідницькі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ставити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собою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питання;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здійснювати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планомірний пошук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відповідей;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розкривати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причини і наслідки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фактів;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сумніватися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загальноприйнятих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істинах;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формулювати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власну точку зору і відстоювати її логічними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доказами;</a:t>
            </a:r>
          </a:p>
          <a:p>
            <a:pPr marL="285750" indent="-285750">
              <a:lnSpc>
                <a:spcPct val="80000"/>
              </a:lnSpc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дослухатися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аргументів опонента та логічно їх осмислювати.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764704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Критично </a:t>
            </a:r>
            <a:r>
              <a:rPr kumimoji="0" lang="ru-RU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мислити</a:t>
            </a: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</a:t>
            </a: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209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5576" y="980728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Метою 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КМ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стосовно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є: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42" y="1712630"/>
            <a:ext cx="7194699" cy="415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4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764704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kumimoji="0" lang="uk-UA" sz="4400" b="1" i="1" u="none" strike="noStrike" kern="0" cap="none" spc="0" normalizeH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елементів</a:t>
            </a:r>
            <a:r>
              <a:rPr kumimoji="0" lang="uk-UA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КМ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забезпечує </a:t>
            </a:r>
            <a:r>
              <a:rPr kumimoji="0" lang="uk-UA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ПОЗИТИВНІ</a:t>
            </a:r>
            <a:r>
              <a:rPr kumimoji="0" lang="uk-UA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зміни в учнів: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6C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026588"/>
            <a:ext cx="75608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підвищується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зникає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боязнь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помилку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себе;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в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розвивається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пошукова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спрямованість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прагнення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краще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зрозуміти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розвиваються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комунікативні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встановленню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емоційних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контактів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забезпечується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виховне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змушують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прислухатися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думки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кожного;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знімає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нервове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напруження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змінювати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переключати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1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628800"/>
            <a:ext cx="7056784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ВІДОМОСТІ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6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0003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52" y="1868968"/>
            <a:ext cx="6930479" cy="394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Метою КМ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стосовно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є:</a:t>
            </a:r>
          </a:p>
        </p:txBody>
      </p:sp>
    </p:spTree>
    <p:extLst>
      <p:ext uri="{BB962C8B-B14F-4D97-AF65-F5344CB8AC3E}">
        <p14:creationId xmlns:p14="http://schemas.microsoft.com/office/powerpoint/2010/main" val="230715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5" y="868680"/>
            <a:ext cx="7672214" cy="52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2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692696"/>
            <a:ext cx="70018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r"/>
            <a:r>
              <a:rPr lang="ru-RU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здатність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ЛЮДИНИ: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1580" y="1964369"/>
            <a:ext cx="76688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чітко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виділити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проблему, яку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розв’язати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обробити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проаналізувати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sz="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логічно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побудувати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думки, навести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перекон-ливу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аргументацію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мислити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мобільно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обирати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єдино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вірне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розв'язан-ня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uk-UA" sz="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відкритим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думок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принциповим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відстоюванні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92572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25904" y="692696"/>
            <a:ext cx="710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стимулювання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я: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6" y="2065222"/>
            <a:ext cx="7040760" cy="382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418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" y="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59941" y="818166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756984"/>
            <a:ext cx="7488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критичного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(за </a:t>
            </a:r>
            <a:r>
              <a:rPr lang="ru-RU" sz="36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Блумом</a:t>
            </a:r>
            <a:r>
              <a:rPr lang="ru-RU" sz="36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53889"/>
            <a:ext cx="6572815" cy="3967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8" y="2348880"/>
            <a:ext cx="264147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23937" y="863902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21193822"/>
              </p:ext>
            </p:extLst>
          </p:nvPr>
        </p:nvGraphicFramePr>
        <p:xfrm>
          <a:off x="1015365" y="1700808"/>
          <a:ext cx="7266011" cy="4424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17336" y="87540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i="1" dirty="0" smtClean="0">
                <a:solidFill>
                  <a:srgbClr val="6C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Навички критичного мислення</a:t>
            </a:r>
            <a:endParaRPr lang="uk-UA" sz="4000" b="1" i="1" dirty="0">
              <a:solidFill>
                <a:srgbClr val="6C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087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8680"/>
            <a:ext cx="7344816" cy="515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600" y="868680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Ключові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критичного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М.Ліпман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67744"/>
            <a:ext cx="7056784" cy="36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3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7495" b="24667"/>
          <a:stretch/>
        </p:blipFill>
        <p:spPr bwMode="auto">
          <a:xfrm>
            <a:off x="899591" y="908719"/>
            <a:ext cx="7287024" cy="496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527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10500" b="8000"/>
          <a:stretch/>
        </p:blipFill>
        <p:spPr bwMode="auto">
          <a:xfrm>
            <a:off x="971599" y="904462"/>
            <a:ext cx="7200801" cy="4972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662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3" b="3460"/>
          <a:stretch/>
        </p:blipFill>
        <p:spPr bwMode="auto">
          <a:xfrm>
            <a:off x="1027624" y="908719"/>
            <a:ext cx="7144776" cy="50564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18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917927"/>
            <a:ext cx="3724275" cy="4919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12" y="576152"/>
            <a:ext cx="35242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5" y="3066455"/>
            <a:ext cx="386556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989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 bwMode="auto">
          <a:xfrm>
            <a:off x="1043608" y="980728"/>
            <a:ext cx="7056784" cy="4918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38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44" y="868681"/>
            <a:ext cx="7243221" cy="522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309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1628800"/>
            <a:ext cx="7056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ПРАКТИЧНИЙ</a:t>
            </a:r>
          </a:p>
          <a:p>
            <a:pPr algn="ctr">
              <a:lnSpc>
                <a:spcPct val="150000"/>
              </a:lnSpc>
            </a:pPr>
            <a:r>
              <a:rPr lang="uk-UA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АСПЕКТ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0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94984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78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3628" y="777311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ПРАВДА чи НЕПРАВДА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2" y="1602443"/>
            <a:ext cx="6295005" cy="17775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5298" name="Picture 2" descr="C:\Users\ира\Desktop\п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04" y="3725021"/>
            <a:ext cx="6295005" cy="20147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97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3628" y="777311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ПРАВДА чи НЕПРАВДА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7" y="1546752"/>
            <a:ext cx="2664296" cy="28559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2"/>
          <a:stretch/>
        </p:blipFill>
        <p:spPr>
          <a:xfrm>
            <a:off x="800845" y="4407231"/>
            <a:ext cx="7488299" cy="14605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043666" y="1696452"/>
            <a:ext cx="4146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Розглянь малюнок.</a:t>
            </a:r>
          </a:p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Правда чи неправда?</a:t>
            </a:r>
          </a:p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Заміни слова так, щоб речення стали правдивими.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75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3628" y="777311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ФАКТИ  і  ДУМКИ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0209"/>
            <a:ext cx="6624736" cy="43204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00379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3628" y="777311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ФАКТИ  і  ДУМКИ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5" y="1772816"/>
            <a:ext cx="7097772" cy="38884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968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231044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40216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ЧИТАННЯ з ПОЗНАЧКАМИ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00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ПОСЛІДОВНІСТЬ  подій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6" b="4356"/>
          <a:stretch/>
        </p:blipFill>
        <p:spPr>
          <a:xfrm>
            <a:off x="976098" y="3457406"/>
            <a:ext cx="7137793" cy="24048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99590" y="1700808"/>
            <a:ext cx="8115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відбувається?</a:t>
            </a:r>
          </a:p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Встанови послідовність події?</a:t>
            </a:r>
          </a:p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краще розв’язати цю ситуацію?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7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" y="-20456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2" cy="885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ира\Desktop\images (6)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752" y="1756824"/>
            <a:ext cx="2181225" cy="20955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966704"/>
            <a:ext cx="2821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Педагогічне </a:t>
            </a: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кредо: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966703"/>
            <a:ext cx="2129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Життєве </a:t>
            </a: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кредо: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752" y="2420888"/>
            <a:ext cx="351920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Ніколи</a:t>
            </a:r>
          </a:p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зупинятися </a:t>
            </a:r>
          </a:p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</a:t>
            </a:r>
          </a:p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досягнутому.</a:t>
            </a:r>
            <a:endParaRPr lang="ru-RU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2852936"/>
            <a:ext cx="351920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Навчаючи інших, </a:t>
            </a:r>
          </a:p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навчаюсь</a:t>
            </a:r>
          </a:p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сама.</a:t>
            </a:r>
            <a:endParaRPr lang="ru-RU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697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ПОСЛІДОВНІСТЬ  подій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69306"/>
            <a:ext cx="6696744" cy="42359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23275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Picture 2" descr="Математика для 1 класу: задачі та завдання онлайн - Learning.ua - Діаграми  Вен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988840"/>
            <a:ext cx="6143335" cy="39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76" y="2757487"/>
            <a:ext cx="2017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1128"/>
            <a:ext cx="2017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96" y="3552697"/>
            <a:ext cx="18161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898432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Діаграма</a:t>
            </a:r>
            <a:r>
              <a:rPr kumimoji="0" lang="uk-UA" sz="4400" b="1" i="1" u="none" strike="noStrike" kern="0" cap="none" spc="0" normalizeH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4400" b="1" i="1" u="none" strike="noStrike" kern="0" cap="none" spc="0" normalizeH="0" noProof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(кола) </a:t>
            </a:r>
            <a:r>
              <a:rPr kumimoji="0" lang="uk-UA" sz="4400" b="1" i="1" u="none" strike="noStrike" kern="0" cap="none" spc="0" normalizeH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ВЕНА</a:t>
            </a:r>
            <a:endParaRPr kumimoji="0" lang="ru-RU" sz="4400" b="0" i="1" u="none" strike="noStrike" kern="0" cap="none" spc="0" normalizeH="0" baseline="0" noProof="0" dirty="0" smtClean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5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76470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Діаграма</a:t>
            </a:r>
            <a:r>
              <a:rPr kumimoji="0" lang="uk-UA" sz="4400" b="1" i="1" u="none" strike="noStrike" kern="0" cap="none" spc="0" normalizeH="0" noProof="0" dirty="0" smtClean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(кола) ВЕНА</a:t>
            </a:r>
            <a:endParaRPr kumimoji="0" lang="ru-RU" sz="4400" b="0" i="1" u="none" strike="noStrike" kern="0" cap="none" spc="0" normalizeH="0" baseline="0" noProof="0" dirty="0" smtClean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1"/>
          <a:stretch/>
        </p:blipFill>
        <p:spPr>
          <a:xfrm>
            <a:off x="827584" y="1587124"/>
            <a:ext cx="7056784" cy="1697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15652" r="13796"/>
          <a:stretch/>
        </p:blipFill>
        <p:spPr>
          <a:xfrm>
            <a:off x="4355976" y="3506572"/>
            <a:ext cx="3712464" cy="224729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1024208" y="3377759"/>
            <a:ext cx="3331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Порівняй ламу й верблюда.</a:t>
            </a:r>
          </a:p>
          <a:p>
            <a:pPr algn="ctr"/>
            <a:endParaRPr lang="uk-UA" sz="11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Чим вони схожі?</a:t>
            </a:r>
          </a:p>
          <a:p>
            <a:pPr algn="ctr"/>
            <a:endParaRPr lang="uk-UA" sz="11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Чим відрізняються?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7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9127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r="48250"/>
          <a:stretch/>
        </p:blipFill>
        <p:spPr bwMode="auto">
          <a:xfrm>
            <a:off x="2123728" y="2132855"/>
            <a:ext cx="4896544" cy="34943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2228" y="897288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ПЕРЕДБАЧЕННЯ  подій</a:t>
            </a:r>
          </a:p>
        </p:txBody>
      </p:sp>
    </p:spTree>
    <p:extLst>
      <p:ext uri="{BB962C8B-B14F-4D97-AF65-F5344CB8AC3E}">
        <p14:creationId xmlns:p14="http://schemas.microsoft.com/office/powerpoint/2010/main" val="2529567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ПЕРЕДБАЧЕННЯ  подій</a:t>
            </a:r>
          </a:p>
          <a:p>
            <a:pPr algn="r"/>
            <a:r>
              <a:rPr lang="uk-UA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за малюнком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575328"/>
            <a:ext cx="3471697" cy="40859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88024" y="2780928"/>
            <a:ext cx="316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що або кого піде мова у тексті?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80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ПЕРЕДБАЧЕННЯ  подій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4" b="4928"/>
          <a:stretch/>
        </p:blipFill>
        <p:spPr>
          <a:xfrm>
            <a:off x="1043608" y="2905392"/>
            <a:ext cx="6624736" cy="21164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439576" y="1804174"/>
            <a:ext cx="48508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Прослухай або прочитай </a:t>
            </a:r>
          </a:p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початок тексту.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1320" y="5013176"/>
            <a:ext cx="5457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 ти думаєш, що буде далі?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92980"/>
            <a:ext cx="1691640" cy="17297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64" y="4941168"/>
            <a:ext cx="1341236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2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ПЕРЕДБАЧЕННЯ  подій</a:t>
            </a:r>
          </a:p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(кероване  читання)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8661"/>
          <a:stretch/>
        </p:blipFill>
        <p:spPr>
          <a:xfrm>
            <a:off x="1077912" y="2305528"/>
            <a:ext cx="6014367" cy="36414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7" b="19600"/>
          <a:stretch/>
        </p:blipFill>
        <p:spPr>
          <a:xfrm>
            <a:off x="6599626" y="5013176"/>
            <a:ext cx="1714500" cy="11338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577632"/>
            <a:ext cx="1634333" cy="14557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7748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Виправ  ПОМИЛКУ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03" y="1626714"/>
            <a:ext cx="6999643" cy="38905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2145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Знайди  «ЗАЙВЕ»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50" y="1537624"/>
            <a:ext cx="6604690" cy="1810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02" y="3377758"/>
            <a:ext cx="6644596" cy="25715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8573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4752"/>
            <a:ext cx="6984776" cy="43412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32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55945" y="863902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13" y="2132856"/>
            <a:ext cx="7272857" cy="400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5313" y="852972"/>
            <a:ext cx="73390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endParaRPr lang="ru-RU" sz="4400" b="1" i="1" dirty="0" smtClean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майстерності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49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Робота в ГРУПАХ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771672"/>
            <a:ext cx="2167770" cy="289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84" y="1772816"/>
            <a:ext cx="2175706" cy="2900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37" y="4005064"/>
            <a:ext cx="3200355" cy="180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37" y="2036381"/>
            <a:ext cx="2347753" cy="132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09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Робота в ПАРАХ</a:t>
            </a:r>
          </a:p>
        </p:txBody>
      </p:sp>
    </p:spTree>
    <p:extLst>
      <p:ext uri="{BB962C8B-B14F-4D97-AF65-F5344CB8AC3E}">
        <p14:creationId xmlns:p14="http://schemas.microsoft.com/office/powerpoint/2010/main" val="2404710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Робота в ПАРАХ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55" y="1587474"/>
            <a:ext cx="3075736" cy="2308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03"/>
          <a:stretch/>
        </p:blipFill>
        <p:spPr>
          <a:xfrm>
            <a:off x="5220072" y="3896417"/>
            <a:ext cx="2333645" cy="19751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03273"/>
            <a:ext cx="3689606" cy="2040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77" y="1645694"/>
            <a:ext cx="3220875" cy="21433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15413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ТЕАТРАЛІЗАЦІЯ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/>
          <a:stretch/>
        </p:blipFill>
        <p:spPr>
          <a:xfrm>
            <a:off x="1187624" y="1779656"/>
            <a:ext cx="6696744" cy="39813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67963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ТЕАТРАЛІЗАЦІЯ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46752"/>
            <a:ext cx="7096985" cy="30243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t="14093" r="30415" b="17422"/>
          <a:stretch/>
        </p:blipFill>
        <p:spPr>
          <a:xfrm>
            <a:off x="1259632" y="4365104"/>
            <a:ext cx="1739662" cy="15121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7" r="41051"/>
          <a:stretch/>
        </p:blipFill>
        <p:spPr>
          <a:xfrm>
            <a:off x="3347863" y="4437112"/>
            <a:ext cx="2146003" cy="1440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845336"/>
            <a:ext cx="1800200" cy="20124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81440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23628" y="880259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Кубик БЛУМА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94936"/>
            <a:ext cx="3541566" cy="3377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94936"/>
            <a:ext cx="1908212" cy="3407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2101974" cy="38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6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0216"/>
            <a:ext cx="741682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764704"/>
            <a:ext cx="77768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Зроби ВИСНОВОК </a:t>
            </a:r>
            <a:r>
              <a:rPr lang="uk-UA" sz="32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за малюнками </a:t>
            </a: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«Я  ВИКОНУЮ  ПРАВИЛА»</a:t>
            </a:r>
            <a:endParaRPr lang="uk-UA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"/>
          <a:stretch/>
        </p:blipFill>
        <p:spPr>
          <a:xfrm>
            <a:off x="1085928" y="2018604"/>
            <a:ext cx="2880320" cy="19725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29" y="2018604"/>
            <a:ext cx="3182545" cy="19442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61" y="4005064"/>
            <a:ext cx="3019253" cy="19442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7" y="4023117"/>
            <a:ext cx="3134854" cy="199817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84413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777311"/>
            <a:ext cx="7776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СКЛАДИ  ІСТОРІЮ</a:t>
            </a:r>
          </a:p>
          <a:p>
            <a:pPr algn="ctr"/>
            <a:r>
              <a:rPr lang="uk-UA" sz="32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32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а малюнком та допоміжними словами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41" y="2050808"/>
            <a:ext cx="6907174" cy="38984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94730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483680" y="908720"/>
            <a:ext cx="612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СКЛАДИ  ІСТОРІЮ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26719" r="11105" b="460"/>
          <a:stretch/>
        </p:blipFill>
        <p:spPr bwMode="auto">
          <a:xfrm>
            <a:off x="1002528" y="1698753"/>
            <a:ext cx="4636239" cy="4180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689806" y="1916832"/>
            <a:ext cx="20505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Підкинь кубик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рази та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озкажи  історію за ключовими словами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24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764704"/>
            <a:ext cx="7290809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777311"/>
            <a:ext cx="7146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ДИСКУСІЯ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" y="1700808"/>
            <a:ext cx="6790456" cy="40404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080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16824" cy="52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86868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Моя педагог</a:t>
            </a:r>
            <a:r>
              <a:rPr lang="uk-UA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чна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побудована</a:t>
            </a:r>
            <a:r>
              <a:rPr lang="ru-RU" sz="40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на таких принципах: 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22828" r="3201" b="2268"/>
          <a:stretch/>
        </p:blipFill>
        <p:spPr bwMode="auto">
          <a:xfrm>
            <a:off x="1133856" y="2166967"/>
            <a:ext cx="6876288" cy="38313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178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87624" y="980728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АСОЦІАТИВНИЙ </a:t>
            </a:r>
            <a:r>
              <a:rPr lang="uk-UA" alt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кущ</a:t>
            </a:r>
            <a:endParaRPr lang="ru-RU" alt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1" y="2060848"/>
            <a:ext cx="7086893" cy="36724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50225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980728"/>
            <a:ext cx="7488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АСОЦІАТИВНИЙ кущ</a:t>
            </a:r>
          </a:p>
          <a:p>
            <a:pPr lvl="0" algn="ctr"/>
            <a:r>
              <a:rPr lang="uk-UA" altLang="ru-RU" sz="4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uk-UA" altLang="ru-RU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(ЗИМА)</a:t>
            </a:r>
            <a:endParaRPr lang="ru-RU" altLang="ru-RU" sz="4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5" t="10751" r="6818"/>
          <a:stretch/>
        </p:blipFill>
        <p:spPr bwMode="auto">
          <a:xfrm>
            <a:off x="3594735" y="2996952"/>
            <a:ext cx="1810513" cy="178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18">
            <a:off x="973925" y="2064860"/>
            <a:ext cx="2330475" cy="10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2475" y="2264049"/>
            <a:ext cx="1620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холодна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670">
            <a:off x="5734628" y="3606999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982">
            <a:off x="5648272" y="2269116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780">
            <a:off x="3336946" y="1234807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3452">
            <a:off x="3628070" y="4472554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088">
            <a:off x="849396" y="3018322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455">
            <a:off x="831016" y="4397375"/>
            <a:ext cx="25669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1261178">
            <a:off x="6098915" y="2912062"/>
            <a:ext cx="1727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вітряна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19" y="1869478"/>
            <a:ext cx="1656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uk-UA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013800">
            <a:off x="1215683" y="5076330"/>
            <a:ext cx="177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сніжна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05168" y="4283779"/>
            <a:ext cx="1890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святкова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5149334"/>
            <a:ext cx="1798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льодяна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26784" y="3695102"/>
            <a:ext cx="1682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морозна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08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87624" y="868680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АСОЦІАТИВНИЙ кущ</a:t>
            </a:r>
          </a:p>
          <a:p>
            <a:pPr lvl="0" algn="ctr"/>
            <a:r>
              <a:rPr lang="uk-UA" altLang="ru-RU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(Т.Г.Шевченко)</a:t>
            </a:r>
            <a:endParaRPr lang="ru-RU" altLang="ru-RU" sz="4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82" y="3284984"/>
            <a:ext cx="1912620" cy="1531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3762" r="16554" b="17438"/>
          <a:stretch/>
        </p:blipFill>
        <p:spPr>
          <a:xfrm>
            <a:off x="971600" y="1988840"/>
            <a:ext cx="1944216" cy="11795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735" y="2150620"/>
            <a:ext cx="2067286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29" y="4800604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59" y="1972997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66" y="3377759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56" y="3284984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00213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27" y="4694692"/>
            <a:ext cx="2066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7984" y="3503195"/>
            <a:ext cx="142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406075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2253674"/>
            <a:ext cx="142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поет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9824" y="3577080"/>
            <a:ext cx="1668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Кобзар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4718" y="4826716"/>
            <a:ext cx="142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1145" y="4821195"/>
            <a:ext cx="142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9496" y="2251900"/>
            <a:ext cx="1420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5387" y="4850163"/>
            <a:ext cx="1668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32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удож-</a:t>
            </a:r>
            <a:endParaRPr lang="uk-UA" sz="3200" b="1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</a:t>
            </a:r>
            <a:endParaRPr lang="ru-RU" sz="32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03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74460" y="908720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ФАНТАСТИЧНІ ГІПОТЕЗИ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773103"/>
            <a:ext cx="41953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техніка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виражена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б, </a:t>
            </a:r>
            <a:r>
              <a:rPr lang="ru-RU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якби</a:t>
            </a:r>
            <a:r>
              <a:rPr lang="ru-RU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...?»</a:t>
            </a:r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ПОФАНТАЗУЙТЕ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 ,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якби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люди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крила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вміли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літати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6" y="1709033"/>
            <a:ext cx="2736304" cy="19194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6" y="3789040"/>
            <a:ext cx="2712972" cy="1728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868632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5" y="749466"/>
            <a:ext cx="7392071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99592" y="749466"/>
            <a:ext cx="7464150" cy="14465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18415" cmpd="sng">
                  <a:noFill/>
                  <a:prstDash val="solid"/>
                </a:ln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ПРИДУМУВАННЯ ІСТОРІЇ </a:t>
            </a:r>
          </a:p>
          <a:p>
            <a:pPr algn="ctr"/>
            <a:r>
              <a:rPr lang="ru-RU" sz="4400" b="1" i="1" dirty="0" smtClean="0">
                <a:ln w="18415" cmpd="sng">
                  <a:noFill/>
                  <a:prstDash val="solid"/>
                </a:ln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4400" b="1" i="1" dirty="0" err="1">
                <a:ln w="18415" cmpd="sng">
                  <a:noFill/>
                  <a:prstDash val="solid"/>
                </a:ln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шостим</a:t>
            </a:r>
            <a:r>
              <a:rPr lang="ru-RU" sz="4400" b="1" i="1" dirty="0">
                <a:ln w="18415" cmpd="sng">
                  <a:noFill/>
                  <a:prstDash val="solid"/>
                </a:ln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словом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219569"/>
            <a:ext cx="74355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ЯЛИНКА, ІГРАШКИ, ПОДАРУНОК, СВЯТО, СЮРПРИЗ,  </a:t>
            </a:r>
            <a:r>
              <a:rPr lang="ru-RU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ЗОШИТ.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5" y="3381174"/>
            <a:ext cx="1609612" cy="10559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2568" y="3441680"/>
            <a:ext cx="7341174" cy="243143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             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Сьогодні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ми  купили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ялинку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.   </a:t>
            </a:r>
          </a:p>
          <a:p>
            <a:r>
              <a:rPr lang="ru-RU" sz="3000" b="1" i="1" dirty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               Прикрасили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яскравими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іграш-ками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.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Поклали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багато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подарунків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. Для  мене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це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був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сюрприз.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Вранці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я  запишу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враження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  у  </a:t>
            </a:r>
            <a:r>
              <a:rPr lang="ru-RU" sz="3000" b="1" i="1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зошит</a:t>
            </a:r>
            <a:r>
              <a:rPr lang="ru-RU" sz="3000" b="1" i="1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olia Script" pitchFamily="2" charset="-52"/>
                <a:cs typeface="Times New Roman" pitchFamily="18" charset="0"/>
              </a:rPr>
              <a:t>. </a:t>
            </a:r>
            <a:endParaRPr lang="ru-RU" sz="3000" b="1" i="1" dirty="0">
              <a:ln w="18415" cmpd="sng">
                <a:noFill/>
                <a:prstDash val="solid"/>
              </a:ln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456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" y="112479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6152" y="764704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КАЗКОВИЙ  ДЕНЬ </a:t>
            </a:r>
          </a:p>
          <a:p>
            <a:pPr algn="ctr"/>
            <a:r>
              <a:rPr lang="uk-UA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«Лисиця та Журавель», 1 клас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7" y="2255030"/>
            <a:ext cx="2517770" cy="360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97" y="2275614"/>
            <a:ext cx="2516182" cy="36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12" y="2275614"/>
            <a:ext cx="2503387" cy="358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6826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6152" y="764704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КАЗКОВИЙ  ДЕНЬ </a:t>
            </a:r>
          </a:p>
          <a:p>
            <a:pPr algn="ctr"/>
            <a:r>
              <a:rPr lang="uk-UA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«Рукавичка», 2 клас</a:t>
            </a:r>
            <a:endParaRPr lang="ru-RU" sz="40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3150"/>
            <a:ext cx="2520280" cy="360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47" y="2273150"/>
            <a:ext cx="2541105" cy="363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52" y="2282788"/>
            <a:ext cx="2534370" cy="36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86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9" y="82089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1815428"/>
            <a:ext cx="6679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Суть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методу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казок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переплітаються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розгалужуються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новим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сюжетом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2512" y="833504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ВІНЕГРЕТ ІЗ КАЗОК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7" y="3398215"/>
            <a:ext cx="4177642" cy="22526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67375"/>
            <a:ext cx="2633115" cy="22834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27148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Picture 2" descr="Фішбоун / Харківська загальноосвітня школа І-ІІІ ступенів № 58 Харківської  міської ради Харківської област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84" y="2132856"/>
            <a:ext cx="6664679" cy="389489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2047" y="980728"/>
            <a:ext cx="6642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ФІШБОУН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61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42047" y="980728"/>
            <a:ext cx="6642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ФІШБОУН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7142"/>
            <a:ext cx="5023842" cy="13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1319460" cy="136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84" y="4026868"/>
            <a:ext cx="1427857" cy="185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16" y="4075284"/>
            <a:ext cx="1418910" cy="185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22" y="3080247"/>
            <a:ext cx="1356483" cy="13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69" y="4094878"/>
            <a:ext cx="1390002" cy="181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94878"/>
            <a:ext cx="1415082" cy="183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94772"/>
            <a:ext cx="1447094" cy="18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10" y="1568313"/>
            <a:ext cx="1342702" cy="180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48" y="1708206"/>
            <a:ext cx="1237827" cy="166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8" y="1670370"/>
            <a:ext cx="1336364" cy="181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0370"/>
            <a:ext cx="1342701" cy="182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61" y="1708206"/>
            <a:ext cx="1376243" cy="186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32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87"/>
          <a:stretch/>
        </p:blipFill>
        <p:spPr bwMode="auto">
          <a:xfrm>
            <a:off x="1023937" y="863902"/>
            <a:ext cx="7096125" cy="512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2448" y="876300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оя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професійна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діяльность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768752" cy="41918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8573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06335" y="908720"/>
            <a:ext cx="6596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Ромашка 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/>
          <a:stretch/>
        </p:blipFill>
        <p:spPr bwMode="auto">
          <a:xfrm>
            <a:off x="1403648" y="1689585"/>
            <a:ext cx="6042814" cy="41972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7499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06335" y="908720"/>
            <a:ext cx="6596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Ромашка 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БЛУМА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6916" r="5134" b="6434"/>
          <a:stretch/>
        </p:blipFill>
        <p:spPr bwMode="auto">
          <a:xfrm>
            <a:off x="1187624" y="1678161"/>
            <a:ext cx="6552728" cy="4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737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3628" y="1913424"/>
            <a:ext cx="6552728" cy="406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49642" y="980728"/>
            <a:ext cx="6444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ШІСТЬ  КАПЕЛЮХІВ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349642" y="980728"/>
            <a:ext cx="6444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ШІСТЬ  КАПЕЛЮХІВ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71978"/>
            <a:ext cx="1512197" cy="22113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2" r="46673" b="21174"/>
          <a:stretch/>
        </p:blipFill>
        <p:spPr>
          <a:xfrm>
            <a:off x="1259632" y="1898258"/>
            <a:ext cx="1656184" cy="22113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10618" b="28223"/>
          <a:stretch/>
        </p:blipFill>
        <p:spPr>
          <a:xfrm>
            <a:off x="5580112" y="4221088"/>
            <a:ext cx="1812003" cy="17479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601" b="16320"/>
          <a:stretch/>
        </p:blipFill>
        <p:spPr>
          <a:xfrm>
            <a:off x="3736202" y="1907896"/>
            <a:ext cx="1527579" cy="22057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6" y="4591031"/>
            <a:ext cx="4197412" cy="10081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24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4" y="46896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4" y="105273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37904" y="2132856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 – тема (1 іменник);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 – опис теми (2 прикметника);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3 – дії, пов'язані з темою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(3 дієслова);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4 – ставлення</a:t>
            </a:r>
            <a:r>
              <a:rPr kumimoji="0" lang="uk-UA" sz="3600" b="1" i="1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(речення з 4-х слів)</a:t>
            </a: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5 – узагальнення (синонім).</a:t>
            </a:r>
            <a:r>
              <a:rPr kumimoji="0" lang="uk-UA" sz="3600" b="1" i="1" u="none" strike="noStrike" kern="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ru-RU" sz="3600" b="1" i="1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1928" y="1124744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СЕНКАН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717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4" y="46896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4" y="105273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61928" y="1124744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СЕНКАН    </a:t>
            </a:r>
            <a:r>
              <a:rPr lang="uk-UA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(хліб)</a:t>
            </a:r>
            <a:endParaRPr lang="ru-RU" sz="4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084487"/>
            <a:ext cx="6771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Хліб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Пахучий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смачний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осіяли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зібрали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  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зпекли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Бережімо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пишаємося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хлібом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в'язок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минулим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оберіг.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04864"/>
            <a:ext cx="2619064" cy="17523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38004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4" y="46896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4" y="105273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61928" y="1017336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СЕНКАН    </a:t>
            </a:r>
            <a:r>
              <a:rPr lang="uk-UA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(осінь)</a:t>
            </a:r>
            <a:endParaRPr lang="ru-RU" sz="4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777288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Осінь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Золота,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яскрава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Дивує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прикрашає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     </a:t>
            </a:r>
          </a:p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дарує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Найкраща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endParaRPr 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пора!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ора року,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гриби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4" y="1814185"/>
            <a:ext cx="2920661" cy="18305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0" y="4077072"/>
            <a:ext cx="2834608" cy="17666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71218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971600" y="2204864"/>
            <a:ext cx="7272807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uk-UA" altLang="ru-RU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уроці ми ознайомились з …</a:t>
            </a:r>
            <a:endParaRPr lang="ru-RU" alt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уроці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вчився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сподобалося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цікаво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Завершую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 з ... </a:t>
            </a:r>
            <a:r>
              <a:rPr lang="ru-RU" alt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настроєм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eaLnBrk="0" hangingPunct="0">
              <a:buFont typeface="Arial" panose="020B0604020202020204" pitchFamily="34" charset="0"/>
              <a:buChar char="•"/>
            </a:pPr>
            <a:r>
              <a:rPr lang="uk-UA" alt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Сьогоднішній урок довів, що …</a:t>
            </a:r>
            <a:endParaRPr lang="ru-RU" altLang="ru-RU" sz="3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uk-UA" altLang="ru-RU" sz="3600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980728"/>
            <a:ext cx="7526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НЕЗАВЕРШЕНІ  речення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286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908720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КУБУВАННЯ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6" descr="Как сделать 3D куб CSS? — Хабр Q&amp;amp;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65873"/>
            <a:ext cx="2601127" cy="239791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6" y="818333"/>
            <a:ext cx="8227772" cy="49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669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84" y="980728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99592" y="908720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КУБУВАННЯ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(слово СНІГ)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678162"/>
            <a:ext cx="7272808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Опишіть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морозиво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пухнастий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наче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котик;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 молоко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папір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Порівняйте</a:t>
            </a:r>
            <a:r>
              <a:rPr lang="ru-RU" sz="1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сніг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порівняти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ватою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білим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покривалом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вкриває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довкола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змушує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замислитися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зараз зима, і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одягатися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застудитися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пропущу уроки в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погратися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цікаві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свіжому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повітрі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пам’ятати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взимку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пташкам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допомагати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повісити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годівничку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утворюється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води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коли холодно (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3–4-х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скажуть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снігу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«За» і «</a:t>
            </a:r>
            <a:r>
              <a:rPr lang="ru-RU" sz="16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Добре: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покататися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санчатах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ковзанах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лижах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чарівними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дерева в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інею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природа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відпочиває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гарно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коли все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вкриває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сніжок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приносить нам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зимових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свят.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Погано: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буває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слизько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впасти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снігу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перешкода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транспорту.</a:t>
            </a:r>
          </a:p>
        </p:txBody>
      </p:sp>
    </p:spTree>
    <p:extLst>
      <p:ext uri="{BB962C8B-B14F-4D97-AF65-F5344CB8AC3E}">
        <p14:creationId xmlns:p14="http://schemas.microsoft.com/office/powerpoint/2010/main" val="56192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980728"/>
            <a:ext cx="6840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Робота з батьками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4" y="1750169"/>
            <a:ext cx="7309792" cy="41366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2813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908720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КУБУВАННЯ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8161"/>
            <a:ext cx="6696744" cy="420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2351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КУБУВАННЯ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(слово ВЕДМІДЬ)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678161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Лексичне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слова.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Ведмідь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дика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кошлата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тварина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лісі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зимує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барлозі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любить мед.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істоків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слова.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Ведмідь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поїдавший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мед»,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медоїд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схожі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значенням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Ведмідь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клишоногий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топтигін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ведмежа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Сполучення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Великий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крупний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клишоногий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старий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голодний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чорний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бурий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гімалайський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зустріти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вислідити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ведмедя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Реве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ричить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смокче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(лапу), спить.</a:t>
            </a:r>
          </a:p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Фразеологізм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Ведмідь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вухо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наступив (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музичного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слуху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Ведмежа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послуга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9477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640" y="3212976"/>
            <a:ext cx="3259768" cy="27497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89843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КЛАСТЕР</a:t>
            </a:r>
            <a:r>
              <a:rPr lang="uk-UA" b="1" dirty="0" smtClean="0">
                <a:solidFill>
                  <a:srgbClr val="6C0000"/>
                </a:solidFill>
                <a:latin typeface="Georgia" panose="02040502050405020303" pitchFamily="18" charset="0"/>
              </a:rPr>
              <a:t> </a:t>
            </a:r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гронування</a:t>
            </a:r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400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703329"/>
            <a:ext cx="7560840" cy="408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0563C1"/>
              </a:buClr>
              <a:buAutoNum type="arabicPeriod"/>
              <a:defRPr/>
            </a:pP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Написати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центральне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слово (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словосполучення</a:t>
            </a:r>
            <a:endParaRPr lang="ru-RU" sz="2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фразу)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посередині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аркуша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слайді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дошці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lvl="0" indent="-457200">
              <a:spcBef>
                <a:spcPct val="20000"/>
              </a:spcBef>
              <a:buClr>
                <a:srgbClr val="0563C1"/>
              </a:buClr>
              <a:buAutoNum type="arabicPeriod" startAt="2"/>
              <a:defRPr/>
            </a:pP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Записати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слова,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фрази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спадають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думку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учням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з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обраної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теми.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Записати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стільки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ідей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дозволить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час,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доки </a:t>
            </a:r>
            <a:endParaRPr lang="ru-RU" sz="2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вони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вичерпані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3.  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ідеї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записані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встановити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там, де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зв’язки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 lvl="0">
              <a:spcBef>
                <a:spcPct val="20000"/>
              </a:spcBef>
              <a:buClr>
                <a:srgbClr val="0563C1"/>
              </a:buClr>
              <a:defRPr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22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поняттями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5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89843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КЛАСТЕР</a:t>
            </a:r>
            <a:r>
              <a:rPr lang="uk-UA" b="1" dirty="0" smtClean="0">
                <a:solidFill>
                  <a:srgbClr val="6C0000"/>
                </a:solidFill>
                <a:latin typeface="Georgia" panose="02040502050405020303" pitchFamily="18" charset="0"/>
              </a:rPr>
              <a:t> </a:t>
            </a:r>
            <a:r>
              <a:rPr lang="uk-UA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«Після грози»</a:t>
            </a:r>
            <a:endParaRPr lang="ru-RU" sz="32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22" y="2019895"/>
            <a:ext cx="6938739" cy="3802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898432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КЛАСТЕР</a:t>
            </a:r>
            <a:r>
              <a:rPr lang="uk-UA" b="1" dirty="0" smtClean="0">
                <a:solidFill>
                  <a:srgbClr val="6C0000"/>
                </a:solidFill>
                <a:latin typeface="Georgia" panose="02040502050405020303" pitchFamily="18" charset="0"/>
              </a:rPr>
              <a:t> </a:t>
            </a:r>
            <a:r>
              <a:rPr lang="uk-UA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«Україна»</a:t>
            </a:r>
            <a:endParaRPr lang="ru-RU" sz="32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7872"/>
            <a:ext cx="7056784" cy="42814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2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3" y="2167925"/>
            <a:ext cx="6984776" cy="12098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74679"/>
              </p:ext>
            </p:extLst>
          </p:nvPr>
        </p:nvGraphicFramePr>
        <p:xfrm>
          <a:off x="1079612" y="4077072"/>
          <a:ext cx="6768753" cy="168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190"/>
                <a:gridCol w="3038282"/>
                <a:gridCol w="1785281"/>
              </a:tblGrid>
              <a:tr h="1042431">
                <a:tc>
                  <a:txBody>
                    <a:bodyPr/>
                    <a:lstStyle/>
                    <a:p>
                      <a:pPr algn="ctr"/>
                      <a:r>
                        <a:rPr lang="uk-UA" sz="4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Так</a:t>
                      </a:r>
                      <a:endParaRPr lang="ru-RU" sz="4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Проблема </a:t>
                      </a:r>
                      <a:endParaRPr lang="ru-RU" sz="4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Ні </a:t>
                      </a:r>
                      <a:endParaRPr lang="ru-RU" sz="4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737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3344" y="105273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Сітка ЕЛВЕРМАННА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33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980728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26" y="2754322"/>
            <a:ext cx="7018628" cy="30656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54480" y="988760"/>
            <a:ext cx="7289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ЗНАЮ – ХОЧУ </a:t>
            </a:r>
            <a:r>
              <a:rPr lang="ru-RU" sz="4400" b="1" i="1" dirty="0" err="1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– ДІЗНАВСЯ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58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748736"/>
            <a:ext cx="7416825" cy="5159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3" y="2472876"/>
            <a:ext cx="6895649" cy="346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0480" y="768200"/>
            <a:ext cx="69448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Х </a:t>
            </a:r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</a:p>
          <a:p>
            <a:pPr algn="ctr"/>
            <a:r>
              <a:rPr lang="uk-UA" sz="32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(Ненаголошені Е, И в коренях слів)</a:t>
            </a:r>
            <a:endParaRPr lang="ru-RU" sz="32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295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764704"/>
            <a:ext cx="7308812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75656" y="764704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МОНОФОН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629968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uk-UA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Монофон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(моно – один, фон – звук).  Невеликі зв’язні  тексти, кожне слово яких починається на одну й ту ж літеру.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140968"/>
            <a:ext cx="7416824" cy="274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i="1" dirty="0">
                <a:solidFill>
                  <a:prstClr val="black"/>
                </a:solidFill>
              </a:rPr>
              <a:t>.            </a:t>
            </a:r>
            <a:r>
              <a:rPr lang="ru-RU" sz="3200" i="1" dirty="0" smtClean="0">
                <a:solidFill>
                  <a:prstClr val="black"/>
                </a:solidFill>
              </a:rPr>
              <a:t>             </a:t>
            </a:r>
            <a:r>
              <a:rPr lang="uk-UA" sz="2600" i="1" dirty="0" smtClean="0">
                <a:solidFill>
                  <a:srgbClr val="7030A0"/>
                </a:solidFill>
                <a:latin typeface="Magnolia Script" pitchFamily="2" charset="-52"/>
              </a:rPr>
              <a:t>Прогулянка</a:t>
            </a:r>
            <a:endParaRPr lang="ru-RU" sz="2600" i="1" dirty="0">
              <a:solidFill>
                <a:srgbClr val="7030A0"/>
              </a:solidFill>
              <a:latin typeface="Magnolia Script" pitchFamily="2" charset="-52"/>
            </a:endParaRPr>
          </a:p>
          <a:p>
            <a:pPr lvl="0">
              <a:spcBef>
                <a:spcPct val="20000"/>
              </a:spcBef>
            </a:pPr>
            <a:r>
              <a:rPr lang="uk-UA" sz="2600" i="1" dirty="0">
                <a:solidFill>
                  <a:srgbClr val="7030A0"/>
                </a:solidFill>
                <a:latin typeface="Magnolia Script" pitchFamily="2" charset="-52"/>
              </a:rPr>
              <a:t>      </a:t>
            </a:r>
            <a:r>
              <a:rPr lang="uk-UA" sz="2600" i="1" dirty="0" smtClean="0">
                <a:solidFill>
                  <a:srgbClr val="7030A0"/>
                </a:solidFill>
                <a:latin typeface="Magnolia Script" pitchFamily="2" charset="-52"/>
              </a:rPr>
              <a:t>  Приємно </a:t>
            </a:r>
            <a:r>
              <a:rPr lang="uk-UA" sz="2600" i="1" dirty="0">
                <a:solidFill>
                  <a:srgbClr val="7030A0"/>
                </a:solidFill>
                <a:latin typeface="Magnolia Script" pitchFamily="2" charset="-52"/>
              </a:rPr>
              <a:t>пізньою порою пройтися парком. Погодувати принесеним пшоном птахів.</a:t>
            </a:r>
            <a:endParaRPr lang="ru-RU" sz="2600" i="1" dirty="0">
              <a:solidFill>
                <a:srgbClr val="7030A0"/>
              </a:solidFill>
              <a:latin typeface="Magnolia Script" pitchFamily="2" charset="-52"/>
            </a:endParaRPr>
          </a:p>
          <a:p>
            <a:pPr lvl="0">
              <a:spcBef>
                <a:spcPct val="20000"/>
              </a:spcBef>
            </a:pPr>
            <a:r>
              <a:rPr lang="uk-UA" sz="2600" i="1" dirty="0" smtClean="0">
                <a:solidFill>
                  <a:srgbClr val="7030A0"/>
                </a:solidFill>
                <a:latin typeface="Magnolia Script" pitchFamily="2" charset="-52"/>
              </a:rPr>
              <a:t>        Потім </a:t>
            </a:r>
            <a:r>
              <a:rPr lang="uk-UA" sz="2600" i="1" dirty="0">
                <a:solidFill>
                  <a:srgbClr val="7030A0"/>
                </a:solidFill>
                <a:latin typeface="Magnolia Script" pitchFamily="2" charset="-52"/>
              </a:rPr>
              <a:t>повільно прогулятися, </a:t>
            </a:r>
            <a:r>
              <a:rPr lang="uk-UA" sz="2600" i="1" dirty="0" err="1" smtClean="0">
                <a:solidFill>
                  <a:srgbClr val="7030A0"/>
                </a:solidFill>
                <a:latin typeface="Magnolia Script" pitchFamily="2" charset="-52"/>
              </a:rPr>
              <a:t>помилува-тися</a:t>
            </a:r>
            <a:r>
              <a:rPr lang="uk-UA" sz="2600" i="1" dirty="0" smtClean="0">
                <a:solidFill>
                  <a:srgbClr val="7030A0"/>
                </a:solidFill>
                <a:latin typeface="Magnolia Script" pitchFamily="2" charset="-52"/>
              </a:rPr>
              <a:t> парком. </a:t>
            </a:r>
            <a:r>
              <a:rPr lang="uk-UA" sz="2600" i="1" dirty="0">
                <a:solidFill>
                  <a:srgbClr val="7030A0"/>
                </a:solidFill>
                <a:latin typeface="Magnolia Script" pitchFamily="2" charset="-52"/>
              </a:rPr>
              <a:t>Пошепки попрощатися… Повернутися… Піти…</a:t>
            </a:r>
          </a:p>
        </p:txBody>
      </p:sp>
    </p:spTree>
    <p:extLst>
      <p:ext uri="{BB962C8B-B14F-4D97-AF65-F5344CB8AC3E}">
        <p14:creationId xmlns:p14="http://schemas.microsoft.com/office/powerpoint/2010/main" val="31179349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1772816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Етапи</a:t>
            </a:r>
            <a:r>
              <a:rPr 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методу </a:t>
            </a:r>
            <a:r>
              <a:rPr lang="ru-RU" sz="32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прес</a:t>
            </a:r>
            <a:r>
              <a:rPr 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Висловлюю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свою думку: 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вважаю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Пояснюю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причину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точки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«Тому </a:t>
            </a:r>
            <a:r>
              <a:rPr lang="ru-RU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Наводжу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приклад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додаткових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аргументів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«… </a:t>
            </a:r>
            <a:r>
              <a:rPr lang="ru-RU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Узагальнюю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формую </a:t>
            </a:r>
            <a:r>
              <a:rPr lang="ru-RU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«Таким чином…»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2512" y="908720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Метод «ПРЕС»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9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а\Desktop\images (6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5" y="923242"/>
            <a:ext cx="722089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ира\Desktop\1617283226_5-p-ramki-dlya-prezentatsii-na-prozrachnom-fon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88" y="0"/>
            <a:ext cx="9144000" cy="67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556792"/>
            <a:ext cx="54985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2017 – 2022 роки</a:t>
            </a:r>
          </a:p>
          <a:p>
            <a:pPr algn="ctr"/>
            <a:endParaRPr lang="ru-RU" sz="1200" dirty="0">
              <a:solidFill>
                <a:prstClr val="white"/>
              </a:solidFill>
              <a:latin typeface="Magnolia Script" pitchFamily="2" charset="-52"/>
            </a:endParaRPr>
          </a:p>
          <a:p>
            <a:pPr algn="ctr"/>
            <a:r>
              <a:rPr lang="ru-RU" sz="2800" dirty="0">
                <a:solidFill>
                  <a:srgbClr val="FFC000"/>
                </a:solidFill>
                <a:latin typeface="Magnolia Script" pitchFamily="2" charset="-52"/>
              </a:rPr>
              <a:t>Тема </a:t>
            </a:r>
            <a:r>
              <a:rPr lang="ru-RU" sz="2800" dirty="0" err="1">
                <a:solidFill>
                  <a:srgbClr val="FFC000"/>
                </a:solidFill>
                <a:latin typeface="Magnolia Script" pitchFamily="2" charset="-52"/>
              </a:rPr>
              <a:t>самовдосконалення</a:t>
            </a:r>
            <a:r>
              <a:rPr lang="ru-RU" sz="2800" dirty="0">
                <a:solidFill>
                  <a:srgbClr val="FFC000"/>
                </a:solidFill>
                <a:latin typeface="Magnolia Script" pitchFamily="2" charset="-52"/>
              </a:rPr>
              <a:t>:</a:t>
            </a:r>
          </a:p>
          <a:p>
            <a:pPr algn="ctr"/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«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Впровадження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елементів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критичного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мислення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на уроках та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виховній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роботі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в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початкових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Magnolia Script" pitchFamily="2" charset="-52"/>
              </a:rPr>
              <a:t>класах</a:t>
            </a:r>
            <a:r>
              <a:rPr lang="ru-RU" sz="3200" dirty="0">
                <a:solidFill>
                  <a:prstClr val="white"/>
                </a:solidFill>
                <a:latin typeface="Magnolia Script" pitchFamily="2" charset="-52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409407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/>
          <a:stretch/>
        </p:blipFill>
        <p:spPr bwMode="auto">
          <a:xfrm>
            <a:off x="1043608" y="1719071"/>
            <a:ext cx="6912768" cy="4034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5632" y="926156"/>
            <a:ext cx="6840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ПАВУТИНКА  ДИСКУСІЇ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41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02" y="1723703"/>
            <a:ext cx="7361196" cy="43555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954262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ДЖИГСОУ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404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187624" y="86868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МЕНТАЛЬНІ карти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27554"/>
            <a:ext cx="6480720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8694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68680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29912" y="901864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strike="noStrike" kern="0" cap="none" spc="0" normalizeH="0" baseline="0" noProof="0" dirty="0" smtClean="0">
                <a:ln>
                  <a:noFill/>
                </a:ln>
                <a:solidFill>
                  <a:srgbClr val="6C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ВЗАЄМНЕ НАВЧАННЯ</a:t>
            </a:r>
            <a:endParaRPr kumimoji="0" lang="ru-RU" sz="4400" b="0" i="1" strike="noStrike" kern="0" cap="none" spc="0" normalizeH="0" baseline="0" noProof="0" dirty="0" smtClean="0">
              <a:ln>
                <a:noFill/>
              </a:ln>
              <a:solidFill>
                <a:srgbClr val="6C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1844824"/>
            <a:ext cx="7344816" cy="1357322"/>
          </a:xfrm>
          <a:prstGeom prst="roundRect">
            <a:avLst/>
          </a:prstGeom>
          <a:solidFill>
            <a:srgbClr val="6BB3F5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Учні вступають у роль вчителя і керують процесом навчання. Можуть працювати у групах або парах. </a:t>
            </a:r>
          </a:p>
          <a:p>
            <a:pPr algn="ctr"/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Читають текст частинами, виконують 5 основних завдань (учень – «учитель» пропонує однокласникам):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32" y="2964651"/>
            <a:ext cx="2264841" cy="189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перфолента 6"/>
          <p:cNvSpPr/>
          <p:nvPr/>
        </p:nvSpPr>
        <p:spPr>
          <a:xfrm>
            <a:off x="3383868" y="3369835"/>
            <a:ext cx="2232248" cy="1143008"/>
          </a:xfrm>
          <a:prstGeom prst="flowChartPunchedTape">
            <a:avLst/>
          </a:prstGeom>
          <a:solidFill>
            <a:srgbClr val="99FF33"/>
          </a:solidFill>
          <a:ln w="9525" cap="flat" cmpd="sng" algn="ctr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Пояснити незрозуміле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5733790" y="3380536"/>
            <a:ext cx="2297986" cy="1147038"/>
          </a:xfrm>
          <a:prstGeom prst="flowChartPunchedTape">
            <a:avLst/>
          </a:prstGeom>
          <a:solidFill>
            <a:srgbClr val="6BB3F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Скласти передбачення до наступної частини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689367" y="4667510"/>
            <a:ext cx="2448272" cy="1335781"/>
          </a:xfrm>
          <a:prstGeom prst="flowChartPunchedTape">
            <a:avLst/>
          </a:prstGeom>
          <a:solidFill>
            <a:srgbClr val="CC3300">
              <a:lumMod val="40000"/>
              <a:lumOff val="60000"/>
            </a:srgbClr>
          </a:solidFill>
          <a:ln w="9525" cap="flat" cmpd="sng" algn="ctr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Поставити 2 – 3 запитання і вислухати відповіді на них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11" y="4414223"/>
            <a:ext cx="2650577" cy="184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Блок-схема: перфолента 10"/>
          <p:cNvSpPr/>
          <p:nvPr/>
        </p:nvSpPr>
        <p:spPr>
          <a:xfrm>
            <a:off x="5733790" y="4743830"/>
            <a:ext cx="2414040" cy="1143008"/>
          </a:xfrm>
          <a:prstGeom prst="flowChartPunchedTape">
            <a:avLst/>
          </a:prstGeom>
          <a:solidFill>
            <a:srgbClr val="FEF9C5">
              <a:lumMod val="25000"/>
            </a:srgb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Прочитати наступну частину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483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82544" y="1918848"/>
            <a:ext cx="70567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Полягає </a:t>
            </a:r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тому, що кожен </a:t>
            </a: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учень</a:t>
            </a:r>
          </a:p>
          <a:p>
            <a:pPr lvl="0"/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</a:t>
            </a:r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стисло записує на папері відповідь </a:t>
            </a:r>
            <a:endParaRPr lang="uk-UA" sz="2000" b="1" i="1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на </a:t>
            </a:r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запитання</a:t>
            </a: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lvl="0"/>
            <a:endParaRPr lang="uk-UA" sz="1200" b="1" i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«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Які з 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цих 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знань, умінь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способів дій,</a:t>
            </a:r>
          </a:p>
          <a:p>
            <a:pPr lvl="0" algn="ctr"/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що отримали на уроці, вони 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візьмуть із </a:t>
            </a:r>
            <a:endParaRPr lang="uk-UA" sz="2000" b="1" i="1" dirty="0" smtClean="0">
              <a:solidFill>
                <a:srgbClr val="00B05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собою для використання 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інших уроках, </a:t>
            </a:r>
            <a:endParaRPr lang="uk-UA" sz="2000" b="1" i="1" dirty="0" smtClean="0">
              <a:solidFill>
                <a:srgbClr val="00B05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у 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житті, при виконанні домашніх </a:t>
            </a:r>
            <a:endParaRPr lang="uk-UA" sz="2000" b="1" i="1" dirty="0" smtClean="0">
              <a:solidFill>
                <a:srgbClr val="00B05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           завдань </a:t>
            </a:r>
            <a:r>
              <a:rPr lang="uk-UA" sz="2000" b="1" i="1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тощо?»  </a:t>
            </a:r>
            <a:endParaRPr lang="uk-UA" sz="2000" b="1" i="1" dirty="0" smtClean="0">
              <a:solidFill>
                <a:srgbClr val="00B05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endParaRPr lang="uk-UA" sz="2000" b="1" i="1" dirty="0">
              <a:solidFill>
                <a:srgbClr val="00B05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Папірці з відповідями складають у </a:t>
            </a: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рюкзак.  </a:t>
            </a:r>
            <a:endParaRPr lang="uk-UA" sz="2000" b="1" i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uk-UA" sz="20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Вибірково ознайомлюються з відповідями.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9370" y="980728"/>
            <a:ext cx="64393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«РЮКЗАК»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1943736"/>
            <a:ext cx="2429367" cy="24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41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6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0" y="2016135"/>
            <a:ext cx="7040848" cy="270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4480" y="692696"/>
            <a:ext cx="7111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Читання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з системою </a:t>
            </a:r>
            <a:r>
              <a:rPr lang="ru-RU" sz="4000" b="1" i="1" dirty="0" err="1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позначок</a:t>
            </a:r>
            <a:r>
              <a:rPr lang="ru-RU" sz="4000" b="1" i="1" dirty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 «ПОМІЧ» (INSERT)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79715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позначок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учням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активізу-вати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розумові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співставити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прочитаного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порівняно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знає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876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СПРЯМОВАНЕ   ЧИТАННЯ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951439" cy="416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1635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81400" y="840216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ДОШКА   ПИТАНЬ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1908" y="1609657"/>
            <a:ext cx="7222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зазначеному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вивішують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записують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виникають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них, коли:</a:t>
            </a: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аналізують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обговорюють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виникли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іскрами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розпалити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полум'я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” занять,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заснованих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дослідженні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348880"/>
            <a:ext cx="6565502" cy="289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59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47672" y="840216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КРУГОВИЙ ОГЛЯД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0345"/>
            <a:ext cx="6843281" cy="423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9171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0" y="840216"/>
            <a:ext cx="7056784" cy="501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03032" y="866536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6C0000"/>
                </a:solidFill>
                <a:latin typeface="Times New Roman" pitchFamily="18" charset="0"/>
                <a:cs typeface="Times New Roman" pitchFamily="18" charset="0"/>
              </a:rPr>
              <a:t>ДОПОВІДАЧ-РЕСПОНДЕНТ</a:t>
            </a:r>
            <a:endParaRPr lang="ru-RU" sz="4400" b="1" i="1" dirty="0">
              <a:solidFill>
                <a:srgbClr val="6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16832"/>
            <a:ext cx="7543721" cy="426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22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2197</Words>
  <Application>Microsoft Office PowerPoint</Application>
  <PresentationFormat>Экран (4:3)</PresentationFormat>
  <Paragraphs>382</Paragraphs>
  <Slides>109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ира</dc:creator>
  <cp:lastModifiedBy>ира</cp:lastModifiedBy>
  <cp:revision>136</cp:revision>
  <cp:lastPrinted>2022-02-07T16:39:37Z</cp:lastPrinted>
  <dcterms:created xsi:type="dcterms:W3CDTF">2022-01-29T16:20:31Z</dcterms:created>
  <dcterms:modified xsi:type="dcterms:W3CDTF">2022-02-07T18:18:32Z</dcterms:modified>
</cp:coreProperties>
</file>