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9" r:id="rId2"/>
    <p:sldId id="299" r:id="rId3"/>
    <p:sldId id="300" r:id="rId4"/>
    <p:sldId id="304" r:id="rId5"/>
    <p:sldId id="301" r:id="rId6"/>
    <p:sldId id="302" r:id="rId7"/>
    <p:sldId id="327" r:id="rId8"/>
    <p:sldId id="305" r:id="rId9"/>
    <p:sldId id="303" r:id="rId10"/>
    <p:sldId id="328" r:id="rId11"/>
    <p:sldId id="329" r:id="rId12"/>
    <p:sldId id="331" r:id="rId13"/>
    <p:sldId id="330" r:id="rId14"/>
    <p:sldId id="332" r:id="rId15"/>
    <p:sldId id="306" r:id="rId16"/>
    <p:sldId id="333" r:id="rId17"/>
    <p:sldId id="307" r:id="rId18"/>
    <p:sldId id="334" r:id="rId19"/>
    <p:sldId id="308" r:id="rId20"/>
    <p:sldId id="311" r:id="rId21"/>
    <p:sldId id="309" r:id="rId22"/>
    <p:sldId id="310" r:id="rId23"/>
    <p:sldId id="312" r:id="rId24"/>
    <p:sldId id="313" r:id="rId25"/>
    <p:sldId id="314" r:id="rId26"/>
    <p:sldId id="315" r:id="rId27"/>
    <p:sldId id="316" r:id="rId28"/>
    <p:sldId id="317" r:id="rId29"/>
    <p:sldId id="335" r:id="rId30"/>
    <p:sldId id="318" r:id="rId31"/>
    <p:sldId id="319" r:id="rId32"/>
    <p:sldId id="320" r:id="rId33"/>
    <p:sldId id="321" r:id="rId34"/>
    <p:sldId id="322" r:id="rId35"/>
    <p:sldId id="324" r:id="rId36"/>
    <p:sldId id="326" r:id="rId37"/>
    <p:sldId id="325" r:id="rId38"/>
    <p:sldId id="337" r:id="rId39"/>
    <p:sldId id="336" r:id="rId40"/>
    <p:sldId id="338" r:id="rId41"/>
    <p:sldId id="340" r:id="rId42"/>
    <p:sldId id="345" r:id="rId43"/>
    <p:sldId id="341" r:id="rId44"/>
    <p:sldId id="342" r:id="rId4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8BCEF-27DA-4C21-920D-6BE76D1D4002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6D741-24AA-4946-A665-29BE4128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56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0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8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1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37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1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0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39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5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59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4966-A3EB-4535-9C18-1C76B9DA4D6B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2F8A4-B646-4CB5-9CC4-FF3B71081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6448" y="620688"/>
            <a:ext cx="74168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КЛАСНИЙ КЕРІВНИК</a:t>
            </a:r>
            <a:endParaRPr lang="uk-UA" sz="72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54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(виховна робота)</a:t>
            </a:r>
            <a:endParaRPr lang="uk-UA" sz="5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400" b="1" dirty="0" smtClean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6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ЮРЧЕНКО</a:t>
            </a:r>
          </a:p>
          <a:p>
            <a:pPr algn="ctr"/>
            <a:r>
              <a:rPr lang="uk-UA" sz="6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Ірина Дмитрівна</a:t>
            </a:r>
            <a:endParaRPr lang="ru-RU" sz="6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2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847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7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886110"/>
            <a:ext cx="6984776" cy="4968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874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12768" cy="50225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81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54" y="743222"/>
            <a:ext cx="7389691" cy="52565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1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84776" cy="52385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568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ира\Desktop\АТЕСТАЦІЯ\5. КЛАСНИЙ КЕРІВНИК\2021-2022\2021-2022 слайди\Слайд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2360"/>
            <a:ext cx="7056784" cy="49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8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84776" cy="5076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999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ира\Desktop\АТЕСТАЦІЯ\5. КЛАСНИЙ КЕРІВНИК\2021-2022\2021-2022 слайди\Слайд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60705"/>
            <a:ext cx="7056783" cy="50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9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" y="764703"/>
            <a:ext cx="6984778" cy="51305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ира\Desktop\АТЕСТАЦІЯ\5. КЛАСНИЙ КЕРІВНИК\2021-2022\2021-2022 слайди\Слайд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77" y="876720"/>
            <a:ext cx="7100215" cy="494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5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а\Desktop\АТЕСТАЦІЯ\5. КЛАСНИЙ КЕРІВНИК\2021-2022\2021-2022 слайди\Слайд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824078"/>
            <a:ext cx="7128792" cy="50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21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ира\Desktop\АТЕСТАЦІЯ\5. КЛАСНИЙ КЕРІВНИК\2021-2022\2021-2022 слайди\Слайд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21" y="836713"/>
            <a:ext cx="7107071" cy="50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54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ира\Desktop\АТЕСТАЦІЯ\5. КЛАСНИЙ КЕРІВНИК\2021-2022\2021-2022 слайди\Слайд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05678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5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ира\Desktop\АТЕСТАЦІЯ\5. КЛАСНИЙ КЕРІВНИК\2021-2022\2021-2022 слайди\Слайд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6784" cy="49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1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ира\Desktop\АТЕСТАЦІЯ\5. КЛАСНИЙ КЕРІВНИК\2021-2022\2021-2022 слайди\Слайд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30" y="884704"/>
            <a:ext cx="7105962" cy="503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80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ира\Desktop\АТЕСТАЦІЯ\5. КЛАСНИЙ КЕРІВНИК\2021-2022\2021-2022 слайди\Слайд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836713"/>
            <a:ext cx="7128791" cy="5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8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ира\Desktop\АТЕСТАЦІЯ\5. КЛАСНИЙ КЕРІВНИК\2021-2022\2021-2022 слайди\Слайд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27" y="836713"/>
            <a:ext cx="7067065" cy="502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0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ира\Desktop\АТЕСТАЦІЯ\5. КЛАСНИЙ КЕРІВНИК\2021-2022\2021-2022 слайди\Слайд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9" y="852688"/>
            <a:ext cx="7248791" cy="50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01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ира\Desktop\АТЕСТАЦІЯ\5. КЛАСНИЙ КЕРІВНИК\2021-2022\2021-2022 слайди\Слайд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1" cy="5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50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ира\Desktop\АТЕСТАЦІЯ\5. КЛАСНИЙ КЕРІВНИК\2021-2022\2021-2022 слайди\Слайд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5" y="836712"/>
            <a:ext cx="7103647" cy="50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4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84776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97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ира\Desktop\АТЕСТАЦІЯ\5. КЛАСНИЙ КЕРІВНИК\2021-2022\2021-2022 слайди\Слайд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36712"/>
            <a:ext cx="712879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1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ира\Desktop\АТЕСТАЦІЯ\5. КЛАСНИЙ КЕРІВНИК\2021-2022\2021-2022 слайди\Слайд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36712"/>
            <a:ext cx="7128791" cy="507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37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84776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647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847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836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847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40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67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77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407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35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06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568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08" y="875584"/>
            <a:ext cx="7085376" cy="49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612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12768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831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92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ира\Desktop\АТЕСТАЦІЯ\5. КЛАСНИЙ КЕРІВНИК\2021-2022\2021-2022 слайди\Слайд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799" cy="5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26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912768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021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768752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886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059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3592"/>
            <a:ext cx="7056784" cy="491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629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8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ира\Desktop\АТЕСТАЦІЯ\5. КЛАСНИЙ КЕРІВНИК\2021-2022\2021-2022 слайди\Слайд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08721"/>
            <a:ext cx="7128793" cy="496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4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ира\Desktop\АТЕСТАЦІЯ\5. КЛАСНИЙ КЕРІВНИК\2021-2022\2021-2022 слайди\Слайд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056784" cy="50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4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99766"/>
            <a:ext cx="7056784" cy="50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14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ира\Desktop\АТЕСТАЦІЯ\5. КЛАСНИЙ КЕРІВНИК\2021-2022\2021-2022 слайди\Слайд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7" y="836713"/>
            <a:ext cx="7190503" cy="50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ира\Desktop\АТЕСТАЦІЯ\5. КЛАСНИЙ КЕРІВНИК\2021-2022\2021-2022 слайди\Слайд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836713"/>
            <a:ext cx="7056783" cy="50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58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9</Words>
  <Application>Microsoft Office PowerPoint</Application>
  <PresentationFormat>Экран (4:3)</PresentationFormat>
  <Paragraphs>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ира</cp:lastModifiedBy>
  <cp:revision>36</cp:revision>
  <cp:lastPrinted>2022-02-18T17:56:34Z</cp:lastPrinted>
  <dcterms:created xsi:type="dcterms:W3CDTF">2022-01-29T16:54:18Z</dcterms:created>
  <dcterms:modified xsi:type="dcterms:W3CDTF">2022-02-18T18:28:13Z</dcterms:modified>
</cp:coreProperties>
</file>