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53E070-6596-431E-A583-FC8FE973D137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x-none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x-none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263388-D5C3-408E-BF7C-D5F97B9925A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9C75-7C30-4C15-94A8-740C85B505D0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5B21-382D-4DEF-934F-85FC84424634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A70EB-43B8-412D-97E1-DCF779138E71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4E7D-439B-40C8-A272-EE240E7E33EB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E7A0A-3FF8-42A3-AD0D-B41473037021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8EBD3-FBBD-4A49-93CA-E07581B13B14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DDD21-DDA4-4674-B68D-578F7C77A6F1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B7F04-F605-4188-B894-6296CFDA0494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164B1-742E-4AAB-B174-4941394202B8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D3512-5CC0-4796-B9CA-BF378D54FB7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EB4A3-DF03-4D3A-A2E5-EFF9FD8CD908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12BDA-1729-4B69-9E0A-CAAC969AEE4F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19EF9-6EFF-492F-92FE-22B51835B061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9750-4C9B-4856-B384-214D2706835B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327D1-D7C2-43D7-8AB0-420148849314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0E37C-C433-43EF-97F1-FD310ED21F3B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87E7E-D499-4E3E-AA0F-B2DC8E79D3C4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5067-D084-4310-B46C-7CFF27C6ABA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D3C6-A7BE-441C-8BD7-2D8E53ED0B47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B0FB-DD93-47D5-9238-19CEE688826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62D4-CC0D-4C02-942D-B3D1B0505124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F6DF3-9035-448B-A29B-75EA7C8B4B0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67C-C8A7-4859-B7F7-9C0C555E7A06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F5AB-8E11-4A55-9D14-9DC54FC1DD19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FC4B1-76AB-4666-AA6F-7923FA77E7B8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1866A-89D3-431D-AB67-4B720D38D515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4B86E-799D-4581-B148-0E47185F424B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1EC34-B40E-4967-890E-BD75A116D06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5A91-F915-4568-91F0-8B660E2CEC10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32FF5-6A07-4C6C-BC82-9D37AAC980C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4701A-0E49-4F0E-BB73-49424108B48E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11611-7BE2-4F5F-BAB6-CF53791130F3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A26BC-6B3C-461E-B91C-29D0FEB1C824}" type="datetimeFigureOut">
              <a:rPr lang="x-none"/>
              <a:pPr>
                <a:defRPr/>
              </a:pPr>
              <a:t>23.01.2022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95A747-7E70-4F1B-B9BE-BF339A374BF8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1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92" r:id="rId11"/>
    <p:sldLayoutId id="2147484187" r:id="rId12"/>
    <p:sldLayoutId id="2147484193" r:id="rId13"/>
    <p:sldLayoutId id="2147484188" r:id="rId14"/>
    <p:sldLayoutId id="2147484189" r:id="rId15"/>
    <p:sldLayoutId id="2147484190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5EB2EA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5EB2EA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5EB2EA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5EB2EA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5EB2E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6838"/>
            <a:ext cx="12285663" cy="705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8882" y="1300962"/>
            <a:ext cx="9647853" cy="255454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музичного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Еврика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АМАГДАЛЄЗОВОЇ </a:t>
            </a:r>
            <a:endParaRPr lang="x-none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284538"/>
            <a:ext cx="2506663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368425" y="252413"/>
            <a:ext cx="8447088" cy="1217612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Музично-дидактична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гра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«Сонечко и дощик»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19200" y="3275013"/>
            <a:ext cx="8596313" cy="1404937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Музично-дидактична гра</a:t>
            </a:r>
            <a:br>
              <a:rPr lang="uk-UA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«Відтвори тінь»</a:t>
            </a:r>
            <a:endParaRPr lang="x-none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67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6163" y="860425"/>
            <a:ext cx="197326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1474788"/>
            <a:ext cx="24018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854075"/>
            <a:ext cx="2017713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025" y="4552950"/>
            <a:ext cx="3006725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5463" y="4552950"/>
            <a:ext cx="3008312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5488" y="4552950"/>
            <a:ext cx="2500312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563688" y="246063"/>
            <a:ext cx="8596312" cy="1320800"/>
          </a:xfrm>
        </p:spPr>
        <p:txBody>
          <a:bodyPr/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Музично-дидактичні ігри:</a:t>
            </a:r>
            <a:endParaRPr lang="ru-RU" sz="4000" b="1" dirty="0"/>
          </a:p>
        </p:txBody>
      </p:sp>
      <p:sp>
        <p:nvSpPr>
          <p:cNvPr id="29698" name="TextBox 7"/>
          <p:cNvSpPr txBox="1">
            <a:spLocks noChangeArrowheads="1"/>
          </p:cNvSpPr>
          <p:nvPr/>
        </p:nvSpPr>
        <p:spPr bwMode="auto">
          <a:xfrm>
            <a:off x="1738313" y="1066800"/>
            <a:ext cx="1782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«Музичне лото»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TextBox 9"/>
          <p:cNvSpPr txBox="1">
            <a:spLocks noChangeArrowheads="1"/>
          </p:cNvSpPr>
          <p:nvPr/>
        </p:nvSpPr>
        <p:spPr bwMode="auto">
          <a:xfrm>
            <a:off x="6858000" y="1128713"/>
            <a:ext cx="1893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«Смачний ритм»</a:t>
            </a:r>
            <a:endParaRPr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TextBox 11"/>
          <p:cNvSpPr txBox="1">
            <a:spLocks noChangeArrowheads="1"/>
          </p:cNvSpPr>
          <p:nvPr/>
        </p:nvSpPr>
        <p:spPr bwMode="auto">
          <a:xfrm>
            <a:off x="1563688" y="3932238"/>
            <a:ext cx="145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«Ялиночка»</a:t>
            </a:r>
            <a:endParaRPr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Box 12"/>
          <p:cNvSpPr txBox="1">
            <a:spLocks noChangeArrowheads="1"/>
          </p:cNvSpPr>
          <p:nvPr/>
        </p:nvSpPr>
        <p:spPr bwMode="auto">
          <a:xfrm>
            <a:off x="6351588" y="3929063"/>
            <a:ext cx="2947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«Відгадай на чому граю»</a:t>
            </a:r>
            <a:endParaRPr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912" y="1603375"/>
            <a:ext cx="308768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8913" y="4367213"/>
            <a:ext cx="3087686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0287" y="4367213"/>
            <a:ext cx="3189287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4425" y="1562100"/>
            <a:ext cx="30876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2814638" y="525463"/>
            <a:ext cx="5984875" cy="1320800"/>
          </a:xfrm>
        </p:spPr>
        <p:txBody>
          <a:bodyPr/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Музично-дидактичні ігри:</a:t>
            </a:r>
            <a:endParaRPr lang="ru-RU" sz="4000" b="1" dirty="0"/>
          </a:p>
        </p:txBody>
      </p:sp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2814638" y="3106738"/>
            <a:ext cx="2595562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231900" y="1612900"/>
            <a:ext cx="25193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«Грайливі метелики»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4310063" y="1612900"/>
            <a:ext cx="2370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«Ніжки-долоньки»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7604125" y="1612900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«Що звучить?»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200" y="2398713"/>
            <a:ext cx="2746115" cy="353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025" y="2398712"/>
            <a:ext cx="2594391" cy="353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4125" y="2398713"/>
            <a:ext cx="2304373" cy="353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2239963" y="388938"/>
            <a:ext cx="7034212" cy="855662"/>
          </a:xfrm>
        </p:spPr>
        <p:txBody>
          <a:bodyPr/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Музичне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заняття: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665163" y="1416050"/>
            <a:ext cx="320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Музично-ритмічна вправа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8618538" y="145415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Співи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4560888" y="1452563"/>
            <a:ext cx="2425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Слухання музики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1101725" y="4064000"/>
            <a:ext cx="2919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Паперовий оркестр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4221163" y="4100513"/>
            <a:ext cx="307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Музично-ритмічні рухи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1" name="TextBox 11"/>
          <p:cNvSpPr txBox="1">
            <a:spLocks noChangeArrowheads="1"/>
          </p:cNvSpPr>
          <p:nvPr/>
        </p:nvSpPr>
        <p:spPr bwMode="auto">
          <a:xfrm>
            <a:off x="8855075" y="4100513"/>
            <a:ext cx="1138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2" name="Рисунок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50" y="4610100"/>
            <a:ext cx="278923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1938" y="1852613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63" y="4610100"/>
            <a:ext cx="2789237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1938" y="4610100"/>
            <a:ext cx="278765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0063" y="1852613"/>
            <a:ext cx="271938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5988" y="1852613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2117725" y="482600"/>
            <a:ext cx="7156450" cy="66833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Осінні свята та розваги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TextBox 6"/>
          <p:cNvSpPr txBox="1">
            <a:spLocks noChangeArrowheads="1"/>
          </p:cNvSpPr>
          <p:nvPr/>
        </p:nvSpPr>
        <p:spPr bwMode="auto">
          <a:xfrm>
            <a:off x="965200" y="1325563"/>
            <a:ext cx="332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«Осінній ярмарок майстрів»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5873750" y="1325563"/>
            <a:ext cx="3871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«Осінь золотава в гості завітала»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TextBox 8"/>
          <p:cNvSpPr txBox="1">
            <a:spLocks noChangeArrowheads="1"/>
          </p:cNvSpPr>
          <p:nvPr/>
        </p:nvSpPr>
        <p:spPr bwMode="auto">
          <a:xfrm>
            <a:off x="755650" y="4027488"/>
            <a:ext cx="3592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«Україну квітчаємо, традиції вивчаємо»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5873750" y="4017963"/>
            <a:ext cx="4338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«Козацькому роду нема переводу»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854200"/>
            <a:ext cx="317341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4088" y="4689475"/>
            <a:ext cx="3240087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4088" y="1781175"/>
            <a:ext cx="32400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Рисунок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375" y="4706938"/>
            <a:ext cx="32416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3290888" y="369888"/>
            <a:ext cx="5610225" cy="89376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Зимові свята та розваги.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722313" y="1133475"/>
            <a:ext cx="4144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«Радощів багато-несе зимове свято»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12713" y="4078288"/>
            <a:ext cx="5834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«Зі спортом дружити, без хвороб у світі жити»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5757863" y="4078288"/>
            <a:ext cx="4487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«Як розсмішити принцесу Несміяну?»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4867275" y="1044575"/>
            <a:ext cx="472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 Новий рік стрічаємо, ялинки захищаємо»</a:t>
            </a:r>
            <a:endParaRPr lang="ru-RU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75" y="4478338"/>
            <a:ext cx="3122613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75" y="1727200"/>
            <a:ext cx="3106738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0163" y="4478338"/>
            <a:ext cx="3122612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0163" y="1727200"/>
            <a:ext cx="3122612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2973388" y="496888"/>
            <a:ext cx="5900737" cy="89376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Весняні свята та розваги.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233363" y="1144588"/>
            <a:ext cx="4441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«Великдень зустрічаємо – танцюємо, співаємо»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5922963" y="1203325"/>
            <a:ext cx="2855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«Великодні гуляння»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233363" y="4189413"/>
            <a:ext cx="3703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«Вогонь – ворог, вогонь – друг»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5233988" y="4189413"/>
            <a:ext cx="5281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«Про матусю заспіваю та зі святом привітаю»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2213" y="1724025"/>
            <a:ext cx="1808162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4586288"/>
            <a:ext cx="2944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4313" y="1858963"/>
            <a:ext cx="169703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2963" y="4587875"/>
            <a:ext cx="2770187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3162300" y="184150"/>
            <a:ext cx="5527675" cy="958850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Літні свята та  розваги.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868363" y="871538"/>
            <a:ext cx="427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«Пригоди </a:t>
            </a:r>
            <a:r>
              <a:rPr lang="uk-UA" sz="20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Маши</a:t>
            </a:r>
            <a:r>
              <a:rPr lang="uk-UA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та ведмедя»</a:t>
            </a:r>
            <a:endParaRPr lang="ru-RU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5241925" y="854075"/>
            <a:ext cx="44783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«В серці кожної дитини живе любов до України»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693738" y="3894138"/>
            <a:ext cx="3881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«Жовтий День – це колір сонця»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5957888" y="3894138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Театралізована вистава</a:t>
            </a:r>
            <a:endParaRPr lang="ru-RU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6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2950" y="1562100"/>
            <a:ext cx="3109913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438" y="4422775"/>
            <a:ext cx="3109912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1568450"/>
            <a:ext cx="2328862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2950" y="4416425"/>
            <a:ext cx="3109913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2668588" y="198438"/>
            <a:ext cx="63452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 я люблю, коли сміються діти, </a:t>
            </a:r>
          </a:p>
          <a:p>
            <a:pPr algn="ctr"/>
            <a:r>
              <a:rPr lang="uk-UA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Коли на личку радість виграє.</a:t>
            </a:r>
          </a:p>
          <a:p>
            <a:pPr algn="ctr"/>
            <a:r>
              <a:rPr lang="uk-UA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 усмішка ясним промінням світить...</a:t>
            </a:r>
          </a:p>
          <a:p>
            <a:pPr algn="ctr"/>
            <a:r>
              <a:rPr lang="uk-UA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І в цьому мудрість виховання є.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4079" y="4534678"/>
            <a:ext cx="5036975" cy="232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235">
            <a:off x="361950" y="258763"/>
            <a:ext cx="2170113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26896">
            <a:off x="384175" y="3352800"/>
            <a:ext cx="25320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1379">
            <a:off x="7083376" y="2611299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57810">
            <a:off x="2507124" y="2127544"/>
            <a:ext cx="19764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168443">
            <a:off x="8991600" y="652463"/>
            <a:ext cx="31051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045958">
            <a:off x="9086350" y="3828685"/>
            <a:ext cx="3212513" cy="24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36EEB-A618-4A8B-B8A4-9ADF72B446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20" y="2014538"/>
            <a:ext cx="1821335" cy="27279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639763" y="590550"/>
            <a:ext cx="8596312" cy="1320800"/>
          </a:xfrm>
        </p:spPr>
        <p:txBody>
          <a:bodyPr/>
          <a:lstStyle/>
          <a:p>
            <a:pPr algn="ctr"/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000" y="-849419"/>
            <a:ext cx="10277077" cy="770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325" y="1489075"/>
            <a:ext cx="8597900" cy="387985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Дата народження: 15.11.1977р.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Педагогічний стаж: 19 років.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Посада: керівник музичний.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Рівень кваліфікації: «Спеціаліст вищої категорії».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Освіта: вища.</a:t>
            </a:r>
          </a:p>
          <a:p>
            <a:pPr>
              <a:buFont typeface="Wingdings" pitchFamily="2" charset="2"/>
              <a:buChar char="Ø"/>
            </a:pP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Відомості про освіту: 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01.09.1993р.</a:t>
            </a: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- вступ до Запорізького міського педагогічного училища №2 за спеціальністю  «Дошкільне виховання».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25.06.2000р.</a:t>
            </a: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- закінчила навчання у Запорізькому міському педагогічному училищі за спеціальністю «Дошкільне виховання».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01.09.2000р.</a:t>
            </a: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- вступ до Мелітопольського державного</a:t>
            </a:r>
            <a:r>
              <a:rPr lang="en-US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 університету за спеціальністю «Психологія».</a:t>
            </a:r>
            <a:b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25.06.2002р.</a:t>
            </a:r>
            <a:r>
              <a:rPr lang="uk-UA" sz="2000" dirty="0">
                <a:solidFill>
                  <a:srgbClr val="242400"/>
                </a:solidFill>
                <a:latin typeface="Times New Roman" pitchFamily="18" charset="0"/>
                <a:cs typeface="Times New Roman" pitchFamily="18" charset="0"/>
              </a:rPr>
              <a:t>- закінчила Мелітопольський державний педагогічний університет за спеціальністю «Психологія» та здобула кваліфікацію практичного психолога в закладах освіти. </a:t>
            </a:r>
            <a:endParaRPr lang="ru-RU" sz="2000" dirty="0">
              <a:solidFill>
                <a:srgbClr val="242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4723" y="354973"/>
            <a:ext cx="23643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себе:</a:t>
            </a:r>
            <a:endParaRPr lang="x-none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569A68-C965-42B2-9FF4-C6EE4244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49" y="-111967"/>
            <a:ext cx="5227475" cy="69699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763" y="2160588"/>
            <a:ext cx="8597900" cy="3881437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кредо: 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«Відкрити в кожній дитині душу творця, дати їй змогу пробудитися і розквітнути».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кредо:</a:t>
            </a:r>
            <a:r>
              <a:rPr lang="uk-UA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«Знайти сенс свого життя - це, безумовно, щастя; знайти своє щастя в житті -  це, безумовно, цього сенс. Сенс у тому, щоб не тільки знайти щастя, а й подарувати його іншим».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7238" y="288925"/>
            <a:ext cx="65849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 та життєве кредо: </a:t>
            </a:r>
            <a:endParaRPr lang="x-none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C43D1-5DFF-4401-99F9-3A758E3A3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8" y="4003147"/>
            <a:ext cx="4160995" cy="28548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302FB8-9A95-400B-9539-6AA93AC94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79" y="4003147"/>
            <a:ext cx="3858657" cy="28795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CE04DB-3E14-4DD5-967D-3A30A0902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25" y="434715"/>
            <a:ext cx="2523374" cy="32378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D4543A-9255-44FF-9581-54B4770A6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25" y="3429000"/>
            <a:ext cx="2523375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788" y="2160588"/>
            <a:ext cx="8653462" cy="4017962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23.09.2002р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пройшла курси підвищення кваліфікації при Запорізькому обласному інституті післядипломної педагогічної освіти за фахом  «Музичні керівники дошкільних навчальних закладів». </a:t>
            </a:r>
            <a:b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17.03.2007р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пройшла курси підвищення кваліфікації при Запорізькому обласному інституті післядипломної педагогічної освіти за фахом  «Керівники гуртків позашкільних закладів естетичного циклу».</a:t>
            </a:r>
            <a:b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20.04.2012р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пройшла  курси підвищення кваліфікації при КЗ  «Запорізький обласний інститут післядипломної педагогічної освіти». ЗОР за фахом «Музичні керівники ДНЗ». </a:t>
            </a:r>
            <a:b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23.08.2017р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пройшла курси підвищення кваліфікації  за програмою «Музичні керівники дошкільних навчальних закладів». 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1163" y="282575"/>
            <a:ext cx="61690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Перепідготовка та підвищення кваліфікації.</a:t>
            </a:r>
            <a:endParaRPr lang="x-none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5250" y="2024063"/>
            <a:ext cx="3107223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863" y="1155700"/>
            <a:ext cx="8596312" cy="488632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підвищення професійного рівня пройшла курси методологічного модуля, базові курси онлайн, очні тренінги та прослухала більше ста </a:t>
            </a:r>
            <a:r>
              <a:rPr lang="uk-UA" sz="2000" dirty="0" err="1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Вебінарів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7339" y="447675"/>
            <a:ext cx="622792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кваліфікації.</a:t>
            </a:r>
            <a:endParaRPr lang="x-none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BEDEFA-0C61-4E30-9D78-2D1F891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39" y="2143593"/>
            <a:ext cx="6861710" cy="45944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Участь у методичній роботі району, області, країни.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року приймаю участь у районному конкурсі «Моя країна – Україна!»,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займаю призові місця.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b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en-US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Міському талант- шоу «Зірочки дошкілля» в номінації «Співи»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b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обласному вокальному фестивалі-конкурсі «Мій рідній край».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b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Всеукраїнському краще оздоблення актової зали ЗДО «серед 100 кращих ЗДО України», де посіла 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друге рейтингове місце.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b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Всеукраїнському конкурсі «Краще естетичне оздоблення фойє ЗДО «серед 100 кращих ЗДО України», де посіла 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перше рейтингове місце.</a:t>
            </a:r>
            <a:endParaRPr lang="x-none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32069-E0D0-4249-9D6C-0C10B72AA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9" y="609600"/>
            <a:ext cx="2262423" cy="26907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1AE82B-A5C4-4A0C-B294-E0291B99D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9" y="3557667"/>
            <a:ext cx="2262423" cy="30165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2123" y="148771"/>
            <a:ext cx="413254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Мої досягнення: </a:t>
            </a:r>
            <a:endParaRPr lang="x-none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9853"/>
            <a:ext cx="9041363" cy="589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BF8FFE-F281-4327-B04B-3439C6FE4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63" y="1473824"/>
            <a:ext cx="2932764" cy="3910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813" y="1489075"/>
            <a:ext cx="8596312" cy="280352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Музично-дидактична гра як засіб музичного розвитку дітей дошкільного віку».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музично-дидактичних ігор дає найбільш змістовно здійснювати музичне виховання. Музично-дидактичні ігри</a:t>
            </a:r>
            <a:r>
              <a:rPr lang="en-US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uk-UA" sz="2000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навчальні матеріали, які дають змогу допомагати дітям в ігровій формі комплексно сприймати музичні здібності та викликати у дітей зорову, слухову і рухову активність і тим самим розширювати їхнє сприймання музики у цілому.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1203" y="317500"/>
            <a:ext cx="599362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Самоосвітня діяльність: </a:t>
            </a:r>
            <a:endParaRPr lang="x-none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0163" y="4170363"/>
            <a:ext cx="34163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800" y="4170363"/>
            <a:ext cx="341788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451100" y="347663"/>
            <a:ext cx="6226175" cy="1320800"/>
          </a:xfrm>
        </p:spPr>
        <p:txBody>
          <a:bodyPr/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Музично-дидактична гра </a:t>
            </a:r>
            <a:br>
              <a:rPr lang="uk-UA" sz="4000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«Квітковий настрій»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4400" y="3232150"/>
            <a:ext cx="22367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5238" y="3232150"/>
            <a:ext cx="2236787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3363" y="1970088"/>
            <a:ext cx="2236787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825" y="1970088"/>
            <a:ext cx="21875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Другая 7">
      <a:dk1>
        <a:srgbClr val="2998E3"/>
      </a:dk1>
      <a:lt1>
        <a:srgbClr val="2998E3"/>
      </a:lt1>
      <a:dk2>
        <a:srgbClr val="00B0F0"/>
      </a:dk2>
      <a:lt2>
        <a:srgbClr val="2998E3"/>
      </a:lt2>
      <a:accent1>
        <a:srgbClr val="FFFF00"/>
      </a:accent1>
      <a:accent2>
        <a:srgbClr val="FFFF65"/>
      </a:accent2>
      <a:accent3>
        <a:srgbClr val="FFFF65"/>
      </a:accent3>
      <a:accent4>
        <a:srgbClr val="2D9AE3"/>
      </a:accent4>
      <a:accent5>
        <a:srgbClr val="2D9AE3"/>
      </a:accent5>
      <a:accent6>
        <a:srgbClr val="FFFD33"/>
      </a:accent6>
      <a:hlink>
        <a:srgbClr val="FFFF65"/>
      </a:hlink>
      <a:folHlink>
        <a:srgbClr val="FFFD33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602</TotalTime>
  <Words>705</Words>
  <Application>Microsoft Office PowerPoint</Application>
  <PresentationFormat>Широкоэкранный</PresentationFormat>
  <Paragraphs>68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методичній роботі району, області, країни.</vt:lpstr>
      <vt:lpstr>Презентация PowerPoint</vt:lpstr>
      <vt:lpstr>Презентация PowerPoint</vt:lpstr>
      <vt:lpstr>Музично-дидактична гра  «Квітковий настрій»</vt:lpstr>
      <vt:lpstr>Музично-дидактична гра «Сонечко и дощик»</vt:lpstr>
      <vt:lpstr>Музично-дидактичні ігри:</vt:lpstr>
      <vt:lpstr>Музично-дидактичні ігри:</vt:lpstr>
      <vt:lpstr>Музичне заняття:</vt:lpstr>
      <vt:lpstr>Осінні свята та розваги.</vt:lpstr>
      <vt:lpstr>Зимові свята та розваги.</vt:lpstr>
      <vt:lpstr>Весняні свята та розваги.</vt:lpstr>
      <vt:lpstr>Літні свята та  розваги.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 Артемченков</dc:creator>
  <cp:lastModifiedBy>Артем Артемченков</cp:lastModifiedBy>
  <cp:revision>79</cp:revision>
  <dcterms:created xsi:type="dcterms:W3CDTF">2021-07-05T13:33:14Z</dcterms:created>
  <dcterms:modified xsi:type="dcterms:W3CDTF">2022-01-23T18:49:26Z</dcterms:modified>
</cp:coreProperties>
</file>