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9"/>
  </p:notesMasterIdLst>
  <p:sldIdLst>
    <p:sldId id="256" r:id="rId2"/>
    <p:sldId id="312" r:id="rId3"/>
    <p:sldId id="262" r:id="rId4"/>
    <p:sldId id="320" r:id="rId5"/>
    <p:sldId id="261" r:id="rId6"/>
    <p:sldId id="263" r:id="rId7"/>
    <p:sldId id="310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13E"/>
    <a:srgbClr val="66FF33"/>
    <a:srgbClr val="000099"/>
    <a:srgbClr val="009900"/>
    <a:srgbClr val="008000"/>
    <a:srgbClr val="250BE5"/>
    <a:srgbClr val="D41CBE"/>
    <a:srgbClr val="1490DC"/>
    <a:srgbClr val="0EE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1" autoAdjust="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72" y="-108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3B1D-9C25-44C0-A878-887B45F5821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71D04-01FF-4C7D-9577-704B26FBE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1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1D04-01FF-4C7D-9577-704B26FBEC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20084-02FA-4B20-8CA0-5811B9132BE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34D82-BA67-41EC-B22C-DDABCB4FC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98C48D-E5D2-4E44-AE25-8CFB709240B3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FCA9-EDE0-408D-AB43-0F1F859088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69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4066" y="339621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Портфоліо вихователя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закладу дошкільної освіти</a:t>
            </a:r>
          </a:p>
          <a:p>
            <a:pPr algn="ctr"/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admin\Desktop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59" y="2924944"/>
            <a:ext cx="7767486" cy="3744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oyzjo91frcpBpZsNBWnDkX8Ze5F1Y8FAg8Mq_LQR4aQJC7FsitDMEp8uSZW2Flyrkwr49NnMKgoB2gF5h6nlW0Ym9RpfytOetfzgTLT6XrjhZUBrtTVfiwZbMFx0hHVUL_5h_OZ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3786457" cy="322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7170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latin typeface="Monotype Corsiva" panose="03010101010201010101" pitchFamily="66" charset="0"/>
              </a:rPr>
              <a:t>Рубан Любов </a:t>
            </a:r>
            <a:r>
              <a:rPr lang="uk-UA" sz="3600" b="1" i="1" dirty="0" err="1">
                <a:latin typeface="Monotype Corsiva" panose="03010101010201010101" pitchFamily="66" charset="0"/>
              </a:rPr>
              <a:t>Володимиріна</a:t>
            </a:r>
            <a:endParaRPr lang="ru-RU" sz="3600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53206"/>
            <a:ext cx="7841276" cy="4812097"/>
          </a:xfrm>
        </p:spPr>
        <p:txBody>
          <a:bodyPr>
            <a:normAutofit fontScale="92500"/>
          </a:bodyPr>
          <a:lstStyle/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Дата народження: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1970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Місце навчання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роки:З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01. 09. 1990 р. вчилася в Бердянському педагогічному  інституті на факультеті «ПУНК», спеціальність «Вчитель початкових  класів», денна форма навчання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З 15. 06 1992р. перевелась на 2 курс факультету «Дошкільне виховання» заочної форми навчання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25 червня 1996р. закінчила БГПІ за спеціальністю «Викладач дошкільної педагогіки і психології та вихователь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Попередні місця роботи за педагогічним напрямом: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 01. 04.1993р.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ДНЗ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 2014 р.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ДНЗ№ 221</a:t>
            </a:r>
          </a:p>
          <a:p>
            <a:pPr marL="0" indent="542925" algn="just">
              <a:buFont typeface="Arial" charset="0"/>
              <a:buNone/>
            </a:pP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uk-UA" sz="2400" b="1" i="1" dirty="0" smtClean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619672" y="550530"/>
            <a:ext cx="7200800" cy="936104"/>
            <a:chOff x="1403648" y="440635"/>
            <a:chExt cx="7200800" cy="936104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1403648" y="440635"/>
              <a:ext cx="7200800" cy="936104"/>
            </a:xfrm>
            <a:prstGeom prst="ribbon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6304" y="585521"/>
              <a:ext cx="4529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себе</a:t>
              </a:r>
              <a:endPara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58084"/>
            <a:ext cx="7841276" cy="4608512"/>
          </a:xfrm>
        </p:spPr>
        <p:txBody>
          <a:bodyPr>
            <a:normAutofit fontScale="92500" lnSpcReduction="10000"/>
          </a:bodyPr>
          <a:lstStyle/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Місце роботи: 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ЗПШ</a:t>
            </a:r>
            <a:r>
              <a:rPr lang="uk-UA" sz="2400" b="1" i="1" dirty="0" err="1" smtClean="0">
                <a:latin typeface="Times New Roman"/>
                <a:cs typeface="Times New Roman"/>
              </a:rPr>
              <a:t>«Еврика</a:t>
            </a:r>
            <a:r>
              <a:rPr lang="uk-UA" sz="2400" b="1" i="1" dirty="0" smtClean="0">
                <a:latin typeface="Times New Roman"/>
                <a:cs typeface="Times New Roman"/>
              </a:rPr>
              <a:t>» </a:t>
            </a:r>
            <a:r>
              <a:rPr lang="uk-UA" sz="2400" b="1" i="1" dirty="0" err="1" smtClean="0">
                <a:latin typeface="Times New Roman"/>
                <a:cs typeface="Times New Roman"/>
              </a:rPr>
              <a:t>м.</a:t>
            </a:r>
            <a:r>
              <a:rPr lang="uk-UA" sz="2400" b="1" i="1" dirty="0" err="1" smtClean="0">
                <a:latin typeface="Times New Roman"/>
                <a:cs typeface="Times New Roman"/>
              </a:rPr>
              <a:t>Запоріжжя</a:t>
            </a:r>
            <a:r>
              <a:rPr lang="uk-UA" sz="2400" b="1" i="1" dirty="0" smtClean="0">
                <a:latin typeface="Times New Roman"/>
                <a:cs typeface="Times New Roman"/>
              </a:rPr>
              <a:t>.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таж роботи: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42925" algn="just">
              <a:buFont typeface="Arial" charset="0"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 </a:t>
            </a:r>
          </a:p>
          <a:p>
            <a:pPr marL="0" indent="542925" algn="just">
              <a:buFont typeface="Arial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16 03 2005р.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14 03 2014р.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Arial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22 03 2019р.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42925" algn="just">
              <a:buFont typeface="Arial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Моб .тел.  067- 309 – 27 89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uk-UA" sz="2400" b="1" i="1" dirty="0" smtClean="0">
              <a:solidFill>
                <a:srgbClr val="250BE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619672" y="550530"/>
            <a:ext cx="7200800" cy="936104"/>
            <a:chOff x="1403648" y="440635"/>
            <a:chExt cx="7200800" cy="936104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1403648" y="440635"/>
              <a:ext cx="7200800" cy="936104"/>
            </a:xfrm>
            <a:prstGeom prst="ribbon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6304" y="585521"/>
              <a:ext cx="4529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Загальні  відомості</a:t>
              </a:r>
              <a:endPara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9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080" y="1535485"/>
            <a:ext cx="7683410" cy="3456384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806450" algn="r">
              <a:spcBef>
                <a:spcPts val="0"/>
              </a:spcBef>
              <a:buFont typeface="Arial" charset="0"/>
              <a:buNone/>
              <a:defRPr/>
            </a:pPr>
            <a:r>
              <a:rPr lang="uk-UA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Крізь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тернії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до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зірок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marL="0" indent="806450" algn="r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душа –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дерево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гіллясте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marL="0" indent="806450" algn="r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Куди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небес,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мов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голуби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летить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806450" algn="r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Надвечір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тихий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зграйка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мрій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срібляста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marL="0" indent="806450" algn="r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випурхнуть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світанком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блакить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marL="0" indent="806450" algn="r">
              <a:spcBef>
                <a:spcPts val="0"/>
              </a:spcBef>
              <a:buFont typeface="Arial" charset="0"/>
              <a:buNone/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Т.Готьє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47764" y="399868"/>
            <a:ext cx="7056784" cy="1156924"/>
            <a:chOff x="0" y="260648"/>
            <a:chExt cx="8964488" cy="936104"/>
          </a:xfrm>
        </p:grpSpPr>
        <p:sp>
          <p:nvSpPr>
            <p:cNvPr id="10" name="Лента лицом вверх 9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7744" y="306028"/>
              <a:ext cx="4392488" cy="422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Педагогічне кредо</a:t>
              </a:r>
              <a:endPara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266" name="Picture 2" descr="C:\Users\admin\Desktop\Рабочий стол\Фони для дид ігор\Дітки\sadochok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4" y="4077072"/>
            <a:ext cx="4155453" cy="25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69647" y="539228"/>
            <a:ext cx="7956376" cy="936104"/>
            <a:chOff x="0" y="260648"/>
            <a:chExt cx="8964488" cy="936104"/>
          </a:xfrm>
        </p:grpSpPr>
        <p:sp>
          <p:nvSpPr>
            <p:cNvPr id="7" name="Лента лицом вверх 6"/>
            <p:cNvSpPr/>
            <p:nvPr/>
          </p:nvSpPr>
          <p:spPr>
            <a:xfrm>
              <a:off x="0" y="260648"/>
              <a:ext cx="8964488" cy="936104"/>
            </a:xfrm>
            <a:prstGeom prst="ribbon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250BE5"/>
                  </a:solidFill>
                </a:ln>
                <a:solidFill>
                  <a:srgbClr val="250BE5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306028"/>
              <a:ext cx="4392488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МОЇ  ДОСЯГНЕННЯ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2" y="1750459"/>
            <a:ext cx="3096344" cy="4503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9" y="1750460"/>
            <a:ext cx="3365212" cy="463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2911181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8062"/>
            <a:ext cx="2580320" cy="36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736304" cy="77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0413E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206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ВИХОВАТЕЛЯ</dc:title>
  <dc:creator>Admin</dc:creator>
  <cp:lastModifiedBy>Admin</cp:lastModifiedBy>
  <cp:revision>113</cp:revision>
  <cp:lastPrinted>2018-01-27T11:52:48Z</cp:lastPrinted>
  <dcterms:created xsi:type="dcterms:W3CDTF">2016-12-09T04:45:38Z</dcterms:created>
  <dcterms:modified xsi:type="dcterms:W3CDTF">2022-02-02T20:32:35Z</dcterms:modified>
</cp:coreProperties>
</file>