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8"/>
  </p:notesMasterIdLst>
  <p:sldIdLst>
    <p:sldId id="256" r:id="rId2"/>
    <p:sldId id="312" r:id="rId3"/>
    <p:sldId id="316" r:id="rId4"/>
    <p:sldId id="260" r:id="rId5"/>
    <p:sldId id="261" r:id="rId6"/>
    <p:sldId id="317" r:id="rId7"/>
    <p:sldId id="263" r:id="rId8"/>
    <p:sldId id="258" r:id="rId9"/>
    <p:sldId id="318" r:id="rId10"/>
    <p:sldId id="319" r:id="rId11"/>
    <p:sldId id="286" r:id="rId12"/>
    <p:sldId id="322" r:id="rId13"/>
    <p:sldId id="323" r:id="rId14"/>
    <p:sldId id="325" r:id="rId15"/>
    <p:sldId id="326" r:id="rId16"/>
    <p:sldId id="321" r:id="rId1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0BE5"/>
    <a:srgbClr val="0EE218"/>
    <a:srgbClr val="009900"/>
    <a:srgbClr val="008000"/>
    <a:srgbClr val="66FF33"/>
    <a:srgbClr val="000099"/>
    <a:srgbClr val="D41CBE"/>
    <a:srgbClr val="1490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29" autoAdjust="0"/>
    <p:restoredTop sz="94624" autoAdjust="0"/>
  </p:normalViewPr>
  <p:slideViewPr>
    <p:cSldViewPr>
      <p:cViewPr>
        <p:scale>
          <a:sx n="77" d="100"/>
          <a:sy n="77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5FB1-7D29-430C-BE55-FAE63D9CA9E3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9AE0-7301-4C17-A4B9-AD5079144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46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93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9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37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72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24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41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4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86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1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9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98C48D-E5D2-4E44-AE25-8CFB709240B3}" type="datetimeFigureOut">
              <a:rPr lang="ru-RU" smtClean="0"/>
              <a:pPr>
                <a:defRPr/>
              </a:pPr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FCA9-EDE0-408D-AB43-0F1F859088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869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3" y="1142984"/>
            <a:ext cx="8572559" cy="486287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rgbClr val="250BE5"/>
                </a:solidFill>
                <a:prstDash val="solid"/>
              </a:ln>
              <a:solidFill>
                <a:srgbClr val="250BE5"/>
              </a:solidFill>
              <a:effectLst/>
              <a:latin typeface="Monotype Corsiva" pitchFamily="66" charset="0"/>
              <a:ea typeface="Microsoft JhengHei" pitchFamily="34" charset="-120"/>
              <a:cs typeface="Mongolian Baiti" pitchFamily="66" charset="0"/>
            </a:endParaRPr>
          </a:p>
          <a:p>
            <a:pPr algn="ctr"/>
            <a:endParaRPr lang="ru-RU" sz="5400" b="1" dirty="0" smtClean="0">
              <a:ln w="10541" cmpd="sng">
                <a:solidFill>
                  <a:srgbClr val="250BE5"/>
                </a:solidFill>
                <a:prstDash val="solid"/>
              </a:ln>
              <a:solidFill>
                <a:srgbClr val="250BE5"/>
              </a:solidFill>
              <a:latin typeface="Monotype Corsiva" pitchFamily="66" charset="0"/>
              <a:ea typeface="Microsoft JhengHei" pitchFamily="34" charset="-120"/>
              <a:cs typeface="Mongolian Baiti" pitchFamily="66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itchFamily="66" charset="0"/>
                <a:ea typeface="Microsoft JhengHei" pitchFamily="34" charset="-120"/>
                <a:cs typeface="Mongolian Baiti" pitchFamily="66" charset="0"/>
              </a:rPr>
              <a:t>Портфоліо </a:t>
            </a:r>
            <a:r>
              <a:rPr lang="ru-RU" sz="5400" b="1" cap="none" spc="0" dirty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itchFamily="66" charset="0"/>
                <a:ea typeface="Microsoft JhengHei" pitchFamily="34" charset="-120"/>
                <a:cs typeface="Mongolian Baiti" pitchFamily="66" charset="0"/>
              </a:rPr>
              <a:t>вихователя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itchFamily="66" charset="0"/>
                <a:ea typeface="Microsoft JhengHei" pitchFamily="34" charset="-120"/>
                <a:cs typeface="Mongolian Baiti" pitchFamily="66" charset="0"/>
              </a:rPr>
              <a:t>Запорізької початкової школи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itchFamily="66" charset="0"/>
                <a:ea typeface="Microsoft JhengHei" pitchFamily="34" charset="-120"/>
                <a:cs typeface="Mongolian Baiti" pitchFamily="66" charset="0"/>
              </a:rPr>
              <a:t>« </a:t>
            </a:r>
            <a:r>
              <a:rPr lang="uk-UA" sz="5400" b="1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latin typeface="Monotype Corsiva" pitchFamily="66" charset="0"/>
                <a:ea typeface="Microsoft JhengHei" pitchFamily="34" charset="-120"/>
                <a:cs typeface="Mongolian Baiti" pitchFamily="66" charset="0"/>
              </a:rPr>
              <a:t>Еврика</a:t>
            </a:r>
            <a:r>
              <a:rPr lang="uk-UA" sz="5400" b="1" cap="none" spc="0" dirty="0" smtClean="0">
                <a:ln w="10541" cmpd="sng">
                  <a:solidFill>
                    <a:srgbClr val="250BE5"/>
                  </a:solidFill>
                  <a:prstDash val="solid"/>
                </a:ln>
                <a:solidFill>
                  <a:srgbClr val="250BE5"/>
                </a:solidFill>
                <a:effectLst/>
                <a:latin typeface="Monotype Corsiva" pitchFamily="66" charset="0"/>
                <a:ea typeface="Microsoft JhengHei" pitchFamily="34" charset="-120"/>
                <a:cs typeface="Mongolian Baiti" pitchFamily="66" charset="0"/>
              </a:rPr>
              <a:t>»</a:t>
            </a:r>
            <a:endParaRPr lang="uk-UA" sz="5400" b="1" cap="none" spc="0" dirty="0">
              <a:ln w="10541" cmpd="sng">
                <a:solidFill>
                  <a:srgbClr val="250BE5"/>
                </a:solidFill>
                <a:prstDash val="solid"/>
              </a:ln>
              <a:solidFill>
                <a:srgbClr val="250BE5"/>
              </a:solidFill>
              <a:effectLst/>
              <a:latin typeface="Monotype Corsiva" pitchFamily="66" charset="0"/>
              <a:ea typeface="Microsoft JhengHei" pitchFamily="34" charset="-120"/>
              <a:cs typeface="Mongolian Baiti" pitchFamily="66" charset="0"/>
            </a:endParaRPr>
          </a:p>
          <a:p>
            <a:pPr algn="ctr"/>
            <a:endParaRPr lang="ru-RU" sz="4000" b="1" cap="none" spc="0" dirty="0">
              <a:ln w="10541" cmpd="sng">
                <a:solidFill>
                  <a:srgbClr val="250BE5"/>
                </a:solidFill>
                <a:prstDash val="solid"/>
              </a:ln>
              <a:solidFill>
                <a:srgbClr val="250BE5"/>
              </a:solidFill>
              <a:effectLst/>
              <a:latin typeface="Monotype Corsiva" panose="03010101010201010101" pitchFamily="66" charset="0"/>
              <a:cs typeface="Mongolian Baiti" pitchFamily="66" charset="0"/>
            </a:endParaRPr>
          </a:p>
        </p:txBody>
      </p:sp>
      <p:pic>
        <p:nvPicPr>
          <p:cNvPr id="1026" name="Picture 2" descr="C:\Users\ASUSROGNOTE\Downloads\изображение_viber_2022-09-20_17-40-44-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713" y="0"/>
            <a:ext cx="2681287" cy="2624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Заголовок 4"/>
          <p:cNvGrpSpPr>
            <a:grpSpLocks noGrp="1"/>
          </p:cNvGrpSpPr>
          <p:nvPr>
            <p:ph type="title"/>
          </p:nvPr>
        </p:nvGrpSpPr>
        <p:grpSpPr>
          <a:xfrm>
            <a:off x="0" y="285728"/>
            <a:ext cx="8791546" cy="928694"/>
            <a:chOff x="0" y="260648"/>
            <a:chExt cx="8964488" cy="936104"/>
          </a:xfrm>
        </p:grpSpPr>
        <p:sp>
          <p:nvSpPr>
            <p:cNvPr id="6" name="Лента лицом вверх 5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5472" y="306028"/>
              <a:ext cx="475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НАШІ ЗАНЯТТЯ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:\Users\ASUSROGNOTE\Downloads\изображение_viber_2022-09-20_20-44-03-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4214810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5" descr="C:\Users\ASUSROGNOTE\Downloads\изображение_viber_2022-09-20_20-45-21-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285860"/>
            <a:ext cx="4357718" cy="2701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ASUSROGNOTE\Downloads\изображение_viber_2022-09-20_20-43-26-1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00438"/>
            <a:ext cx="431520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91512" cy="2232025"/>
          </a:xfrm>
        </p:spPr>
        <p:txBody>
          <a:bodyPr>
            <a:normAutofit/>
          </a:bodyPr>
          <a:lstStyle/>
          <a:p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ROGNOTE\Downloads\изображение_viber_2022-09-20_20-46-11-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929158" cy="3395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ASUSROGNOTE\Downloads\изображение_viber_2022-09-20_20-42-44-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28"/>
            <a:ext cx="3257567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ASUSROGNOTE\Downloads\изображение_viber_2022-09-20_20-43-49-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000372"/>
            <a:ext cx="28935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 descr="C:\Users\ASUSROGNOTE\Downloads\изображение_viber_2022-09-20_20-44-46-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14752"/>
            <a:ext cx="1306491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 descr="C:\Users\ASUSROGNOTE\Downloads\изображение_viber_2022-09-20_21-03-57-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000504"/>
            <a:ext cx="3358601" cy="2522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1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0" y="260648"/>
            <a:ext cx="8964488" cy="882336"/>
            <a:chOff x="0" y="260648"/>
            <a:chExt cx="8964488" cy="936104"/>
          </a:xfrm>
        </p:grpSpPr>
        <p:sp>
          <p:nvSpPr>
            <p:cNvPr id="7" name="Лента лицом вверх 6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30602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НАШІ СВЯТА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3557" y="276728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SUSROGNOTE\Downloads\изображение_viber_2022-09-20_21-08-08-3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5072098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ASUSROGNOTE\Downloads\изображение_viber_2022-09-20_21-08-24-5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5000660" cy="2416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ASUSROGNOTE\Downloads\изображение_viber_2022-09-20_21-09-58-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285860"/>
            <a:ext cx="3571868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1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3557" y="276728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SUSROGNOTE\Downloads\изображение_viber_2022-09-20_21-09-07-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3071834" cy="3314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Users\ASUSROGNOTE\Downloads\изображение_viber_2022-09-20_21-08-53-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3163500" cy="3314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C:\Users\ASUSROGNOTE\Downloads\изображение_viber_2022-09-20_21-09-31-6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4000528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1" name="Picture 5" descr="C:\Users\ASUSROGNOTE\Downloads\изображение_viber_2022-09-20_21-28-53-1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286124"/>
            <a:ext cx="2643206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4077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4"/>
          <p:cNvGrpSpPr/>
          <p:nvPr/>
        </p:nvGrpSpPr>
        <p:grpSpPr>
          <a:xfrm>
            <a:off x="0" y="0"/>
            <a:ext cx="8964488" cy="714356"/>
            <a:chOff x="0" y="-15884"/>
            <a:chExt cx="8964488" cy="936104"/>
          </a:xfrm>
        </p:grpSpPr>
        <p:sp>
          <p:nvSpPr>
            <p:cNvPr id="6" name="Лента лицом вверх 5"/>
            <p:cNvSpPr/>
            <p:nvPr/>
          </p:nvSpPr>
          <p:spPr>
            <a:xfrm>
              <a:off x="0" y="-15884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5472" y="-15883"/>
              <a:ext cx="4752528" cy="55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НАШІ ПРОГУЛЯНКИ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:\Users\ASUSROGNOTE\Downloads\изображение_viber_2022-09-20_21-28-30-8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857232"/>
            <a:ext cx="4183468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ASUSROGNOTE\Downloads\изображение_viber_2022-09-20_21-28-30-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857232"/>
            <a:ext cx="1805621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ASUSROGNOTE\Downloads\изображение_viber_2022-09-20_21-28-31-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928670"/>
            <a:ext cx="2291318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5" name="Picture 5" descr="C:\Users\ASUSROGNOTE\Downloads\изображение_viber_2022-09-20_21-28-31-1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256"/>
            <a:ext cx="3362308" cy="2244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6" name="Picture 6" descr="C:\Users\ASUSROGNOTE\Downloads\изображение_viber_2022-09-20_21-42-33-0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214818"/>
            <a:ext cx="4572031" cy="2176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30733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681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3557" y="276728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SUSROGNOTE\Downloads\изображение_viber_2022-09-20_21-28-31-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52"/>
            <a:ext cx="3429024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C:\Users\ASUSROGNOTE\Downloads\изображение_viber_2022-09-20_21-28-31-5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3657143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C:\Users\ASUSROGNOTE\Downloads\изображение_viber_2022-09-20_21-28-31-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00438"/>
            <a:ext cx="3303000" cy="3099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9" name="Picture 5" descr="C:\Users\ASUSROGNOTE\Downloads\изображение_viber_2022-09-20_21-28-31-1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000372"/>
            <a:ext cx="4173913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91512" cy="2232025"/>
          </a:xfrm>
        </p:spPr>
        <p:txBody>
          <a:bodyPr>
            <a:normAutofit fontScale="90000"/>
          </a:bodyPr>
          <a:lstStyle/>
          <a:p>
            <a:r>
              <a:rPr lang="uk-UA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4047" y="2276872"/>
            <a:ext cx="3384377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77985"/>
            <a:ext cx="50405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250BE5"/>
                </a:solidFill>
                <a:latin typeface="Monotype Corsiva" panose="03010101010201010101" pitchFamily="66" charset="0"/>
              </a:rPr>
              <a:t>Касьяненко </a:t>
            </a:r>
          </a:p>
          <a:p>
            <a:pPr algn="ctr"/>
            <a:r>
              <a:rPr lang="uk-UA" sz="4800" b="1" i="1" dirty="0" smtClean="0">
                <a:solidFill>
                  <a:srgbClr val="250BE5"/>
                </a:solidFill>
                <a:latin typeface="Monotype Corsiva" panose="03010101010201010101" pitchFamily="66" charset="0"/>
              </a:rPr>
              <a:t>Віра </a:t>
            </a:r>
          </a:p>
          <a:p>
            <a:pPr algn="ctr"/>
            <a:r>
              <a:rPr lang="uk-UA" sz="4800" b="1" i="1" dirty="0" smtClean="0">
                <a:solidFill>
                  <a:srgbClr val="250BE5"/>
                </a:solidFill>
                <a:latin typeface="Monotype Corsiva" panose="03010101010201010101" pitchFamily="66" charset="0"/>
              </a:rPr>
              <a:t>Олексіївна</a:t>
            </a:r>
            <a:endParaRPr lang="uk-UA" sz="4800" b="1" i="1" dirty="0">
              <a:solidFill>
                <a:srgbClr val="250BE5"/>
              </a:solidFill>
              <a:latin typeface="Monotype Corsiva" panose="03010101010201010101" pitchFamily="66" charset="0"/>
              <a:cs typeface="Times New Roman"/>
            </a:endParaRPr>
          </a:p>
          <a:p>
            <a:pPr algn="ctr"/>
            <a:endParaRPr lang="uk-UA" sz="3600" b="1" i="1" dirty="0">
              <a:solidFill>
                <a:srgbClr val="250BE5"/>
              </a:solidFill>
              <a:latin typeface="Monotype Corsiva" panose="03010101010201010101" pitchFamily="66" charset="0"/>
              <a:cs typeface="Times New Roman"/>
            </a:endParaRPr>
          </a:p>
          <a:p>
            <a:pPr algn="ctr"/>
            <a:r>
              <a:rPr lang="uk-UA" sz="3600" b="1" i="1" dirty="0">
                <a:solidFill>
                  <a:srgbClr val="250BE5"/>
                </a:solidFill>
                <a:latin typeface="Monotype Corsiva" panose="03010101010201010101" pitchFamily="66" charset="0"/>
                <a:cs typeface="Times New Roman"/>
              </a:rPr>
              <a:t>Дата народження:</a:t>
            </a:r>
          </a:p>
          <a:p>
            <a:pPr algn="ctr"/>
            <a:r>
              <a:rPr lang="uk-UA" sz="3600" b="1" i="1" dirty="0" smtClean="0">
                <a:solidFill>
                  <a:srgbClr val="250BE5"/>
                </a:solidFill>
                <a:latin typeface="Monotype Corsiva" panose="03010101010201010101" pitchFamily="66" charset="0"/>
                <a:cs typeface="Times New Roman"/>
              </a:rPr>
              <a:t>20.10.1987р.н</a:t>
            </a:r>
            <a:r>
              <a:rPr lang="uk-UA" sz="3600" b="1" i="1" dirty="0">
                <a:solidFill>
                  <a:srgbClr val="250BE5"/>
                </a:solidFill>
                <a:latin typeface="Monotype Corsiva" panose="03010101010201010101" pitchFamily="66" charset="0"/>
                <a:cs typeface="Times New Roman"/>
              </a:rPr>
              <a:t>.</a:t>
            </a:r>
          </a:p>
          <a:p>
            <a:pPr algn="ctr"/>
            <a:endParaRPr lang="ru-RU" sz="2000" b="1" i="1" dirty="0">
              <a:solidFill>
                <a:srgbClr val="250BE5"/>
              </a:solidFill>
              <a:latin typeface="Monotype Corsiva" panose="03010101010201010101" pitchFamily="66" charset="0"/>
              <a:cs typeface="Times New Roman"/>
            </a:endParaRPr>
          </a:p>
          <a:p>
            <a:pPr algn="ctr"/>
            <a:r>
              <a:rPr lang="ru-RU" sz="3600" b="1" i="1" dirty="0" err="1">
                <a:solidFill>
                  <a:srgbClr val="250BE5"/>
                </a:solidFill>
                <a:latin typeface="Monotype Corsiva" panose="03010101010201010101" pitchFamily="66" charset="0"/>
                <a:cs typeface="Times New Roman"/>
              </a:rPr>
              <a:t>Педагогічний</a:t>
            </a:r>
            <a:r>
              <a:rPr lang="ru-RU" sz="3600" b="1" i="1" dirty="0">
                <a:solidFill>
                  <a:srgbClr val="250BE5"/>
                </a:solidFill>
                <a:latin typeface="Monotype Corsiva" panose="03010101010201010101" pitchFamily="66" charset="0"/>
                <a:cs typeface="Times New Roman"/>
              </a:rPr>
              <a:t> стаж: </a:t>
            </a:r>
          </a:p>
          <a:p>
            <a:pPr algn="ctr"/>
            <a:r>
              <a:rPr lang="ru-RU" sz="3600" b="1" i="1" dirty="0" smtClean="0">
                <a:solidFill>
                  <a:srgbClr val="250BE5"/>
                </a:solidFill>
                <a:latin typeface="Monotype Corsiva" panose="03010101010201010101" pitchFamily="66" charset="0"/>
                <a:cs typeface="Times New Roman"/>
              </a:rPr>
              <a:t>2 роки</a:t>
            </a:r>
            <a:endParaRPr lang="ru-RU" sz="3600" b="1" i="1" dirty="0">
              <a:solidFill>
                <a:srgbClr val="250BE5"/>
              </a:solidFill>
              <a:latin typeface="Monotype Corsiva" panose="03010101010201010101" pitchFamily="66" charset="0"/>
              <a:cs typeface="Times New Roman"/>
            </a:endParaRPr>
          </a:p>
          <a:p>
            <a:pPr algn="ctr"/>
            <a:endParaRPr lang="ru-RU" sz="3600" b="1" i="1" dirty="0">
              <a:solidFill>
                <a:srgbClr val="250BE5"/>
              </a:solidFill>
              <a:latin typeface="Monotype Corsiva" panose="03010101010201010101" pitchFamily="66" charset="0"/>
              <a:cs typeface="Times New Roman"/>
            </a:endParaRPr>
          </a:p>
          <a:p>
            <a:pPr algn="ctr"/>
            <a:endParaRPr lang="uk-UA" sz="3600" b="1" i="1" dirty="0">
              <a:solidFill>
                <a:srgbClr val="250BE5"/>
              </a:solidFill>
              <a:latin typeface="Monotype Corsiva" panose="03010101010201010101" pitchFamily="66" charset="0"/>
              <a:cs typeface="Times New Roman"/>
            </a:endParaRPr>
          </a:p>
          <a:p>
            <a:pPr algn="ctr"/>
            <a:endParaRPr lang="ru-RU" sz="3600" b="1" i="1" dirty="0">
              <a:solidFill>
                <a:srgbClr val="250BE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64305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Monotype Corsiva" panose="03010101010201010101" pitchFamily="66" charset="0"/>
              </a:rPr>
              <a:t>Ваше фото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изображение_viber_2022-09-20_17-28-56-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857232"/>
            <a:ext cx="3798688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302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937300" cy="3960440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</a:p>
          <a:p>
            <a:pPr algn="just">
              <a:buFont typeface="Arial" charset="0"/>
              <a:buNone/>
            </a:pP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2006-2010р. - навчалася в </a:t>
            </a:r>
            <a:r>
              <a:rPr lang="uk-UA" sz="2800" b="1" i="1" dirty="0" err="1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Мелітопольскому</a:t>
            </a: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 інституті екології та соціальних технологій вищого навчального закладу </a:t>
            </a:r>
            <a:r>
              <a:rPr lang="uk-UA" sz="2800" b="1" i="1" dirty="0" err="1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“Відкритий</a:t>
            </a: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 міжнародний університет розвитку людини </a:t>
            </a:r>
            <a:r>
              <a:rPr lang="uk-UA" sz="2800" b="1" i="1" dirty="0" err="1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“Україна”</a:t>
            </a: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uk-UA" sz="2800" b="1" i="1" dirty="0" smtClean="0">
              <a:solidFill>
                <a:srgbClr val="250BE5"/>
              </a:solidFill>
              <a:latin typeface="Monotype Corsiva" pitchFamily="66" charset="0"/>
            </a:endParaRPr>
          </a:p>
          <a:p>
            <a:pPr algn="just">
              <a:buFont typeface="Arial" charset="0"/>
              <a:buNone/>
            </a:pP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МІСЦЕ РОБОТИ – ЗПШ </a:t>
            </a:r>
            <a:r>
              <a:rPr lang="uk-UA" sz="2800" b="1" i="1" dirty="0" err="1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“Еврика”</a:t>
            </a: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, з жовтня 2020р. </a:t>
            </a:r>
          </a:p>
          <a:p>
            <a:pPr algn="just">
              <a:buFont typeface="Arial" charset="0"/>
              <a:buNone/>
            </a:pPr>
            <a:r>
              <a:rPr lang="uk-UA" sz="2800" b="1" i="1" dirty="0" smtClean="0">
                <a:solidFill>
                  <a:srgbClr val="250BE5"/>
                </a:solidFill>
                <a:latin typeface="Times New Roman" pitchFamily="18" charset="0"/>
                <a:cs typeface="Times New Roman" pitchFamily="18" charset="0"/>
              </a:rPr>
              <a:t>ПОСАДА - вихователь</a:t>
            </a:r>
          </a:p>
          <a:p>
            <a:pPr algn="just">
              <a:buFont typeface="Arial" charset="0"/>
              <a:buNone/>
            </a:pPr>
            <a:endParaRPr lang="uk-UA" sz="2400" b="1" i="1" dirty="0" smtClean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uk-UA" sz="2400" b="1" i="1" dirty="0" smtClean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262356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Основні дані</a:t>
              </a:r>
              <a:endPara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448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888" y="1808820"/>
            <a:ext cx="6408712" cy="241226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uk-UA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«ЛЮДИНА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ВІДДЗЕРКАЛЮЄТЬСЯ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СВОЇХ ВЧИНКАХ»</a:t>
            </a:r>
            <a:endParaRPr lang="ru-RU" sz="44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10" name="Лента лицом вверх 9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7744" y="262356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ЖИТТЄВЕ КРЕДО</a:t>
              </a:r>
              <a:endPara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7412"/>
            <a:ext cx="8892853" cy="5099940"/>
          </a:xfrm>
        </p:spPr>
        <p:txBody>
          <a:bodyPr>
            <a:normAutofit/>
          </a:bodyPr>
          <a:lstStyle/>
          <a:p>
            <a:pPr marL="0" indent="806450" algn="just">
              <a:spcBef>
                <a:spcPts val="0"/>
              </a:spcBef>
              <a:buFont typeface="Arial" charset="0"/>
              <a:buNone/>
              <a:defRPr/>
            </a:pPr>
            <a:endParaRPr lang="uk-UA" sz="4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806450" algn="just">
              <a:spcBef>
                <a:spcPts val="0"/>
              </a:spcBef>
              <a:buFont typeface="Arial" charset="0"/>
              <a:buNone/>
              <a:defRPr/>
            </a:pPr>
            <a:r>
              <a:rPr lang="uk-UA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 ВИХОВУЙТЕ ДІТЕЙ, ВСЕ ОДНО ВОНИ БУДУТЬ СХОЖІ НА ВАС. ВИХОВУЙТЕ СЕБЕ!»</a:t>
            </a:r>
            <a:endParaRPr lang="ru-RU" sz="4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260648"/>
            <a:ext cx="8964488" cy="936104"/>
            <a:chOff x="0" y="260648"/>
            <a:chExt cx="8964488" cy="936104"/>
          </a:xfrm>
        </p:grpSpPr>
        <p:sp>
          <p:nvSpPr>
            <p:cNvPr id="10" name="Лента лицом вверх 9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7744" y="30602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ПЕДАГОГІЧНЕ КРЕДО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9325" cy="5400600"/>
          </a:xfrm>
        </p:spPr>
        <p:txBody>
          <a:bodyPr>
            <a:normAutofit/>
          </a:bodyPr>
          <a:lstStyle/>
          <a:p>
            <a:pPr marL="0" indent="806450" algn="just">
              <a:spcBef>
                <a:spcPts val="0"/>
              </a:spcBef>
              <a:buFont typeface="Arial" charset="0"/>
              <a:buNone/>
              <a:defRPr/>
            </a:pPr>
            <a:endParaRPr lang="uk-UA" sz="4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806450" algn="just">
              <a:spcBef>
                <a:spcPts val="0"/>
              </a:spcBef>
              <a:buFont typeface="Arial" charset="0"/>
              <a:buNone/>
              <a:defRPr/>
            </a:pP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«Дитина не може чекати </a:t>
            </a: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щастя. Вона повинна </a:t>
            </a: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бути щасливою сьогодні, зараз і завжди!!!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Тому я </a:t>
            </a: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роблю так, </a:t>
            </a: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кожна секунда спілкування зі мною  </a:t>
            </a: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робила </a:t>
            </a: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 щасливою, </a:t>
            </a: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радісною і </a:t>
            </a: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звичайно </a:t>
            </a: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 розумною!»</a:t>
            </a:r>
            <a:endParaRPr lang="ru-RU" sz="3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116632"/>
            <a:ext cx="8964488" cy="1080120"/>
            <a:chOff x="0" y="116632"/>
            <a:chExt cx="8964488" cy="1080120"/>
          </a:xfrm>
        </p:grpSpPr>
        <p:sp>
          <p:nvSpPr>
            <p:cNvPr id="10" name="Лента лицом вверх 9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736" y="116632"/>
              <a:ext cx="44644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МОЯ ПЕДАГОГІЧНА ФІЛОСОФІЯ</a:t>
              </a:r>
              <a:endPara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9937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57158" y="214290"/>
            <a:ext cx="8964488" cy="714380"/>
            <a:chOff x="0" y="260648"/>
            <a:chExt cx="8964488" cy="936104"/>
          </a:xfrm>
        </p:grpSpPr>
        <p:sp>
          <p:nvSpPr>
            <p:cNvPr id="7" name="Лента лицом вверх 6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30602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МОЇ  ДОСЯГНЕННЯ</a:t>
              </a:r>
              <a:endPara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3557" y="276728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SUSROGNOTE\Downloads\№ PT312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4018348" cy="50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2" descr="C:\Users\ASUSROGNOTE\Downloads\№ PQ832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285860"/>
            <a:ext cx="4154564" cy="50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7538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0648" y="535639"/>
            <a:ext cx="8424862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2925" algn="just">
              <a:buNone/>
            </a:pP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SUSROGNOTE\Downloads\№ GT442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3960000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" descr="C:\Users\ASUSROGNOTE\Downloads\№ GK102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04"/>
            <a:ext cx="3960000" cy="5705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60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0648" y="535639"/>
            <a:ext cx="8424862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2925" algn="just">
              <a:buNone/>
            </a:pPr>
            <a:endParaRPr lang="uk-UA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USROGNOTE\Downloads\№ PR251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3840041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Users\ASUSROGNOTE\Downloads\№ YP294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714356"/>
            <a:ext cx="3738488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728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145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ВИХОВАТЕЛЯ</dc:title>
  <dc:creator>Admin</dc:creator>
  <cp:lastModifiedBy>ASUSROGNOTE</cp:lastModifiedBy>
  <cp:revision>172</cp:revision>
  <cp:lastPrinted>2018-01-27T11:52:48Z</cp:lastPrinted>
  <dcterms:created xsi:type="dcterms:W3CDTF">2016-12-09T04:45:38Z</dcterms:created>
  <dcterms:modified xsi:type="dcterms:W3CDTF">2022-09-20T19:12:27Z</dcterms:modified>
</cp:coreProperties>
</file>