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9" r:id="rId5"/>
    <p:sldId id="270" r:id="rId6"/>
    <p:sldId id="271" r:id="rId7"/>
    <p:sldId id="260" r:id="rId8"/>
    <p:sldId id="279" r:id="rId9"/>
    <p:sldId id="265" r:id="rId10"/>
    <p:sldId id="272" r:id="rId11"/>
    <p:sldId id="275" r:id="rId12"/>
    <p:sldId id="273" r:id="rId13"/>
    <p:sldId id="274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4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5" autoAdjust="0"/>
  </p:normalViewPr>
  <p:slideViewPr>
    <p:cSldViewPr>
      <p:cViewPr varScale="1">
        <p:scale>
          <a:sx n="104" d="100"/>
          <a:sy n="104" d="100"/>
        </p:scale>
        <p:origin x="-4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6239D-9230-4DDD-ACF8-C2277D229F8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3F089-E0E5-4A89-8227-9884E60C45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22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3F089-E0E5-4A89-8227-9884E60C458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140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2">
                <a:lumMod val="20000"/>
                <a:lumOff val="80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6624736" cy="1143000"/>
          </a:xfrm>
        </p:spPr>
        <p:txBody>
          <a:bodyPr>
            <a:noAutofit/>
          </a:bodyPr>
          <a:lstStyle/>
          <a:p>
            <a:r>
              <a:rPr lang="uk-UA" i="1" dirty="0" smtClean="0"/>
              <a:t>ПОРТФОЛІО ВИХОВАТЕЛЯ</a:t>
            </a:r>
            <a:br>
              <a:rPr lang="uk-UA" i="1" dirty="0" smtClean="0"/>
            </a:br>
            <a:r>
              <a:rPr lang="uk-UA" i="1" dirty="0" smtClean="0"/>
              <a:t>ЗПШ «ЕВРИКА»</a:t>
            </a:r>
            <a:br>
              <a:rPr lang="uk-UA" i="1" dirty="0" smtClean="0"/>
            </a:br>
            <a:r>
              <a:rPr lang="uk-UA" sz="3600" i="1" dirty="0" smtClean="0"/>
              <a:t>СІДОРОВОЇ ОЛЕНИ ПЕТРІВНИ</a:t>
            </a:r>
            <a:endParaRPr lang="uk-UA" sz="3600" i="1" dirty="0"/>
          </a:p>
        </p:txBody>
      </p:sp>
      <p:pic>
        <p:nvPicPr>
          <p:cNvPr id="15362" name="Picture 2" descr="D:\Освіта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8042" y="260648"/>
            <a:ext cx="201189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квареллю картини будинок woods ілюстрації Векторна Графі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Аквареллю картини будинок woods ілюстрації Векторна Графі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99" y="2636912"/>
            <a:ext cx="38401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942" y="3429000"/>
            <a:ext cx="4377655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527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328"/>
            <a:ext cx="4446681" cy="64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4-конечная звезда 1"/>
          <p:cNvSpPr/>
          <p:nvPr/>
        </p:nvSpPr>
        <p:spPr>
          <a:xfrm>
            <a:off x="7848364" y="1232756"/>
            <a:ext cx="648072" cy="648072"/>
          </a:xfrm>
          <a:prstGeom prst="star4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4-конечная звезда 2"/>
          <p:cNvSpPr/>
          <p:nvPr/>
        </p:nvSpPr>
        <p:spPr>
          <a:xfrm>
            <a:off x="7236296" y="3484948"/>
            <a:ext cx="792088" cy="736140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8028384" y="5949280"/>
            <a:ext cx="936104" cy="742289"/>
          </a:xfrm>
          <a:prstGeom prst="star4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8460432" y="278328"/>
            <a:ext cx="683568" cy="630392"/>
          </a:xfrm>
          <a:prstGeom prst="star4">
            <a:avLst>
              <a:gd name="adj" fmla="val 1487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611560" y="764704"/>
            <a:ext cx="648072" cy="792088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475656" y="2996952"/>
            <a:ext cx="792088" cy="720080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97514" y="5085184"/>
            <a:ext cx="828092" cy="720080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827584" y="2564904"/>
            <a:ext cx="288032" cy="288032"/>
          </a:xfrm>
          <a:prstGeom prst="star4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020272" y="476672"/>
            <a:ext cx="432048" cy="288032"/>
          </a:xfrm>
          <a:prstGeom prst="star4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496436" y="2708920"/>
            <a:ext cx="305780" cy="288032"/>
          </a:xfrm>
          <a:prstGeom prst="star4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1619672" y="4653136"/>
            <a:ext cx="360040" cy="43204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197514" y="116632"/>
            <a:ext cx="630070" cy="64807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8460432" y="4221088"/>
            <a:ext cx="683568" cy="72008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55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4271" y="116632"/>
            <a:ext cx="4863037" cy="663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4-конечная звезда 3"/>
          <p:cNvSpPr/>
          <p:nvPr/>
        </p:nvSpPr>
        <p:spPr>
          <a:xfrm>
            <a:off x="8028384" y="620688"/>
            <a:ext cx="648072" cy="72008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596336" y="2132856"/>
            <a:ext cx="756084" cy="792088"/>
          </a:xfrm>
          <a:prstGeom prst="star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8820472" y="116632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308304" y="332656"/>
            <a:ext cx="288032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7452320" y="4581128"/>
            <a:ext cx="900100" cy="864096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8676456" y="3717032"/>
            <a:ext cx="252028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308304" y="3436465"/>
            <a:ext cx="288032" cy="28056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467544" y="2924944"/>
            <a:ext cx="504056" cy="651804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1763688" y="2132856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1547664" y="4293096"/>
            <a:ext cx="470583" cy="432048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179512" y="6093296"/>
            <a:ext cx="540060" cy="432048"/>
          </a:xfrm>
          <a:prstGeom prst="star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971600" y="476672"/>
            <a:ext cx="576064" cy="504056"/>
          </a:xfrm>
          <a:prstGeom prst="star4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449542" y="1556792"/>
            <a:ext cx="27003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74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9962"/>
            <a:ext cx="4608512" cy="657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341"/>
            <a:ext cx="2788998" cy="278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851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439874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416582"/>
            <a:ext cx="3054822" cy="304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727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53739" cy="528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1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680520" cy="62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637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Відомості про себе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8856984" cy="5040559"/>
          </a:xfrm>
        </p:spPr>
        <p:txBody>
          <a:bodyPr/>
          <a:lstStyle/>
          <a:p>
            <a:r>
              <a:rPr lang="uk-UA" i="1" dirty="0" smtClean="0"/>
              <a:t>Народилась </a:t>
            </a:r>
            <a:r>
              <a:rPr lang="uk-UA" i="1" dirty="0" smtClean="0"/>
              <a:t> </a:t>
            </a:r>
            <a:r>
              <a:rPr lang="uk-UA" i="1" dirty="0" smtClean="0"/>
              <a:t>10.09.1964р. в м. Запоріжжі. </a:t>
            </a:r>
          </a:p>
          <a:p>
            <a:r>
              <a:rPr lang="uk-UA" i="1" dirty="0" smtClean="0"/>
              <a:t>Отримала середньо-спеціальну освіту за спеціальністю «Вихователь дитячого садка» у 1983р. </a:t>
            </a:r>
            <a:r>
              <a:rPr lang="uk-UA" i="1" dirty="0" smtClean="0"/>
              <a:t>при </a:t>
            </a:r>
            <a:r>
              <a:rPr lang="uk-UA" i="1" dirty="0" smtClean="0"/>
              <a:t>ЗПШ №78. </a:t>
            </a:r>
          </a:p>
          <a:p>
            <a:r>
              <a:rPr lang="uk-UA" i="1" dirty="0" smtClean="0"/>
              <a:t>У 2016 році закінчила Мелітопольський державний педагогічний  університет імені Богдана Хмельницького за спеціальністю «Філолог. Вчитель англійської мови та зарубіжної літератури» та здобула кваліфікацію спеціаліст.</a:t>
            </a:r>
          </a:p>
          <a:p>
            <a:r>
              <a:rPr lang="uk-UA" i="1" dirty="0" smtClean="0"/>
              <a:t>Педагогічний стаж – 26 років.</a:t>
            </a:r>
            <a:endParaRPr lang="ru-RU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533239" cy="12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148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0922"/>
            <a:ext cx="8064896" cy="564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2967"/>
          </a:xfrm>
        </p:spPr>
        <p:txBody>
          <a:bodyPr/>
          <a:lstStyle/>
          <a:p>
            <a:r>
              <a:rPr lang="uk-UA" i="1" dirty="0"/>
              <a:t>ОФЦІЙНІ ДОКУМЕНТИ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35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7536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916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5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03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88" y="692697"/>
            <a:ext cx="27812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64704"/>
            <a:ext cx="5987008" cy="1846753"/>
          </a:xfrm>
        </p:spPr>
        <p:txBody>
          <a:bodyPr>
            <a:noAutofit/>
          </a:bodyPr>
          <a:lstStyle/>
          <a:p>
            <a:r>
              <a:rPr lang="uk-UA" i="1" dirty="0" smtClean="0"/>
              <a:t>МОЄ ЖИТТЕВЕ КРЕДО:</a:t>
            </a:r>
            <a:br>
              <a:rPr lang="uk-UA" i="1" dirty="0" smtClean="0"/>
            </a:br>
            <a:r>
              <a:rPr lang="uk-UA" sz="3200" dirty="0" smtClean="0"/>
              <a:t>«</a:t>
            </a:r>
            <a:r>
              <a:rPr lang="uk-UA" sz="3200" i="1" dirty="0" smtClean="0"/>
              <a:t>Скільки б ти не жив, усе життя слід навчатися».</a:t>
            </a:r>
            <a:br>
              <a:rPr lang="uk-UA" sz="3200" i="1" dirty="0" smtClean="0"/>
            </a:br>
            <a:r>
              <a:rPr lang="uk-UA" sz="3200" i="1" dirty="0" smtClean="0"/>
              <a:t>			Сенека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99592" y="3356992"/>
            <a:ext cx="7776864" cy="28697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400" dirty="0" smtClean="0"/>
              <a:t>Моє педагогічне кредо:</a:t>
            </a:r>
          </a:p>
          <a:p>
            <a:pPr marL="0" indent="0" algn="ctr">
              <a:buNone/>
            </a:pPr>
            <a:r>
              <a:rPr lang="uk-UA" sz="3200" i="1" dirty="0" smtClean="0"/>
              <a:t>«У природі немає дитини безталанної, ні на що не здатної. Кожному можна дати радість творення»</a:t>
            </a:r>
          </a:p>
          <a:p>
            <a:pPr marL="0" indent="0" algn="ctr">
              <a:buNone/>
            </a:pPr>
            <a:r>
              <a:rPr lang="uk-UA" sz="3200" i="1" dirty="0"/>
              <a:t>	</a:t>
            </a:r>
            <a:r>
              <a:rPr lang="uk-UA" sz="3200" i="1" dirty="0" smtClean="0"/>
              <a:t>		В.О.Сухомлинський</a:t>
            </a:r>
            <a:endParaRPr lang="ru-RU" sz="3200" i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 rot="5400000" flipV="1">
            <a:off x="-178431" y="690600"/>
            <a:ext cx="2660104" cy="180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713" y="2103438"/>
            <a:ext cx="180498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113" y="2255838"/>
            <a:ext cx="180498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93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Мої досягнення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73274" y="2174875"/>
            <a:ext cx="3713526" cy="3630388"/>
          </a:xfrm>
        </p:spPr>
        <p:txBody>
          <a:bodyPr/>
          <a:lstStyle/>
          <a:p>
            <a:r>
              <a:rPr lang="uk-UA" dirty="0" smtClean="0"/>
              <a:t>Рішенням атестаційної комісії від 20.03.2017р. було присвоєно кваліфікаційну категорію «Спеціаліст другої категорії».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69" y="1457324"/>
            <a:ext cx="4347938" cy="434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347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3162" y="1273223"/>
            <a:ext cx="6457061" cy="428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4-конечная звезда 2"/>
          <p:cNvSpPr/>
          <p:nvPr/>
        </p:nvSpPr>
        <p:spPr>
          <a:xfrm>
            <a:off x="7956376" y="692696"/>
            <a:ext cx="576064" cy="810090"/>
          </a:xfrm>
          <a:prstGeom prst="star4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6732240" y="404664"/>
            <a:ext cx="504056" cy="648072"/>
          </a:xfrm>
          <a:prstGeom prst="star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6895968" y="2564904"/>
            <a:ext cx="340328" cy="360040"/>
          </a:xfrm>
          <a:prstGeom prst="star4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8532440" y="2564904"/>
            <a:ext cx="504056" cy="648072"/>
          </a:xfrm>
          <a:prstGeom prst="star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316924" y="5770526"/>
            <a:ext cx="719572" cy="72008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935596" y="1160748"/>
            <a:ext cx="540060" cy="684076"/>
          </a:xfrm>
          <a:prstGeom prst="star4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475656" y="404664"/>
            <a:ext cx="576064" cy="50405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475656" y="3933056"/>
            <a:ext cx="576064" cy="576064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395536" y="3212976"/>
            <a:ext cx="540060" cy="504056"/>
          </a:xfrm>
          <a:prstGeom prst="star4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827584" y="5770526"/>
            <a:ext cx="648072" cy="538794"/>
          </a:xfrm>
          <a:prstGeom prst="star4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7066132" y="4725144"/>
            <a:ext cx="458196" cy="504056"/>
          </a:xfrm>
          <a:prstGeom prst="star4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497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116</Words>
  <Application>Microsoft Office PowerPoint</Application>
  <PresentationFormat>Экран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ПОРТФОЛІО ВИХОВАТЕЛЯ ЗПШ «ЕВРИКА» СІДОРОВОЇ ОЛЕНИ ПЕТРІВНИ</vt:lpstr>
      <vt:lpstr>Слайд 2</vt:lpstr>
      <vt:lpstr>Відомості про себе</vt:lpstr>
      <vt:lpstr>ОФЦІЙНІ ДОКУМЕНТИ</vt:lpstr>
      <vt:lpstr>Слайд 5</vt:lpstr>
      <vt:lpstr>Слайд 6</vt:lpstr>
      <vt:lpstr>МОЄ ЖИТТЕВЕ КРЕДО: «Скільки б ти не жив, усе життя слід навчатися».    Сенека </vt:lpstr>
      <vt:lpstr>Мої досягнення</vt:lpstr>
      <vt:lpstr>Слайд 9</vt:lpstr>
      <vt:lpstr>Слайд 10</vt:lpstr>
      <vt:lpstr>Слайд 11</vt:lpstr>
      <vt:lpstr>Слайд 12</vt:lpstr>
      <vt:lpstr>Слайд 13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156</dc:creator>
  <cp:lastModifiedBy>user</cp:lastModifiedBy>
  <cp:revision>53</cp:revision>
  <dcterms:created xsi:type="dcterms:W3CDTF">2022-09-28T09:13:19Z</dcterms:created>
  <dcterms:modified xsi:type="dcterms:W3CDTF">2022-09-29T13:16:51Z</dcterms:modified>
</cp:coreProperties>
</file>