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3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8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1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5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6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8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6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7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1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5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2BF18F-3C5A-489D-B682-A99708096EB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226035-AF16-46EA-858A-39BDDD27B5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5289" y="839755"/>
            <a:ext cx="7545323" cy="2276669"/>
          </a:xfrm>
        </p:spPr>
        <p:txBody>
          <a:bodyPr/>
          <a:lstStyle/>
          <a:p>
            <a:r>
              <a:rPr lang="uk-UA" dirty="0"/>
              <a:t>Портфоліо</a:t>
            </a:r>
            <a:br>
              <a:rPr lang="uk-UA" dirty="0"/>
            </a:br>
            <a:r>
              <a:rPr lang="uk-UA" dirty="0"/>
              <a:t>вихователя</a:t>
            </a:r>
            <a:br>
              <a:rPr lang="uk-UA" dirty="0"/>
            </a:br>
            <a:r>
              <a:rPr lang="uk-UA" dirty="0"/>
              <a:t>ЗПШ «Еврика»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5698" y="4161453"/>
            <a:ext cx="8944915" cy="1477347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Вертегел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Олени </a:t>
            </a:r>
          </a:p>
          <a:p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Григорівни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13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Вертегел</a:t>
            </a:r>
            <a:r>
              <a:rPr lang="uk-UA" dirty="0"/>
              <a:t> Олена                Григорівна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9" y="1447800"/>
            <a:ext cx="4553029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Дата народження:17.06.1970</a:t>
            </a:r>
          </a:p>
          <a:p>
            <a:r>
              <a:rPr lang="uk-UA" sz="1800" dirty="0"/>
              <a:t>Місце </a:t>
            </a:r>
            <a:r>
              <a:rPr lang="uk-UA" sz="1800" dirty="0" err="1"/>
              <a:t>роботи:ЗПШ</a:t>
            </a:r>
            <a:r>
              <a:rPr lang="uk-UA" sz="1800" dirty="0"/>
              <a:t> *</a:t>
            </a:r>
            <a:r>
              <a:rPr lang="uk-UA" sz="1800" dirty="0" err="1"/>
              <a:t>Єврика</a:t>
            </a:r>
            <a:r>
              <a:rPr lang="uk-UA" sz="1800" dirty="0"/>
              <a:t>*</a:t>
            </a:r>
          </a:p>
          <a:p>
            <a:r>
              <a:rPr lang="uk-UA" sz="1800" dirty="0"/>
              <a:t>Посада: Вихователь</a:t>
            </a:r>
          </a:p>
          <a:p>
            <a:r>
              <a:rPr lang="uk-UA" sz="1800" dirty="0"/>
              <a:t>Група: *</a:t>
            </a:r>
            <a:r>
              <a:rPr lang="uk-UA" sz="1800" dirty="0" err="1"/>
              <a:t>Цьомчики</a:t>
            </a:r>
            <a:r>
              <a:rPr lang="uk-UA" sz="1800" dirty="0"/>
              <a:t>*</a:t>
            </a:r>
          </a:p>
          <a:p>
            <a:r>
              <a:rPr lang="uk-UA" sz="1800" dirty="0"/>
              <a:t>Стаж роботи : 18 років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6149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    Педагогічне кредо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1" y="2603500"/>
            <a:ext cx="4550311" cy="3416300"/>
          </a:xfrm>
        </p:spPr>
      </p:pic>
    </p:spTree>
    <p:extLst>
      <p:ext uri="{BB962C8B-B14F-4D97-AF65-F5344CB8AC3E}">
        <p14:creationId xmlns:p14="http://schemas.microsoft.com/office/powerpoint/2010/main" val="263919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     Життєве кредо.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071396"/>
            <a:ext cx="7796108" cy="4537221"/>
          </a:xfrm>
        </p:spPr>
      </p:pic>
    </p:spTree>
    <p:extLst>
      <p:ext uri="{BB962C8B-B14F-4D97-AF65-F5344CB8AC3E}">
        <p14:creationId xmlns:p14="http://schemas.microsoft.com/office/powerpoint/2010/main" val="100840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Свідоцтво підвищення кваліфікації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79" y="2603500"/>
            <a:ext cx="4556155" cy="3416300"/>
          </a:xfrm>
        </p:spPr>
      </p:pic>
    </p:spTree>
    <p:extLst>
      <p:ext uri="{BB962C8B-B14F-4D97-AF65-F5344CB8AC3E}">
        <p14:creationId xmlns:p14="http://schemas.microsoft.com/office/powerpoint/2010/main" val="206578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Свідоцтво про підвищення кваліфікації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2313991"/>
            <a:ext cx="7245928" cy="4253063"/>
          </a:xfrm>
        </p:spPr>
      </p:pic>
    </p:spTree>
    <p:extLst>
      <p:ext uri="{BB962C8B-B14F-4D97-AF65-F5344CB8AC3E}">
        <p14:creationId xmlns:p14="http://schemas.microsoft.com/office/powerpoint/2010/main" val="22931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Атестаційний лист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45" y="2108719"/>
            <a:ext cx="8298873" cy="4633638"/>
          </a:xfrm>
        </p:spPr>
      </p:pic>
    </p:spTree>
    <p:extLst>
      <p:ext uri="{BB962C8B-B14F-4D97-AF65-F5344CB8AC3E}">
        <p14:creationId xmlns:p14="http://schemas.microsoft.com/office/powerpoint/2010/main" val="2372912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</TotalTime>
  <Words>55</Words>
  <Application>Microsoft Office PowerPoint</Application>
  <PresentationFormat>Широкий екран</PresentationFormat>
  <Paragraphs>14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Wingdings 3</vt:lpstr>
      <vt:lpstr>Зал засідань</vt:lpstr>
      <vt:lpstr>Портфоліо вихователя ЗПШ «Еврика»</vt:lpstr>
      <vt:lpstr>Вертегел Олена                Григорівна</vt:lpstr>
      <vt:lpstr>                      Педагогічне кредо</vt:lpstr>
      <vt:lpstr>                       Життєве кредо.</vt:lpstr>
      <vt:lpstr>Свідоцтво підвищення кваліфікації</vt:lpstr>
      <vt:lpstr>Свідоцтво про підвищення кваліфікації</vt:lpstr>
      <vt:lpstr>                  Атестаційний лист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Buch</dc:creator>
  <cp:lastModifiedBy>BOSS</cp:lastModifiedBy>
  <cp:revision>9</cp:revision>
  <dcterms:created xsi:type="dcterms:W3CDTF">2022-10-03T08:05:35Z</dcterms:created>
  <dcterms:modified xsi:type="dcterms:W3CDTF">2022-10-05T17:40:59Z</dcterms:modified>
</cp:coreProperties>
</file>