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8" r:id="rId4"/>
    <p:sldId id="258" r:id="rId5"/>
    <p:sldId id="259" r:id="rId6"/>
    <p:sldId id="271" r:id="rId7"/>
    <p:sldId id="273" r:id="rId8"/>
    <p:sldId id="290" r:id="rId9"/>
    <p:sldId id="266" r:id="rId10"/>
    <p:sldId id="269" r:id="rId11"/>
    <p:sldId id="270" r:id="rId12"/>
    <p:sldId id="283" r:id="rId13"/>
    <p:sldId id="288" r:id="rId14"/>
    <p:sldId id="280" r:id="rId15"/>
    <p:sldId id="30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3300"/>
    <a:srgbClr val="FF00FF"/>
    <a:srgbClr val="00FFFF"/>
    <a:srgbClr val="FF6600"/>
    <a:srgbClr val="00FF00"/>
    <a:srgbClr val="3366FF"/>
    <a:srgbClr val="FF9999"/>
    <a:srgbClr val="66FF33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8" autoAdjust="0"/>
    <p:restoredTop sz="94660"/>
  </p:normalViewPr>
  <p:slideViewPr>
    <p:cSldViewPr>
      <p:cViewPr varScale="1">
        <p:scale>
          <a:sx n="82" d="100"/>
          <a:sy n="82" d="100"/>
        </p:scale>
        <p:origin x="1430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1C9393-32BD-430E-99F2-1D1355DEAE7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9744C10-5C50-4187-9BFB-B7108C836C29}">
      <dgm:prSet phldrT="[Текст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uk-UA" sz="3600" b="1" dirty="0">
              <a:solidFill>
                <a:srgbClr val="C00000"/>
              </a:solidFill>
            </a:rPr>
            <a:t>Напрямки самоосвіти</a:t>
          </a:r>
          <a:endParaRPr lang="ru-RU" sz="3600" b="1" dirty="0">
            <a:solidFill>
              <a:srgbClr val="C00000"/>
            </a:solidFill>
          </a:endParaRPr>
        </a:p>
      </dgm:t>
    </dgm:pt>
    <dgm:pt modelId="{B54139C9-2478-41C0-9A7F-BC0E16619134}" type="parTrans" cxnId="{46AF51C8-8CB4-42B7-A90E-9B85AADE27CB}">
      <dgm:prSet/>
      <dgm:spPr/>
      <dgm:t>
        <a:bodyPr/>
        <a:lstStyle/>
        <a:p>
          <a:endParaRPr lang="ru-RU"/>
        </a:p>
      </dgm:t>
    </dgm:pt>
    <dgm:pt modelId="{566501A0-5BBE-43A9-B144-5E17235EB7B0}" type="sibTrans" cxnId="{46AF51C8-8CB4-42B7-A90E-9B85AADE27CB}">
      <dgm:prSet/>
      <dgm:spPr/>
      <dgm:t>
        <a:bodyPr/>
        <a:lstStyle/>
        <a:p>
          <a:endParaRPr lang="ru-RU"/>
        </a:p>
      </dgm:t>
    </dgm:pt>
    <dgm:pt modelId="{9B05DB21-1495-4BE3-93B1-FB5BC6425542}" type="asst">
      <dgm:prSet phldrT="[Текст]"/>
      <dgm:spPr>
        <a:solidFill>
          <a:srgbClr val="CC00FF"/>
        </a:solidFill>
        <a:ln>
          <a:solidFill>
            <a:srgbClr val="FF0000"/>
          </a:solidFill>
        </a:ln>
        <a:scene3d>
          <a:camera prst="orthographicFront"/>
          <a:lightRig rig="threePt" dir="t"/>
        </a:scene3d>
        <a:sp3d extrusionH="76200" contourW="12700">
          <a:extrusionClr>
            <a:srgbClr val="00FF00"/>
          </a:extrusionClr>
          <a:contourClr>
            <a:srgbClr val="FF0000"/>
          </a:contourClr>
        </a:sp3d>
      </dgm:spPr>
      <dgm:t>
        <a:bodyPr/>
        <a:lstStyle/>
        <a:p>
          <a:r>
            <a:rPr lang="uk-UA" dirty="0"/>
            <a:t>Самореалізація особистості</a:t>
          </a:r>
          <a:endParaRPr lang="ru-RU" dirty="0"/>
        </a:p>
      </dgm:t>
    </dgm:pt>
    <dgm:pt modelId="{DA5D0B58-649B-486C-9E58-BFB63609792E}" type="parTrans" cxnId="{6E10A843-2C9E-49FF-98E2-9559B475B6DC}">
      <dgm:prSet/>
      <dgm:spPr/>
      <dgm:t>
        <a:bodyPr/>
        <a:lstStyle/>
        <a:p>
          <a:endParaRPr lang="ru-RU"/>
        </a:p>
      </dgm:t>
    </dgm:pt>
    <dgm:pt modelId="{D777656D-D094-4F1C-862E-370AB8477382}" type="sibTrans" cxnId="{6E10A843-2C9E-49FF-98E2-9559B475B6DC}">
      <dgm:prSet/>
      <dgm:spPr/>
      <dgm:t>
        <a:bodyPr/>
        <a:lstStyle/>
        <a:p>
          <a:endParaRPr lang="ru-RU"/>
        </a:p>
      </dgm:t>
    </dgm:pt>
    <dgm:pt modelId="{DBE3703D-8F07-4D1A-BFD8-A191B903C5B8}">
      <dgm:prSet phldrT="[Текст]"/>
      <dgm:spPr>
        <a:blipFill rotWithShape="0">
          <a:blip xmlns:r="http://schemas.openxmlformats.org/officeDocument/2006/relationships" r:embed="rId2"/>
          <a:tile tx="0" ty="0" sx="100000" sy="100000" flip="none" algn="tl"/>
        </a:blipFill>
      </dgm:spPr>
      <dgm:t>
        <a:bodyPr/>
        <a:lstStyle/>
        <a:p>
          <a:r>
            <a:rPr lang="uk-UA" dirty="0"/>
            <a:t>Самоаналіз занять, виховних заходів</a:t>
          </a:r>
          <a:endParaRPr lang="ru-RU" dirty="0"/>
        </a:p>
      </dgm:t>
    </dgm:pt>
    <dgm:pt modelId="{3A745353-A2DB-438A-8B2F-E12374FE07B4}" type="parTrans" cxnId="{9EAFDE3B-8252-431C-900D-B2F90766DE42}">
      <dgm:prSet/>
      <dgm:spPr/>
      <dgm:t>
        <a:bodyPr/>
        <a:lstStyle/>
        <a:p>
          <a:endParaRPr lang="ru-RU"/>
        </a:p>
      </dgm:t>
    </dgm:pt>
    <dgm:pt modelId="{DE964461-A127-4BB0-ACBF-521BC255B332}" type="sibTrans" cxnId="{9EAFDE3B-8252-431C-900D-B2F90766DE42}">
      <dgm:prSet/>
      <dgm:spPr/>
      <dgm:t>
        <a:bodyPr/>
        <a:lstStyle/>
        <a:p>
          <a:endParaRPr lang="ru-RU"/>
        </a:p>
      </dgm:t>
    </dgm:pt>
    <dgm:pt modelId="{9B320362-D934-4822-B282-879D515C8010}">
      <dgm:prSet phldrT="[Текст]"/>
      <dgm:spPr>
        <a:blipFill rotWithShape="0">
          <a:blip xmlns:r="http://schemas.openxmlformats.org/officeDocument/2006/relationships" r:embed="rId3"/>
          <a:tile tx="0" ty="0" sx="100000" sy="100000" flip="none" algn="tl"/>
        </a:blipFill>
      </dgm:spPr>
      <dgm:t>
        <a:bodyPr/>
        <a:lstStyle/>
        <a:p>
          <a:r>
            <a:rPr lang="uk-UA" dirty="0"/>
            <a:t>Самоконтроль </a:t>
          </a:r>
          <a:endParaRPr lang="ru-RU" dirty="0"/>
        </a:p>
      </dgm:t>
    </dgm:pt>
    <dgm:pt modelId="{C929D734-2281-464F-AC16-25E4EE169384}" type="parTrans" cxnId="{D0B34B94-7563-4BE5-B946-253E724ED3A7}">
      <dgm:prSet/>
      <dgm:spPr/>
      <dgm:t>
        <a:bodyPr/>
        <a:lstStyle/>
        <a:p>
          <a:endParaRPr lang="ru-RU"/>
        </a:p>
      </dgm:t>
    </dgm:pt>
    <dgm:pt modelId="{937A3585-E6C9-474C-8279-487727A3FC31}" type="sibTrans" cxnId="{D0B34B94-7563-4BE5-B946-253E724ED3A7}">
      <dgm:prSet/>
      <dgm:spPr/>
      <dgm:t>
        <a:bodyPr/>
        <a:lstStyle/>
        <a:p>
          <a:endParaRPr lang="ru-RU"/>
        </a:p>
      </dgm:t>
    </dgm:pt>
    <dgm:pt modelId="{AD032E7F-3E70-4E3D-9D28-9568F0F3B0C9}">
      <dgm:prSet phldrT="[Текст]"/>
      <dgm:spPr>
        <a:blipFill rotWithShape="0">
          <a:blip xmlns:r="http://schemas.openxmlformats.org/officeDocument/2006/relationships" r:embed="rId2"/>
          <a:tile tx="0" ty="0" sx="100000" sy="100000" flip="none" algn="tl"/>
        </a:blipFill>
      </dgm:spPr>
      <dgm:t>
        <a:bodyPr/>
        <a:lstStyle/>
        <a:p>
          <a:r>
            <a:rPr lang="uk-UA" dirty="0"/>
            <a:t>Самокритичність </a:t>
          </a:r>
          <a:endParaRPr lang="ru-RU" dirty="0"/>
        </a:p>
      </dgm:t>
    </dgm:pt>
    <dgm:pt modelId="{D749EC4C-7931-45C6-A863-2A99926807F3}" type="parTrans" cxnId="{45E0BB3B-F7AB-4887-B945-D51F41969599}">
      <dgm:prSet/>
      <dgm:spPr/>
      <dgm:t>
        <a:bodyPr/>
        <a:lstStyle/>
        <a:p>
          <a:endParaRPr lang="ru-RU"/>
        </a:p>
      </dgm:t>
    </dgm:pt>
    <dgm:pt modelId="{CC3171F8-B96A-4B60-8646-3A81C1B8D16C}" type="sibTrans" cxnId="{45E0BB3B-F7AB-4887-B945-D51F41969599}">
      <dgm:prSet/>
      <dgm:spPr/>
      <dgm:t>
        <a:bodyPr/>
        <a:lstStyle/>
        <a:p>
          <a:endParaRPr lang="ru-RU"/>
        </a:p>
      </dgm:t>
    </dgm:pt>
    <dgm:pt modelId="{EE3B93DA-B999-4D39-9180-7CD136262B66}" type="asst">
      <dgm:prSet phldrT="[Текст]"/>
      <dgm:spPr>
        <a:solidFill>
          <a:srgbClr val="CC00FF"/>
        </a:solidFill>
        <a:ln>
          <a:solidFill>
            <a:srgbClr val="FF0000"/>
          </a:solidFill>
        </a:ln>
      </dgm:spPr>
      <dgm:t>
        <a:bodyPr/>
        <a:lstStyle/>
        <a:p>
          <a:r>
            <a:rPr lang="uk-UA" dirty="0"/>
            <a:t>Самооцінка діяльності</a:t>
          </a:r>
          <a:endParaRPr lang="ru-RU" dirty="0"/>
        </a:p>
      </dgm:t>
    </dgm:pt>
    <dgm:pt modelId="{F1D5E910-0D71-4996-8D81-CF42E6206D52}" type="parTrans" cxnId="{D02319A3-CAC1-4516-B40B-D0ED15D18626}">
      <dgm:prSet/>
      <dgm:spPr/>
      <dgm:t>
        <a:bodyPr/>
        <a:lstStyle/>
        <a:p>
          <a:endParaRPr lang="ru-RU"/>
        </a:p>
      </dgm:t>
    </dgm:pt>
    <dgm:pt modelId="{51DE64FB-53ED-486B-BDD3-00CE31A3A616}" type="sibTrans" cxnId="{D02319A3-CAC1-4516-B40B-D0ED15D18626}">
      <dgm:prSet/>
      <dgm:spPr/>
      <dgm:t>
        <a:bodyPr/>
        <a:lstStyle/>
        <a:p>
          <a:endParaRPr lang="ru-RU"/>
        </a:p>
      </dgm:t>
    </dgm:pt>
    <dgm:pt modelId="{D243A2A9-1A3A-4FF0-B6F4-9D2D49A84DD6}" type="pres">
      <dgm:prSet presAssocID="{0A1C9393-32BD-430E-99F2-1D1355DEAE7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FB26E9C-B89F-4741-A475-4D7FC1519876}" type="pres">
      <dgm:prSet presAssocID="{B9744C10-5C50-4187-9BFB-B7108C836C29}" presName="hierRoot1" presStyleCnt="0">
        <dgm:presLayoutVars>
          <dgm:hierBranch val="init"/>
        </dgm:presLayoutVars>
      </dgm:prSet>
      <dgm:spPr/>
    </dgm:pt>
    <dgm:pt modelId="{28B7369B-E3F3-461D-8D84-618928A704AE}" type="pres">
      <dgm:prSet presAssocID="{B9744C10-5C50-4187-9BFB-B7108C836C29}" presName="rootComposite1" presStyleCnt="0"/>
      <dgm:spPr/>
    </dgm:pt>
    <dgm:pt modelId="{C36BFD47-A57F-4672-9BDF-C5201EC39E2A}" type="pres">
      <dgm:prSet presAssocID="{B9744C10-5C50-4187-9BFB-B7108C836C29}" presName="rootText1" presStyleLbl="node0" presStyleIdx="0" presStyleCnt="2" custScaleX="279179" custLinFactNeighborX="5333" custLinFactNeighborY="864">
        <dgm:presLayoutVars>
          <dgm:chPref val="3"/>
        </dgm:presLayoutVars>
      </dgm:prSet>
      <dgm:spPr/>
    </dgm:pt>
    <dgm:pt modelId="{9CF19E04-7243-4C10-B0EE-C39436519EFA}" type="pres">
      <dgm:prSet presAssocID="{B9744C10-5C50-4187-9BFB-B7108C836C29}" presName="rootConnector1" presStyleLbl="node1" presStyleIdx="0" presStyleCnt="0"/>
      <dgm:spPr/>
    </dgm:pt>
    <dgm:pt modelId="{41DA0E2A-DCD4-4A91-A56E-DD9CE8E1EC6F}" type="pres">
      <dgm:prSet presAssocID="{B9744C10-5C50-4187-9BFB-B7108C836C29}" presName="hierChild2" presStyleCnt="0"/>
      <dgm:spPr/>
    </dgm:pt>
    <dgm:pt modelId="{9C4D0123-2073-4382-9013-73257941F313}" type="pres">
      <dgm:prSet presAssocID="{3A745353-A2DB-438A-8B2F-E12374FE07B4}" presName="Name37" presStyleLbl="parChTrans1D2" presStyleIdx="0" presStyleCnt="4"/>
      <dgm:spPr/>
    </dgm:pt>
    <dgm:pt modelId="{43DF98D6-E832-4276-A02F-2DF13AE89AC6}" type="pres">
      <dgm:prSet presAssocID="{DBE3703D-8F07-4D1A-BFD8-A191B903C5B8}" presName="hierRoot2" presStyleCnt="0">
        <dgm:presLayoutVars>
          <dgm:hierBranch val="init"/>
        </dgm:presLayoutVars>
      </dgm:prSet>
      <dgm:spPr/>
    </dgm:pt>
    <dgm:pt modelId="{B2388303-1C9C-47A2-9904-96FA4CE154C4}" type="pres">
      <dgm:prSet presAssocID="{DBE3703D-8F07-4D1A-BFD8-A191B903C5B8}" presName="rootComposite" presStyleCnt="0"/>
      <dgm:spPr/>
    </dgm:pt>
    <dgm:pt modelId="{7CE8BF75-3323-4C7E-B674-43BE388F44BF}" type="pres">
      <dgm:prSet presAssocID="{DBE3703D-8F07-4D1A-BFD8-A191B903C5B8}" presName="rootText" presStyleLbl="node2" presStyleIdx="0" presStyleCnt="3" custScaleX="141872" custScaleY="211624" custLinFactNeighborX="2041" custLinFactNeighborY="-3263">
        <dgm:presLayoutVars>
          <dgm:chPref val="3"/>
        </dgm:presLayoutVars>
      </dgm:prSet>
      <dgm:spPr/>
    </dgm:pt>
    <dgm:pt modelId="{8A90AEA6-5FD6-4B0E-9DF0-7B3E6DA4112F}" type="pres">
      <dgm:prSet presAssocID="{DBE3703D-8F07-4D1A-BFD8-A191B903C5B8}" presName="rootConnector" presStyleLbl="node2" presStyleIdx="0" presStyleCnt="3"/>
      <dgm:spPr/>
    </dgm:pt>
    <dgm:pt modelId="{AD543019-98C6-409B-A630-BB93A5DE2E10}" type="pres">
      <dgm:prSet presAssocID="{DBE3703D-8F07-4D1A-BFD8-A191B903C5B8}" presName="hierChild4" presStyleCnt="0"/>
      <dgm:spPr/>
    </dgm:pt>
    <dgm:pt modelId="{25C44FA4-6F37-46FB-9ED5-57EA2FD77911}" type="pres">
      <dgm:prSet presAssocID="{DBE3703D-8F07-4D1A-BFD8-A191B903C5B8}" presName="hierChild5" presStyleCnt="0"/>
      <dgm:spPr/>
    </dgm:pt>
    <dgm:pt modelId="{321C6415-4468-4B42-B6B6-35A92B32C27F}" type="pres">
      <dgm:prSet presAssocID="{C929D734-2281-464F-AC16-25E4EE169384}" presName="Name37" presStyleLbl="parChTrans1D2" presStyleIdx="1" presStyleCnt="4"/>
      <dgm:spPr/>
    </dgm:pt>
    <dgm:pt modelId="{48425AF0-305D-46DD-9D91-F3D294741AD7}" type="pres">
      <dgm:prSet presAssocID="{9B320362-D934-4822-B282-879D515C8010}" presName="hierRoot2" presStyleCnt="0">
        <dgm:presLayoutVars>
          <dgm:hierBranch val="init"/>
        </dgm:presLayoutVars>
      </dgm:prSet>
      <dgm:spPr/>
    </dgm:pt>
    <dgm:pt modelId="{60EBD27C-90E5-438B-85E7-CF8A70FF8342}" type="pres">
      <dgm:prSet presAssocID="{9B320362-D934-4822-B282-879D515C8010}" presName="rootComposite" presStyleCnt="0"/>
      <dgm:spPr/>
    </dgm:pt>
    <dgm:pt modelId="{A99C2AD6-5C97-4E0D-92E6-3A937820D450}" type="pres">
      <dgm:prSet presAssocID="{9B320362-D934-4822-B282-879D515C8010}" presName="rootText" presStyleLbl="node2" presStyleIdx="1" presStyleCnt="3" custScaleX="124272" custScaleY="211624">
        <dgm:presLayoutVars>
          <dgm:chPref val="3"/>
        </dgm:presLayoutVars>
      </dgm:prSet>
      <dgm:spPr/>
    </dgm:pt>
    <dgm:pt modelId="{3AF50B0C-EED2-46C0-ACC6-9F2B77521F24}" type="pres">
      <dgm:prSet presAssocID="{9B320362-D934-4822-B282-879D515C8010}" presName="rootConnector" presStyleLbl="node2" presStyleIdx="1" presStyleCnt="3"/>
      <dgm:spPr/>
    </dgm:pt>
    <dgm:pt modelId="{FB8775AD-A544-4B04-B3F0-89C343B13137}" type="pres">
      <dgm:prSet presAssocID="{9B320362-D934-4822-B282-879D515C8010}" presName="hierChild4" presStyleCnt="0"/>
      <dgm:spPr/>
    </dgm:pt>
    <dgm:pt modelId="{A43AC468-00D1-4535-A74F-4B3382C93743}" type="pres">
      <dgm:prSet presAssocID="{9B320362-D934-4822-B282-879D515C8010}" presName="hierChild5" presStyleCnt="0"/>
      <dgm:spPr/>
    </dgm:pt>
    <dgm:pt modelId="{2E44AE55-5552-4BBA-8F62-AFD2AE19EC98}" type="pres">
      <dgm:prSet presAssocID="{D749EC4C-7931-45C6-A863-2A99926807F3}" presName="Name37" presStyleLbl="parChTrans1D2" presStyleIdx="2" presStyleCnt="4"/>
      <dgm:spPr/>
    </dgm:pt>
    <dgm:pt modelId="{8B7E56FB-6913-4EAA-92EE-94D45205A1F9}" type="pres">
      <dgm:prSet presAssocID="{AD032E7F-3E70-4E3D-9D28-9568F0F3B0C9}" presName="hierRoot2" presStyleCnt="0">
        <dgm:presLayoutVars>
          <dgm:hierBranch val="init"/>
        </dgm:presLayoutVars>
      </dgm:prSet>
      <dgm:spPr/>
    </dgm:pt>
    <dgm:pt modelId="{80EB1E84-AA1B-4D6A-9B53-AD6181389F24}" type="pres">
      <dgm:prSet presAssocID="{AD032E7F-3E70-4E3D-9D28-9568F0F3B0C9}" presName="rootComposite" presStyleCnt="0"/>
      <dgm:spPr/>
    </dgm:pt>
    <dgm:pt modelId="{73E69BB8-F76B-4F55-99C2-26E79338B9B2}" type="pres">
      <dgm:prSet presAssocID="{AD032E7F-3E70-4E3D-9D28-9568F0F3B0C9}" presName="rootText" presStyleLbl="node2" presStyleIdx="2" presStyleCnt="3" custScaleX="140730" custScaleY="211624">
        <dgm:presLayoutVars>
          <dgm:chPref val="3"/>
        </dgm:presLayoutVars>
      </dgm:prSet>
      <dgm:spPr/>
    </dgm:pt>
    <dgm:pt modelId="{667327C3-990C-481B-883E-DC76FBE14A6C}" type="pres">
      <dgm:prSet presAssocID="{AD032E7F-3E70-4E3D-9D28-9568F0F3B0C9}" presName="rootConnector" presStyleLbl="node2" presStyleIdx="2" presStyleCnt="3"/>
      <dgm:spPr/>
    </dgm:pt>
    <dgm:pt modelId="{770BF6DB-9732-436C-ACCD-DE399A4CB794}" type="pres">
      <dgm:prSet presAssocID="{AD032E7F-3E70-4E3D-9D28-9568F0F3B0C9}" presName="hierChild4" presStyleCnt="0"/>
      <dgm:spPr/>
    </dgm:pt>
    <dgm:pt modelId="{6C9A91BD-038E-402B-939D-D775DB3FA1E3}" type="pres">
      <dgm:prSet presAssocID="{AD032E7F-3E70-4E3D-9D28-9568F0F3B0C9}" presName="hierChild5" presStyleCnt="0"/>
      <dgm:spPr/>
    </dgm:pt>
    <dgm:pt modelId="{9A17129E-D105-4831-B7FF-468846417DFB}" type="pres">
      <dgm:prSet presAssocID="{B9744C10-5C50-4187-9BFB-B7108C836C29}" presName="hierChild3" presStyleCnt="0"/>
      <dgm:spPr/>
    </dgm:pt>
    <dgm:pt modelId="{FCEC4D8C-2A28-491C-8010-27A3E3FBA0D4}" type="pres">
      <dgm:prSet presAssocID="{DA5D0B58-649B-486C-9E58-BFB63609792E}" presName="Name111" presStyleLbl="parChTrans1D2" presStyleIdx="3" presStyleCnt="4"/>
      <dgm:spPr/>
    </dgm:pt>
    <dgm:pt modelId="{69AA80E7-2B3A-4C3A-BB37-946B3CDBD663}" type="pres">
      <dgm:prSet presAssocID="{9B05DB21-1495-4BE3-93B1-FB5BC6425542}" presName="hierRoot3" presStyleCnt="0">
        <dgm:presLayoutVars>
          <dgm:hierBranch val="init"/>
        </dgm:presLayoutVars>
      </dgm:prSet>
      <dgm:spPr/>
    </dgm:pt>
    <dgm:pt modelId="{0B914150-4A5B-47A0-B996-8E24193370CB}" type="pres">
      <dgm:prSet presAssocID="{9B05DB21-1495-4BE3-93B1-FB5BC6425542}" presName="rootComposite3" presStyleCnt="0"/>
      <dgm:spPr/>
    </dgm:pt>
    <dgm:pt modelId="{FF862338-5E2E-4330-A37C-5B8B5FB1270B}" type="pres">
      <dgm:prSet presAssocID="{9B05DB21-1495-4BE3-93B1-FB5BC6425542}" presName="rootText3" presStyleLbl="asst1" presStyleIdx="0" presStyleCnt="1" custScaleX="128039" custLinFactNeighborX="-5630" custLinFactNeighborY="-1695">
        <dgm:presLayoutVars>
          <dgm:chPref val="3"/>
        </dgm:presLayoutVars>
      </dgm:prSet>
      <dgm:spPr/>
    </dgm:pt>
    <dgm:pt modelId="{531BCDBA-3FDE-4CF5-97BF-9663FA482227}" type="pres">
      <dgm:prSet presAssocID="{9B05DB21-1495-4BE3-93B1-FB5BC6425542}" presName="rootConnector3" presStyleLbl="asst1" presStyleIdx="0" presStyleCnt="1"/>
      <dgm:spPr/>
    </dgm:pt>
    <dgm:pt modelId="{9CDF614C-BFF5-4D0F-A9F5-90C3B1C7DB7A}" type="pres">
      <dgm:prSet presAssocID="{9B05DB21-1495-4BE3-93B1-FB5BC6425542}" presName="hierChild6" presStyleCnt="0"/>
      <dgm:spPr/>
    </dgm:pt>
    <dgm:pt modelId="{0231E613-73CA-4B04-9D85-447158E3D75B}" type="pres">
      <dgm:prSet presAssocID="{9B05DB21-1495-4BE3-93B1-FB5BC6425542}" presName="hierChild7" presStyleCnt="0"/>
      <dgm:spPr/>
    </dgm:pt>
    <dgm:pt modelId="{AEF22676-99DE-4E6B-B55D-2D7AB7261ED5}" type="pres">
      <dgm:prSet presAssocID="{EE3B93DA-B999-4D39-9180-7CD136262B66}" presName="hierRoot1" presStyleCnt="0">
        <dgm:presLayoutVars>
          <dgm:hierBranch val="init"/>
        </dgm:presLayoutVars>
      </dgm:prSet>
      <dgm:spPr/>
    </dgm:pt>
    <dgm:pt modelId="{CE5718CB-8848-4A62-80A3-F9702DAE37C0}" type="pres">
      <dgm:prSet presAssocID="{EE3B93DA-B999-4D39-9180-7CD136262B66}" presName="rootComposite1" presStyleCnt="0"/>
      <dgm:spPr/>
    </dgm:pt>
    <dgm:pt modelId="{71AC52E6-7199-442C-9ECA-F7782C080EBB}" type="pres">
      <dgm:prSet presAssocID="{EE3B93DA-B999-4D39-9180-7CD136262B66}" presName="rootText1" presStyleLbl="node0" presStyleIdx="1" presStyleCnt="2" custScaleX="141056" custLinFactX="-38447" custLinFactY="40800" custLinFactNeighborX="-100000" custLinFactNeighborY="100000">
        <dgm:presLayoutVars>
          <dgm:chPref val="3"/>
        </dgm:presLayoutVars>
      </dgm:prSet>
      <dgm:spPr/>
    </dgm:pt>
    <dgm:pt modelId="{4CF3CFDA-2D7C-45EA-B5AF-6E846867C3FE}" type="pres">
      <dgm:prSet presAssocID="{EE3B93DA-B999-4D39-9180-7CD136262B66}" presName="rootConnector1" presStyleLbl="asst0" presStyleIdx="0" presStyleCnt="0"/>
      <dgm:spPr/>
    </dgm:pt>
    <dgm:pt modelId="{AD1D35A3-1C23-41BF-B34D-E3CF073923BD}" type="pres">
      <dgm:prSet presAssocID="{EE3B93DA-B999-4D39-9180-7CD136262B66}" presName="hierChild2" presStyleCnt="0"/>
      <dgm:spPr/>
    </dgm:pt>
    <dgm:pt modelId="{4BE54D23-735D-4D22-8E95-FC19430F5579}" type="pres">
      <dgm:prSet presAssocID="{EE3B93DA-B999-4D39-9180-7CD136262B66}" presName="hierChild3" presStyleCnt="0"/>
      <dgm:spPr/>
    </dgm:pt>
  </dgm:ptLst>
  <dgm:cxnLst>
    <dgm:cxn modelId="{6A4B7B08-2E0F-499E-A6A1-6EEDAC7BFF12}" type="presOf" srcId="{3A745353-A2DB-438A-8B2F-E12374FE07B4}" destId="{9C4D0123-2073-4382-9013-73257941F313}" srcOrd="0" destOrd="0" presId="urn:microsoft.com/office/officeart/2005/8/layout/orgChart1"/>
    <dgm:cxn modelId="{823DC808-0AF1-4C18-AF0F-F5C489632B06}" type="presOf" srcId="{D749EC4C-7931-45C6-A863-2A99926807F3}" destId="{2E44AE55-5552-4BBA-8F62-AFD2AE19EC98}" srcOrd="0" destOrd="0" presId="urn:microsoft.com/office/officeart/2005/8/layout/orgChart1"/>
    <dgm:cxn modelId="{45E0BB3B-F7AB-4887-B945-D51F41969599}" srcId="{B9744C10-5C50-4187-9BFB-B7108C836C29}" destId="{AD032E7F-3E70-4E3D-9D28-9568F0F3B0C9}" srcOrd="3" destOrd="0" parTransId="{D749EC4C-7931-45C6-A863-2A99926807F3}" sibTransId="{CC3171F8-B96A-4B60-8646-3A81C1B8D16C}"/>
    <dgm:cxn modelId="{9EAFDE3B-8252-431C-900D-B2F90766DE42}" srcId="{B9744C10-5C50-4187-9BFB-B7108C836C29}" destId="{DBE3703D-8F07-4D1A-BFD8-A191B903C5B8}" srcOrd="1" destOrd="0" parTransId="{3A745353-A2DB-438A-8B2F-E12374FE07B4}" sibTransId="{DE964461-A127-4BB0-ACBF-521BC255B332}"/>
    <dgm:cxn modelId="{10EC3F3E-A526-437B-927F-6F1BCFD4BEAD}" type="presOf" srcId="{B9744C10-5C50-4187-9BFB-B7108C836C29}" destId="{9CF19E04-7243-4C10-B0EE-C39436519EFA}" srcOrd="1" destOrd="0" presId="urn:microsoft.com/office/officeart/2005/8/layout/orgChart1"/>
    <dgm:cxn modelId="{EA83E55B-BCBA-4A1E-90B6-34ACBC745E12}" type="presOf" srcId="{AD032E7F-3E70-4E3D-9D28-9568F0F3B0C9}" destId="{667327C3-990C-481B-883E-DC76FBE14A6C}" srcOrd="1" destOrd="0" presId="urn:microsoft.com/office/officeart/2005/8/layout/orgChart1"/>
    <dgm:cxn modelId="{91F6F95B-28F7-47C0-A567-4E0E9EAB99CD}" type="presOf" srcId="{C929D734-2281-464F-AC16-25E4EE169384}" destId="{321C6415-4468-4B42-B6B6-35A92B32C27F}" srcOrd="0" destOrd="0" presId="urn:microsoft.com/office/officeart/2005/8/layout/orgChart1"/>
    <dgm:cxn modelId="{6E10A843-2C9E-49FF-98E2-9559B475B6DC}" srcId="{B9744C10-5C50-4187-9BFB-B7108C836C29}" destId="{9B05DB21-1495-4BE3-93B1-FB5BC6425542}" srcOrd="0" destOrd="0" parTransId="{DA5D0B58-649B-486C-9E58-BFB63609792E}" sibTransId="{D777656D-D094-4F1C-862E-370AB8477382}"/>
    <dgm:cxn modelId="{6DBA7955-F49E-4731-88E7-A9856FB55B8F}" type="presOf" srcId="{9B320362-D934-4822-B282-879D515C8010}" destId="{A99C2AD6-5C97-4E0D-92E6-3A937820D450}" srcOrd="0" destOrd="0" presId="urn:microsoft.com/office/officeart/2005/8/layout/orgChart1"/>
    <dgm:cxn modelId="{4A5F8577-025E-4007-8759-0FAEC24C97DE}" type="presOf" srcId="{9B05DB21-1495-4BE3-93B1-FB5BC6425542}" destId="{531BCDBA-3FDE-4CF5-97BF-9663FA482227}" srcOrd="1" destOrd="0" presId="urn:microsoft.com/office/officeart/2005/8/layout/orgChart1"/>
    <dgm:cxn modelId="{B4D2815A-59E2-4874-8A46-675BCFF2AE87}" type="presOf" srcId="{9B05DB21-1495-4BE3-93B1-FB5BC6425542}" destId="{FF862338-5E2E-4330-A37C-5B8B5FB1270B}" srcOrd="0" destOrd="0" presId="urn:microsoft.com/office/officeart/2005/8/layout/orgChart1"/>
    <dgm:cxn modelId="{444CC77D-50AA-45F8-8742-2EE6EE8A12AF}" type="presOf" srcId="{DA5D0B58-649B-486C-9E58-BFB63609792E}" destId="{FCEC4D8C-2A28-491C-8010-27A3E3FBA0D4}" srcOrd="0" destOrd="0" presId="urn:microsoft.com/office/officeart/2005/8/layout/orgChart1"/>
    <dgm:cxn modelId="{AD85318D-6478-4F33-8843-F88749BA3D1F}" type="presOf" srcId="{DBE3703D-8F07-4D1A-BFD8-A191B903C5B8}" destId="{8A90AEA6-5FD6-4B0E-9DF0-7B3E6DA4112F}" srcOrd="1" destOrd="0" presId="urn:microsoft.com/office/officeart/2005/8/layout/orgChart1"/>
    <dgm:cxn modelId="{D0B34B94-7563-4BE5-B946-253E724ED3A7}" srcId="{B9744C10-5C50-4187-9BFB-B7108C836C29}" destId="{9B320362-D934-4822-B282-879D515C8010}" srcOrd="2" destOrd="0" parTransId="{C929D734-2281-464F-AC16-25E4EE169384}" sibTransId="{937A3585-E6C9-474C-8279-487727A3FC31}"/>
    <dgm:cxn modelId="{8C28769A-6D48-46E2-9E6C-4B95760A9561}" type="presOf" srcId="{AD032E7F-3E70-4E3D-9D28-9568F0F3B0C9}" destId="{73E69BB8-F76B-4F55-99C2-26E79338B9B2}" srcOrd="0" destOrd="0" presId="urn:microsoft.com/office/officeart/2005/8/layout/orgChart1"/>
    <dgm:cxn modelId="{76DFA29A-A554-46D6-A31F-9C47D7A80094}" type="presOf" srcId="{DBE3703D-8F07-4D1A-BFD8-A191B903C5B8}" destId="{7CE8BF75-3323-4C7E-B674-43BE388F44BF}" srcOrd="0" destOrd="0" presId="urn:microsoft.com/office/officeart/2005/8/layout/orgChart1"/>
    <dgm:cxn modelId="{D02319A3-CAC1-4516-B40B-D0ED15D18626}" srcId="{0A1C9393-32BD-430E-99F2-1D1355DEAE7A}" destId="{EE3B93DA-B999-4D39-9180-7CD136262B66}" srcOrd="1" destOrd="0" parTransId="{F1D5E910-0D71-4996-8D81-CF42E6206D52}" sibTransId="{51DE64FB-53ED-486B-BDD3-00CE31A3A616}"/>
    <dgm:cxn modelId="{0C97F0B9-F911-4003-9CA5-8F272421F437}" type="presOf" srcId="{0A1C9393-32BD-430E-99F2-1D1355DEAE7A}" destId="{D243A2A9-1A3A-4FF0-B6F4-9D2D49A84DD6}" srcOrd="0" destOrd="0" presId="urn:microsoft.com/office/officeart/2005/8/layout/orgChart1"/>
    <dgm:cxn modelId="{46AF51C8-8CB4-42B7-A90E-9B85AADE27CB}" srcId="{0A1C9393-32BD-430E-99F2-1D1355DEAE7A}" destId="{B9744C10-5C50-4187-9BFB-B7108C836C29}" srcOrd="0" destOrd="0" parTransId="{B54139C9-2478-41C0-9A7F-BC0E16619134}" sibTransId="{566501A0-5BBE-43A9-B144-5E17235EB7B0}"/>
    <dgm:cxn modelId="{A516FFCB-22BF-4858-821D-CA7ADC6E8B68}" type="presOf" srcId="{B9744C10-5C50-4187-9BFB-B7108C836C29}" destId="{C36BFD47-A57F-4672-9BDF-C5201EC39E2A}" srcOrd="0" destOrd="0" presId="urn:microsoft.com/office/officeart/2005/8/layout/orgChart1"/>
    <dgm:cxn modelId="{04D367D8-0F27-4152-BAF1-21526A8B3791}" type="presOf" srcId="{EE3B93DA-B999-4D39-9180-7CD136262B66}" destId="{71AC52E6-7199-442C-9ECA-F7782C080EBB}" srcOrd="0" destOrd="0" presId="urn:microsoft.com/office/officeart/2005/8/layout/orgChart1"/>
    <dgm:cxn modelId="{2F4825DB-9637-4EC2-B1B0-DE2F1439D535}" type="presOf" srcId="{9B320362-D934-4822-B282-879D515C8010}" destId="{3AF50B0C-EED2-46C0-ACC6-9F2B77521F24}" srcOrd="1" destOrd="0" presId="urn:microsoft.com/office/officeart/2005/8/layout/orgChart1"/>
    <dgm:cxn modelId="{E6C00FE2-D9F1-4EA0-9BB3-46A8E80B759E}" type="presOf" srcId="{EE3B93DA-B999-4D39-9180-7CD136262B66}" destId="{4CF3CFDA-2D7C-45EA-B5AF-6E846867C3FE}" srcOrd="1" destOrd="0" presId="urn:microsoft.com/office/officeart/2005/8/layout/orgChart1"/>
    <dgm:cxn modelId="{A7C4E535-1BD0-4EB8-B92A-EA9C8AE985B0}" type="presParOf" srcId="{D243A2A9-1A3A-4FF0-B6F4-9D2D49A84DD6}" destId="{EFB26E9C-B89F-4741-A475-4D7FC1519876}" srcOrd="0" destOrd="0" presId="urn:microsoft.com/office/officeart/2005/8/layout/orgChart1"/>
    <dgm:cxn modelId="{4667B8FF-6D3D-4977-8212-74C2C391BA98}" type="presParOf" srcId="{EFB26E9C-B89F-4741-A475-4D7FC1519876}" destId="{28B7369B-E3F3-461D-8D84-618928A704AE}" srcOrd="0" destOrd="0" presId="urn:microsoft.com/office/officeart/2005/8/layout/orgChart1"/>
    <dgm:cxn modelId="{6E655A1F-6687-444D-AFCE-45A405F5206C}" type="presParOf" srcId="{28B7369B-E3F3-461D-8D84-618928A704AE}" destId="{C36BFD47-A57F-4672-9BDF-C5201EC39E2A}" srcOrd="0" destOrd="0" presId="urn:microsoft.com/office/officeart/2005/8/layout/orgChart1"/>
    <dgm:cxn modelId="{78E766EA-D1C6-4F75-B9F3-35F33224CB22}" type="presParOf" srcId="{28B7369B-E3F3-461D-8D84-618928A704AE}" destId="{9CF19E04-7243-4C10-B0EE-C39436519EFA}" srcOrd="1" destOrd="0" presId="urn:microsoft.com/office/officeart/2005/8/layout/orgChart1"/>
    <dgm:cxn modelId="{DE2089D3-4FBD-45AA-9FEB-DB8DA0B6C9DF}" type="presParOf" srcId="{EFB26E9C-B89F-4741-A475-4D7FC1519876}" destId="{41DA0E2A-DCD4-4A91-A56E-DD9CE8E1EC6F}" srcOrd="1" destOrd="0" presId="urn:microsoft.com/office/officeart/2005/8/layout/orgChart1"/>
    <dgm:cxn modelId="{3662F721-7420-4D5B-8324-13D7A87BDA04}" type="presParOf" srcId="{41DA0E2A-DCD4-4A91-A56E-DD9CE8E1EC6F}" destId="{9C4D0123-2073-4382-9013-73257941F313}" srcOrd="0" destOrd="0" presId="urn:microsoft.com/office/officeart/2005/8/layout/orgChart1"/>
    <dgm:cxn modelId="{688D250E-FA1E-494A-842A-9BA85A2479DC}" type="presParOf" srcId="{41DA0E2A-DCD4-4A91-A56E-DD9CE8E1EC6F}" destId="{43DF98D6-E832-4276-A02F-2DF13AE89AC6}" srcOrd="1" destOrd="0" presId="urn:microsoft.com/office/officeart/2005/8/layout/orgChart1"/>
    <dgm:cxn modelId="{5D4873E3-053A-43D9-A2D0-003EBC7897B1}" type="presParOf" srcId="{43DF98D6-E832-4276-A02F-2DF13AE89AC6}" destId="{B2388303-1C9C-47A2-9904-96FA4CE154C4}" srcOrd="0" destOrd="0" presId="urn:microsoft.com/office/officeart/2005/8/layout/orgChart1"/>
    <dgm:cxn modelId="{A4E367E2-D449-4E18-9626-90EEA7F33C1C}" type="presParOf" srcId="{B2388303-1C9C-47A2-9904-96FA4CE154C4}" destId="{7CE8BF75-3323-4C7E-B674-43BE388F44BF}" srcOrd="0" destOrd="0" presId="urn:microsoft.com/office/officeart/2005/8/layout/orgChart1"/>
    <dgm:cxn modelId="{82CA62AA-D88B-44C2-8208-C190ED337923}" type="presParOf" srcId="{B2388303-1C9C-47A2-9904-96FA4CE154C4}" destId="{8A90AEA6-5FD6-4B0E-9DF0-7B3E6DA4112F}" srcOrd="1" destOrd="0" presId="urn:microsoft.com/office/officeart/2005/8/layout/orgChart1"/>
    <dgm:cxn modelId="{D3EE4AA7-C250-4805-B22F-BFD1F94322E5}" type="presParOf" srcId="{43DF98D6-E832-4276-A02F-2DF13AE89AC6}" destId="{AD543019-98C6-409B-A630-BB93A5DE2E10}" srcOrd="1" destOrd="0" presId="urn:microsoft.com/office/officeart/2005/8/layout/orgChart1"/>
    <dgm:cxn modelId="{3BD9852A-67EB-4905-8EE5-A20C08254656}" type="presParOf" srcId="{43DF98D6-E832-4276-A02F-2DF13AE89AC6}" destId="{25C44FA4-6F37-46FB-9ED5-57EA2FD77911}" srcOrd="2" destOrd="0" presId="urn:microsoft.com/office/officeart/2005/8/layout/orgChart1"/>
    <dgm:cxn modelId="{6F2352CD-AF6B-4901-A0B2-BB7DFFE6C571}" type="presParOf" srcId="{41DA0E2A-DCD4-4A91-A56E-DD9CE8E1EC6F}" destId="{321C6415-4468-4B42-B6B6-35A92B32C27F}" srcOrd="2" destOrd="0" presId="urn:microsoft.com/office/officeart/2005/8/layout/orgChart1"/>
    <dgm:cxn modelId="{CD5A890C-DDF5-485A-8506-649261FE7F38}" type="presParOf" srcId="{41DA0E2A-DCD4-4A91-A56E-DD9CE8E1EC6F}" destId="{48425AF0-305D-46DD-9D91-F3D294741AD7}" srcOrd="3" destOrd="0" presId="urn:microsoft.com/office/officeart/2005/8/layout/orgChart1"/>
    <dgm:cxn modelId="{F6C410C4-547B-4ACA-82A4-A87052FD4FA8}" type="presParOf" srcId="{48425AF0-305D-46DD-9D91-F3D294741AD7}" destId="{60EBD27C-90E5-438B-85E7-CF8A70FF8342}" srcOrd="0" destOrd="0" presId="urn:microsoft.com/office/officeart/2005/8/layout/orgChart1"/>
    <dgm:cxn modelId="{76787377-751B-4E84-BA57-994262324CFF}" type="presParOf" srcId="{60EBD27C-90E5-438B-85E7-CF8A70FF8342}" destId="{A99C2AD6-5C97-4E0D-92E6-3A937820D450}" srcOrd="0" destOrd="0" presId="urn:microsoft.com/office/officeart/2005/8/layout/orgChart1"/>
    <dgm:cxn modelId="{DDBD30BC-42A7-4A74-9D9B-CC62E861A9C4}" type="presParOf" srcId="{60EBD27C-90E5-438B-85E7-CF8A70FF8342}" destId="{3AF50B0C-EED2-46C0-ACC6-9F2B77521F24}" srcOrd="1" destOrd="0" presId="urn:microsoft.com/office/officeart/2005/8/layout/orgChart1"/>
    <dgm:cxn modelId="{3BD8C43B-6A64-4A79-B9C2-3F4519F27E84}" type="presParOf" srcId="{48425AF0-305D-46DD-9D91-F3D294741AD7}" destId="{FB8775AD-A544-4B04-B3F0-89C343B13137}" srcOrd="1" destOrd="0" presId="urn:microsoft.com/office/officeart/2005/8/layout/orgChart1"/>
    <dgm:cxn modelId="{EA20B03B-3A08-45A7-B6A2-7A59621D1116}" type="presParOf" srcId="{48425AF0-305D-46DD-9D91-F3D294741AD7}" destId="{A43AC468-00D1-4535-A74F-4B3382C93743}" srcOrd="2" destOrd="0" presId="urn:microsoft.com/office/officeart/2005/8/layout/orgChart1"/>
    <dgm:cxn modelId="{98FC25EC-3D3C-4BF1-9A3D-C9E32A03D3F4}" type="presParOf" srcId="{41DA0E2A-DCD4-4A91-A56E-DD9CE8E1EC6F}" destId="{2E44AE55-5552-4BBA-8F62-AFD2AE19EC98}" srcOrd="4" destOrd="0" presId="urn:microsoft.com/office/officeart/2005/8/layout/orgChart1"/>
    <dgm:cxn modelId="{37B8D0C2-F646-4F82-9398-DF69ECD7B42F}" type="presParOf" srcId="{41DA0E2A-DCD4-4A91-A56E-DD9CE8E1EC6F}" destId="{8B7E56FB-6913-4EAA-92EE-94D45205A1F9}" srcOrd="5" destOrd="0" presId="urn:microsoft.com/office/officeart/2005/8/layout/orgChart1"/>
    <dgm:cxn modelId="{49E664FC-D3F4-4E78-9BF7-D62162F7F1A6}" type="presParOf" srcId="{8B7E56FB-6913-4EAA-92EE-94D45205A1F9}" destId="{80EB1E84-AA1B-4D6A-9B53-AD6181389F24}" srcOrd="0" destOrd="0" presId="urn:microsoft.com/office/officeart/2005/8/layout/orgChart1"/>
    <dgm:cxn modelId="{3E4DB2EA-D686-4979-9112-006AEB628A20}" type="presParOf" srcId="{80EB1E84-AA1B-4D6A-9B53-AD6181389F24}" destId="{73E69BB8-F76B-4F55-99C2-26E79338B9B2}" srcOrd="0" destOrd="0" presId="urn:microsoft.com/office/officeart/2005/8/layout/orgChart1"/>
    <dgm:cxn modelId="{A03A335E-3763-4B3F-991A-6BDEE1B6E0B6}" type="presParOf" srcId="{80EB1E84-AA1B-4D6A-9B53-AD6181389F24}" destId="{667327C3-990C-481B-883E-DC76FBE14A6C}" srcOrd="1" destOrd="0" presId="urn:microsoft.com/office/officeart/2005/8/layout/orgChart1"/>
    <dgm:cxn modelId="{17CED3FF-41DD-4D39-AF2D-2F90D7184E48}" type="presParOf" srcId="{8B7E56FB-6913-4EAA-92EE-94D45205A1F9}" destId="{770BF6DB-9732-436C-ACCD-DE399A4CB794}" srcOrd="1" destOrd="0" presId="urn:microsoft.com/office/officeart/2005/8/layout/orgChart1"/>
    <dgm:cxn modelId="{06C654BC-1744-4C7B-8646-EC9C522D7FF6}" type="presParOf" srcId="{8B7E56FB-6913-4EAA-92EE-94D45205A1F9}" destId="{6C9A91BD-038E-402B-939D-D775DB3FA1E3}" srcOrd="2" destOrd="0" presId="urn:microsoft.com/office/officeart/2005/8/layout/orgChart1"/>
    <dgm:cxn modelId="{82C1FC92-D10E-4C0C-A5E3-E50E5B46C6BE}" type="presParOf" srcId="{EFB26E9C-B89F-4741-A475-4D7FC1519876}" destId="{9A17129E-D105-4831-B7FF-468846417DFB}" srcOrd="2" destOrd="0" presId="urn:microsoft.com/office/officeart/2005/8/layout/orgChart1"/>
    <dgm:cxn modelId="{D2F123A4-D4F1-4348-9A74-02A86A2654B0}" type="presParOf" srcId="{9A17129E-D105-4831-B7FF-468846417DFB}" destId="{FCEC4D8C-2A28-491C-8010-27A3E3FBA0D4}" srcOrd="0" destOrd="0" presId="urn:microsoft.com/office/officeart/2005/8/layout/orgChart1"/>
    <dgm:cxn modelId="{BC22568F-015B-4E84-830F-29AF0501795C}" type="presParOf" srcId="{9A17129E-D105-4831-B7FF-468846417DFB}" destId="{69AA80E7-2B3A-4C3A-BB37-946B3CDBD663}" srcOrd="1" destOrd="0" presId="urn:microsoft.com/office/officeart/2005/8/layout/orgChart1"/>
    <dgm:cxn modelId="{288DE3FA-DC3A-495D-BCBE-1984122274C0}" type="presParOf" srcId="{69AA80E7-2B3A-4C3A-BB37-946B3CDBD663}" destId="{0B914150-4A5B-47A0-B996-8E24193370CB}" srcOrd="0" destOrd="0" presId="urn:microsoft.com/office/officeart/2005/8/layout/orgChart1"/>
    <dgm:cxn modelId="{E80BBDAC-46AE-4350-8FA5-F3F856337334}" type="presParOf" srcId="{0B914150-4A5B-47A0-B996-8E24193370CB}" destId="{FF862338-5E2E-4330-A37C-5B8B5FB1270B}" srcOrd="0" destOrd="0" presId="urn:microsoft.com/office/officeart/2005/8/layout/orgChart1"/>
    <dgm:cxn modelId="{A2E90379-AEB6-491B-B3A4-BE2E8081CF58}" type="presParOf" srcId="{0B914150-4A5B-47A0-B996-8E24193370CB}" destId="{531BCDBA-3FDE-4CF5-97BF-9663FA482227}" srcOrd="1" destOrd="0" presId="urn:microsoft.com/office/officeart/2005/8/layout/orgChart1"/>
    <dgm:cxn modelId="{44A0AFF8-B001-4D41-9A88-B8C9BDD1996F}" type="presParOf" srcId="{69AA80E7-2B3A-4C3A-BB37-946B3CDBD663}" destId="{9CDF614C-BFF5-4D0F-A9F5-90C3B1C7DB7A}" srcOrd="1" destOrd="0" presId="urn:microsoft.com/office/officeart/2005/8/layout/orgChart1"/>
    <dgm:cxn modelId="{977A51F7-5490-43EF-BE27-8D74D6A9D19B}" type="presParOf" srcId="{69AA80E7-2B3A-4C3A-BB37-946B3CDBD663}" destId="{0231E613-73CA-4B04-9D85-447158E3D75B}" srcOrd="2" destOrd="0" presId="urn:microsoft.com/office/officeart/2005/8/layout/orgChart1"/>
    <dgm:cxn modelId="{E4F6D47E-6BE9-4D30-98A7-82AEE75D6501}" type="presParOf" srcId="{D243A2A9-1A3A-4FF0-B6F4-9D2D49A84DD6}" destId="{AEF22676-99DE-4E6B-B55D-2D7AB7261ED5}" srcOrd="1" destOrd="0" presId="urn:microsoft.com/office/officeart/2005/8/layout/orgChart1"/>
    <dgm:cxn modelId="{6B8015C7-9378-4FDB-B7EA-5778CCB3B6DC}" type="presParOf" srcId="{AEF22676-99DE-4E6B-B55D-2D7AB7261ED5}" destId="{CE5718CB-8848-4A62-80A3-F9702DAE37C0}" srcOrd="0" destOrd="0" presId="urn:microsoft.com/office/officeart/2005/8/layout/orgChart1"/>
    <dgm:cxn modelId="{7101EB85-9E00-4959-BAAC-9F168950DC2C}" type="presParOf" srcId="{CE5718CB-8848-4A62-80A3-F9702DAE37C0}" destId="{71AC52E6-7199-442C-9ECA-F7782C080EBB}" srcOrd="0" destOrd="0" presId="urn:microsoft.com/office/officeart/2005/8/layout/orgChart1"/>
    <dgm:cxn modelId="{92F09B30-4F9E-4092-AA06-CA5D694F738A}" type="presParOf" srcId="{CE5718CB-8848-4A62-80A3-F9702DAE37C0}" destId="{4CF3CFDA-2D7C-45EA-B5AF-6E846867C3FE}" srcOrd="1" destOrd="0" presId="urn:microsoft.com/office/officeart/2005/8/layout/orgChart1"/>
    <dgm:cxn modelId="{B4470BA2-B150-404D-BB03-08E383C416E4}" type="presParOf" srcId="{AEF22676-99DE-4E6B-B55D-2D7AB7261ED5}" destId="{AD1D35A3-1C23-41BF-B34D-E3CF073923BD}" srcOrd="1" destOrd="0" presId="urn:microsoft.com/office/officeart/2005/8/layout/orgChart1"/>
    <dgm:cxn modelId="{8B2A5C56-F1DE-4A45-A623-B1B238F4044B}" type="presParOf" srcId="{AEF22676-99DE-4E6B-B55D-2D7AB7261ED5}" destId="{4BE54D23-735D-4D22-8E95-FC19430F557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EC4D8C-2A28-491C-8010-27A3E3FBA0D4}">
      <dsp:nvSpPr>
        <dsp:cNvPr id="0" name=""/>
        <dsp:cNvSpPr/>
      </dsp:nvSpPr>
      <dsp:spPr>
        <a:xfrm>
          <a:off x="3621973" y="1867965"/>
          <a:ext cx="372535" cy="776217"/>
        </a:xfrm>
        <a:custGeom>
          <a:avLst/>
          <a:gdLst/>
          <a:ahLst/>
          <a:cxnLst/>
          <a:rect l="0" t="0" r="0" b="0"/>
          <a:pathLst>
            <a:path>
              <a:moveTo>
                <a:pt x="372535" y="0"/>
              </a:moveTo>
              <a:lnTo>
                <a:pt x="372535" y="776217"/>
              </a:lnTo>
              <a:lnTo>
                <a:pt x="0" y="7762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44AE55-5552-4BBA-8F62-AFD2AE19EC98}">
      <dsp:nvSpPr>
        <dsp:cNvPr id="0" name=""/>
        <dsp:cNvSpPr/>
      </dsp:nvSpPr>
      <dsp:spPr>
        <a:xfrm>
          <a:off x="3994508" y="1867965"/>
          <a:ext cx="2581674" cy="15893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7103"/>
              </a:lnTo>
              <a:lnTo>
                <a:pt x="2581674" y="1407103"/>
              </a:lnTo>
              <a:lnTo>
                <a:pt x="2581674" y="15893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1C6415-4468-4B42-B6B6-35A92B32C27F}">
      <dsp:nvSpPr>
        <dsp:cNvPr id="0" name=""/>
        <dsp:cNvSpPr/>
      </dsp:nvSpPr>
      <dsp:spPr>
        <a:xfrm>
          <a:off x="3866133" y="1867965"/>
          <a:ext cx="91440" cy="1589353"/>
        </a:xfrm>
        <a:custGeom>
          <a:avLst/>
          <a:gdLst/>
          <a:ahLst/>
          <a:cxnLst/>
          <a:rect l="0" t="0" r="0" b="0"/>
          <a:pathLst>
            <a:path>
              <a:moveTo>
                <a:pt x="128374" y="0"/>
              </a:moveTo>
              <a:lnTo>
                <a:pt x="128374" y="1407103"/>
              </a:lnTo>
              <a:lnTo>
                <a:pt x="45720" y="1407103"/>
              </a:lnTo>
              <a:lnTo>
                <a:pt x="45720" y="15893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4D0123-2073-4382-9013-73257941F313}">
      <dsp:nvSpPr>
        <dsp:cNvPr id="0" name=""/>
        <dsp:cNvSpPr/>
      </dsp:nvSpPr>
      <dsp:spPr>
        <a:xfrm>
          <a:off x="1273039" y="1867965"/>
          <a:ext cx="2721468" cy="1561035"/>
        </a:xfrm>
        <a:custGeom>
          <a:avLst/>
          <a:gdLst/>
          <a:ahLst/>
          <a:cxnLst/>
          <a:rect l="0" t="0" r="0" b="0"/>
          <a:pathLst>
            <a:path>
              <a:moveTo>
                <a:pt x="2721468" y="0"/>
              </a:moveTo>
              <a:lnTo>
                <a:pt x="2721468" y="1378785"/>
              </a:lnTo>
              <a:lnTo>
                <a:pt x="0" y="1378785"/>
              </a:lnTo>
              <a:lnTo>
                <a:pt x="0" y="156103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6BFD47-A57F-4672-9BDF-C5201EC39E2A}">
      <dsp:nvSpPr>
        <dsp:cNvPr id="0" name=""/>
        <dsp:cNvSpPr/>
      </dsp:nvSpPr>
      <dsp:spPr>
        <a:xfrm>
          <a:off x="1571642" y="1000111"/>
          <a:ext cx="4845732" cy="867854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600" b="1" kern="1200" dirty="0">
              <a:solidFill>
                <a:srgbClr val="C00000"/>
              </a:solidFill>
            </a:rPr>
            <a:t>Напрямки самоосвіти</a:t>
          </a:r>
          <a:endParaRPr lang="ru-RU" sz="3600" b="1" kern="1200" dirty="0">
            <a:solidFill>
              <a:srgbClr val="C00000"/>
            </a:solidFill>
          </a:endParaRPr>
        </a:p>
      </dsp:txBody>
      <dsp:txXfrm>
        <a:off x="1571642" y="1000111"/>
        <a:ext cx="4845732" cy="867854"/>
      </dsp:txXfrm>
    </dsp:sp>
    <dsp:sp modelId="{7CE8BF75-3323-4C7E-B674-43BE388F44BF}">
      <dsp:nvSpPr>
        <dsp:cNvPr id="0" name=""/>
        <dsp:cNvSpPr/>
      </dsp:nvSpPr>
      <dsp:spPr>
        <a:xfrm>
          <a:off x="41797" y="3429000"/>
          <a:ext cx="2462483" cy="1836587"/>
        </a:xfrm>
        <a:prstGeom prst="rect">
          <a:avLst/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/>
            <a:t>Самоаналіз занять, виховних заходів</a:t>
          </a:r>
          <a:endParaRPr lang="ru-RU" sz="2600" kern="1200" dirty="0"/>
        </a:p>
      </dsp:txBody>
      <dsp:txXfrm>
        <a:off x="41797" y="3429000"/>
        <a:ext cx="2462483" cy="1836587"/>
      </dsp:txXfrm>
    </dsp:sp>
    <dsp:sp modelId="{A99C2AD6-5C97-4E0D-92E6-3A937820D450}">
      <dsp:nvSpPr>
        <dsp:cNvPr id="0" name=""/>
        <dsp:cNvSpPr/>
      </dsp:nvSpPr>
      <dsp:spPr>
        <a:xfrm>
          <a:off x="2833354" y="3457319"/>
          <a:ext cx="2156999" cy="1836587"/>
        </a:xfrm>
        <a:prstGeom prst="rect">
          <a:avLst/>
        </a:prstGeom>
        <a:blipFill rotWithShape="0">
          <a:blip xmlns:r="http://schemas.openxmlformats.org/officeDocument/2006/relationships" r:embed="rId3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/>
            <a:t>Самоконтроль </a:t>
          </a:r>
          <a:endParaRPr lang="ru-RU" sz="2600" kern="1200" dirty="0"/>
        </a:p>
      </dsp:txBody>
      <dsp:txXfrm>
        <a:off x="2833354" y="3457319"/>
        <a:ext cx="2156999" cy="1836587"/>
      </dsp:txXfrm>
    </dsp:sp>
    <dsp:sp modelId="{73E69BB8-F76B-4F55-99C2-26E79338B9B2}">
      <dsp:nvSpPr>
        <dsp:cNvPr id="0" name=""/>
        <dsp:cNvSpPr/>
      </dsp:nvSpPr>
      <dsp:spPr>
        <a:xfrm>
          <a:off x="5354852" y="3457319"/>
          <a:ext cx="2442661" cy="1836587"/>
        </a:xfrm>
        <a:prstGeom prst="rect">
          <a:avLst/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/>
            <a:t>Самокритичність </a:t>
          </a:r>
          <a:endParaRPr lang="ru-RU" sz="2600" kern="1200" dirty="0"/>
        </a:p>
      </dsp:txBody>
      <dsp:txXfrm>
        <a:off x="5354852" y="3457319"/>
        <a:ext cx="2442661" cy="1836587"/>
      </dsp:txXfrm>
    </dsp:sp>
    <dsp:sp modelId="{FF862338-5E2E-4330-A37C-5B8B5FB1270B}">
      <dsp:nvSpPr>
        <dsp:cNvPr id="0" name=""/>
        <dsp:cNvSpPr/>
      </dsp:nvSpPr>
      <dsp:spPr>
        <a:xfrm>
          <a:off x="1399590" y="2210256"/>
          <a:ext cx="2222383" cy="867854"/>
        </a:xfrm>
        <a:prstGeom prst="rect">
          <a:avLst/>
        </a:prstGeom>
        <a:solidFill>
          <a:srgbClr val="CC00FF"/>
        </a:solidFill>
        <a:ln w="25400" cap="flat" cmpd="sng" algn="ctr">
          <a:solidFill>
            <a:srgbClr val="FF0000"/>
          </a:solidFill>
          <a:prstDash val="solid"/>
        </a:ln>
        <a:effectLst/>
        <a:scene3d>
          <a:camera prst="orthographicFront"/>
          <a:lightRig rig="threePt" dir="t"/>
        </a:scene3d>
        <a:sp3d extrusionH="76200" contourW="12700">
          <a:extrusionClr>
            <a:srgbClr val="00FF00"/>
          </a:extrusionClr>
          <a:contourClr>
            <a:srgbClr val="FF0000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/>
            <a:t>Самореалізація особистості</a:t>
          </a:r>
          <a:endParaRPr lang="ru-RU" sz="2600" kern="1200" dirty="0"/>
        </a:p>
      </dsp:txBody>
      <dsp:txXfrm>
        <a:off x="1399590" y="2210256"/>
        <a:ext cx="2222383" cy="867854"/>
      </dsp:txXfrm>
    </dsp:sp>
    <dsp:sp modelId="{71AC52E6-7199-442C-9ECA-F7782C080EBB}">
      <dsp:nvSpPr>
        <dsp:cNvPr id="0" name=""/>
        <dsp:cNvSpPr/>
      </dsp:nvSpPr>
      <dsp:spPr>
        <a:xfrm>
          <a:off x="4286272" y="2214552"/>
          <a:ext cx="2448320" cy="867854"/>
        </a:xfrm>
        <a:prstGeom prst="rect">
          <a:avLst/>
        </a:prstGeom>
        <a:solidFill>
          <a:srgbClr val="CC00FF"/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/>
            <a:t>Самооцінка діяльності</a:t>
          </a:r>
          <a:endParaRPr lang="ru-RU" sz="2600" kern="1200" dirty="0"/>
        </a:p>
      </dsp:txBody>
      <dsp:txXfrm>
        <a:off x="4286272" y="2214552"/>
        <a:ext cx="2448320" cy="8678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D01F22-DA18-4F59-9885-B72BD4D4AA78}" type="datetimeFigureOut">
              <a:rPr lang="ru-RU" smtClean="0"/>
              <a:pPr/>
              <a:t>05.10.2022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84D960-250D-4ACA-AA1F-12B0EC83160B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055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4D960-250D-4ACA-AA1F-12B0EC83160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607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86D06-FA3F-415B-8340-BF10E2691DDF}" type="datetimeFigureOut">
              <a:rPr lang="ru-RU" smtClean="0"/>
              <a:pPr/>
              <a:t>05.10.2022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0A33-3E30-4284-8D96-8080F0A7182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86D06-FA3F-415B-8340-BF10E2691DDF}" type="datetimeFigureOut">
              <a:rPr lang="ru-RU" smtClean="0"/>
              <a:pPr/>
              <a:t>05.10.2022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0A33-3E30-4284-8D96-8080F0A7182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86D06-FA3F-415B-8340-BF10E2691DDF}" type="datetimeFigureOut">
              <a:rPr lang="ru-RU" smtClean="0"/>
              <a:pPr/>
              <a:t>05.10.2022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0A33-3E30-4284-8D96-8080F0A7182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86D06-FA3F-415B-8340-BF10E2691DDF}" type="datetimeFigureOut">
              <a:rPr lang="ru-RU" smtClean="0"/>
              <a:pPr/>
              <a:t>05.10.2022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0A33-3E30-4284-8D96-8080F0A7182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86D06-FA3F-415B-8340-BF10E2691DDF}" type="datetimeFigureOut">
              <a:rPr lang="ru-RU" smtClean="0"/>
              <a:pPr/>
              <a:t>05.10.2022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0A33-3E30-4284-8D96-8080F0A7182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86D06-FA3F-415B-8340-BF10E2691DDF}" type="datetimeFigureOut">
              <a:rPr lang="ru-RU" smtClean="0"/>
              <a:pPr/>
              <a:t>05.10.2022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0A33-3E30-4284-8D96-8080F0A7182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86D06-FA3F-415B-8340-BF10E2691DDF}" type="datetimeFigureOut">
              <a:rPr lang="ru-RU" smtClean="0"/>
              <a:pPr/>
              <a:t>05.10.2022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0A33-3E30-4284-8D96-8080F0A7182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86D06-FA3F-415B-8340-BF10E2691DDF}" type="datetimeFigureOut">
              <a:rPr lang="ru-RU" smtClean="0"/>
              <a:pPr/>
              <a:t>05.10.2022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0A33-3E30-4284-8D96-8080F0A7182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86D06-FA3F-415B-8340-BF10E2691DDF}" type="datetimeFigureOut">
              <a:rPr lang="ru-RU" smtClean="0"/>
              <a:pPr/>
              <a:t>05.10.2022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0A33-3E30-4284-8D96-8080F0A7182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86D06-FA3F-415B-8340-BF10E2691DDF}" type="datetimeFigureOut">
              <a:rPr lang="ru-RU" smtClean="0"/>
              <a:pPr/>
              <a:t>05.10.2022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0A33-3E30-4284-8D96-8080F0A7182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86D06-FA3F-415B-8340-BF10E2691DDF}" type="datetimeFigureOut">
              <a:rPr lang="ru-RU" smtClean="0"/>
              <a:pPr/>
              <a:t>05.10.2022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0A33-3E30-4284-8D96-8080F0A7182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86D06-FA3F-415B-8340-BF10E2691DDF}" type="datetimeFigureOut">
              <a:rPr lang="ru-RU" smtClean="0"/>
              <a:pPr/>
              <a:t>05.10.2022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30A33-3E30-4284-8D96-8080F0A7182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Школьные фоны\Новая папка (2)\1 фон (2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3108" y="214290"/>
            <a:ext cx="60722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316" y="714356"/>
            <a:ext cx="8429684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i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                               </a:t>
            </a:r>
            <a:r>
              <a:rPr lang="uk-UA" sz="6600" b="1" i="1" dirty="0">
                <a:solidFill>
                  <a:srgbClr val="00FF00"/>
                </a:solidFill>
                <a:latin typeface="Century Schoolbook" pitchFamily="18" charset="0"/>
                <a:cs typeface="Arial" pitchFamily="34" charset="0"/>
              </a:rPr>
              <a:t>ПОРТФОЛІО </a:t>
            </a:r>
            <a:r>
              <a:rPr lang="uk-UA" sz="6600" i="1" dirty="0">
                <a:solidFill>
                  <a:srgbClr val="0000CC"/>
                </a:solidFill>
                <a:latin typeface="Century Schoolbook" pitchFamily="18" charset="0"/>
                <a:cs typeface="Arial" pitchFamily="34" charset="0"/>
              </a:rPr>
              <a:t>вихователя       ЗПШ</a:t>
            </a:r>
          </a:p>
          <a:p>
            <a:pPr algn="ctr"/>
            <a:r>
              <a:rPr lang="uk-UA" sz="6600" i="1" dirty="0">
                <a:solidFill>
                  <a:srgbClr val="0000CC"/>
                </a:solidFill>
                <a:latin typeface="Century Schoolbook" pitchFamily="18" charset="0"/>
                <a:cs typeface="Arial" pitchFamily="34" charset="0"/>
              </a:rPr>
              <a:t>«Еврика»</a:t>
            </a:r>
          </a:p>
          <a:p>
            <a:endParaRPr lang="uk-UA" sz="3600" dirty="0">
              <a:latin typeface="Arial" pitchFamily="34" charset="0"/>
              <a:cs typeface="Arial" pitchFamily="34" charset="0"/>
            </a:endParaRPr>
          </a:p>
          <a:p>
            <a:r>
              <a:rPr lang="uk-UA" sz="36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       </a:t>
            </a:r>
            <a:endParaRPr lang="ru-RU" sz="3600" b="1" i="1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Школьные фоны\Новая папка (2)\1 фон (2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274638"/>
            <a:ext cx="6972320" cy="1143000"/>
          </a:xfrm>
        </p:spPr>
        <p:txBody>
          <a:bodyPr/>
          <a:lstStyle/>
          <a:p>
            <a:endParaRPr lang="ru-RU" b="1" i="1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BD7FA4-5595-4B08-B7F5-3FDA8F648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609917"/>
            <a:ext cx="4032279" cy="2600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F37CC13-0D78-49D9-BC04-DD883E9C7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4222705"/>
            <a:ext cx="3491880" cy="2527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E40D323-38D4-4984-9B54-74F560DC0F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0934" y="4403016"/>
            <a:ext cx="1669892" cy="2415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Школьные фоны\Новая папка (2)\1 фон (2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274638"/>
            <a:ext cx="6972320" cy="1143000"/>
          </a:xfrm>
        </p:spPr>
        <p:txBody>
          <a:bodyPr/>
          <a:lstStyle/>
          <a:p>
            <a:r>
              <a:rPr lang="uk-UA" b="1" i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ВІДЗНАКИ І НАГОРОДИ</a:t>
            </a:r>
            <a:endParaRPr lang="ru-RU" b="1" i="1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C3F1E0-7D03-410C-86F3-35E770218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1793565"/>
            <a:ext cx="2526313" cy="374963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6D6773-3D39-4340-896D-60B2032CA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2231" y="1898171"/>
            <a:ext cx="2556073" cy="364502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Школьные фоны\Новая папка (2)\1 фон (2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1538" y="214290"/>
            <a:ext cx="7772400" cy="3929090"/>
          </a:xfrm>
        </p:spPr>
        <p:txBody>
          <a:bodyPr>
            <a:noAutofit/>
          </a:bodyPr>
          <a:lstStyle/>
          <a:p>
            <a:pPr algn="ctr"/>
            <a:endParaRPr lang="en-US" sz="6000" b="1" dirty="0">
              <a:solidFill>
                <a:srgbClr val="01A711"/>
              </a:solidFill>
            </a:endParaRPr>
          </a:p>
          <a:p>
            <a:pPr algn="ctr"/>
            <a:r>
              <a:rPr lang="uk-UA" sz="6000" b="1" dirty="0">
                <a:solidFill>
                  <a:srgbClr val="01A711"/>
                </a:solidFill>
              </a:rPr>
              <a:t> </a:t>
            </a:r>
            <a:r>
              <a:rPr lang="uk-UA" sz="7200" b="1" dirty="0">
                <a:solidFill>
                  <a:srgbClr val="01A711"/>
                </a:solidFill>
              </a:rPr>
              <a:t>САМООСВІТА</a:t>
            </a:r>
            <a:endParaRPr lang="ru-RU" sz="7200" b="1" dirty="0">
              <a:solidFill>
                <a:srgbClr val="01A71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Школьные фоны\Новая папка (2)\1 фон (2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71472" y="428604"/>
            <a:ext cx="7929618" cy="5429288"/>
          </a:xfrm>
        </p:spPr>
        <p:txBody>
          <a:bodyPr>
            <a:normAutofit/>
          </a:bodyPr>
          <a:lstStyle/>
          <a:p>
            <a:pPr algn="ctr"/>
            <a:r>
              <a:rPr lang="uk-UA" dirty="0"/>
              <a:t>            </a:t>
            </a:r>
            <a:r>
              <a:rPr lang="uk-UA" sz="6000" dirty="0">
                <a:solidFill>
                  <a:srgbClr val="C10354"/>
                </a:solidFill>
                <a:latin typeface="Courier New" pitchFamily="49" charset="0"/>
                <a:cs typeface="Courier New" pitchFamily="49" charset="0"/>
              </a:rPr>
              <a:t>Тема    самоосвіти</a:t>
            </a:r>
            <a:br>
              <a:rPr lang="uk-UA" sz="6000" dirty="0">
                <a:solidFill>
                  <a:srgbClr val="C10354"/>
                </a:solidFill>
                <a:latin typeface="Courier New" pitchFamily="49" charset="0"/>
                <a:cs typeface="Courier New" pitchFamily="49" charset="0"/>
              </a:rPr>
            </a:br>
            <a:r>
              <a:rPr lang="uk-UA" sz="6000" dirty="0">
                <a:solidFill>
                  <a:srgbClr val="C10354"/>
                </a:solidFill>
                <a:latin typeface="Courier New" pitchFamily="49" charset="0"/>
                <a:cs typeface="Courier New" pitchFamily="49" charset="0"/>
              </a:rPr>
              <a:t> </a:t>
            </a:r>
            <a:br>
              <a:rPr lang="uk-UA" dirty="0"/>
            </a:br>
            <a:r>
              <a:rPr lang="uk-UA" dirty="0"/>
              <a:t>  </a:t>
            </a:r>
            <a:r>
              <a:rPr lang="uk-UA" sz="4900" dirty="0">
                <a:solidFill>
                  <a:srgbClr val="000066"/>
                </a:solidFill>
                <a:latin typeface="Monotype Corsiva" pitchFamily="66" charset="0"/>
              </a:rPr>
              <a:t>“ Гендерне</a:t>
            </a:r>
            <a:br>
              <a:rPr lang="uk-UA" sz="4900" dirty="0">
                <a:solidFill>
                  <a:srgbClr val="000066"/>
                </a:solidFill>
                <a:latin typeface="Monotype Corsiva" pitchFamily="66" charset="0"/>
              </a:rPr>
            </a:br>
            <a:r>
              <a:rPr lang="uk-UA" sz="4900" dirty="0">
                <a:solidFill>
                  <a:srgbClr val="000066"/>
                </a:solidFill>
                <a:latin typeface="Monotype Corsiva" pitchFamily="66" charset="0"/>
              </a:rPr>
              <a:t>виховання”</a:t>
            </a:r>
            <a:endParaRPr lang="ru-RU" sz="4900" dirty="0">
              <a:solidFill>
                <a:srgbClr val="000066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Школьные фоны\Новая папка (2)\1 фон (2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248454134"/>
              </p:ext>
            </p:extLst>
          </p:nvPr>
        </p:nvGraphicFramePr>
        <p:xfrm>
          <a:off x="785786" y="0"/>
          <a:ext cx="9144000" cy="6286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1" name="Прямая соединительная линия 10"/>
          <p:cNvCxnSpPr/>
          <p:nvPr/>
        </p:nvCxnSpPr>
        <p:spPr>
          <a:xfrm>
            <a:off x="4714876" y="2643182"/>
            <a:ext cx="35719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Школьные фоны\Новая папка (2)\1 фон (2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907704" y="2060848"/>
            <a:ext cx="6048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dirty="0">
                <a:solidFill>
                  <a:srgbClr val="FF00FF"/>
                </a:solidFill>
                <a:latin typeface="Mistral" panose="03090702030407020403" pitchFamily="66" charset="0"/>
              </a:rPr>
              <a:t>ДЯКУЮ ЗА УВАГУ !</a:t>
            </a:r>
            <a:endParaRPr lang="ru-RU" sz="6000" dirty="0">
              <a:solidFill>
                <a:srgbClr val="FF00FF"/>
              </a:solidFill>
              <a:latin typeface="Mistral" panose="03090702030407020403" pitchFamily="66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D:\Школьные фоны\Новая папка (2)\1 фон (2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691680" y="3212976"/>
            <a:ext cx="612068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4"/>
                </a:solidFill>
                <a:latin typeface="Arial Black" panose="020B0A04020102020204" pitchFamily="34" charset="0"/>
              </a:rPr>
              <a:t>Учителя не </a:t>
            </a:r>
            <a:r>
              <a:rPr lang="ru-RU" sz="2400" dirty="0" err="1">
                <a:solidFill>
                  <a:schemeClr val="accent4"/>
                </a:solidFill>
                <a:latin typeface="Arial Black" panose="020B0A04020102020204" pitchFamily="34" charset="0"/>
              </a:rPr>
              <a:t>випадково</a:t>
            </a:r>
            <a:r>
              <a:rPr lang="ru-RU" sz="2400" dirty="0">
                <a:solidFill>
                  <a:schemeClr val="accent4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chemeClr val="accent4"/>
                </a:solidFill>
                <a:latin typeface="Arial Black" panose="020B0A04020102020204" pitchFamily="34" charset="0"/>
              </a:rPr>
              <a:t>називають</a:t>
            </a:r>
            <a:endParaRPr lang="ru-RU" sz="2400" dirty="0">
              <a:solidFill>
                <a:schemeClr val="accent4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400" dirty="0" err="1">
                <a:solidFill>
                  <a:schemeClr val="accent4"/>
                </a:solidFill>
                <a:latin typeface="Arial Black" panose="020B0A04020102020204" pitchFamily="34" charset="0"/>
              </a:rPr>
              <a:t>високим</a:t>
            </a:r>
            <a:r>
              <a:rPr lang="ru-RU" sz="2400" dirty="0">
                <a:solidFill>
                  <a:schemeClr val="accent4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chemeClr val="accent4"/>
                </a:solidFill>
                <a:latin typeface="Arial Black" panose="020B0A04020102020204" pitchFamily="34" charset="0"/>
              </a:rPr>
              <a:t>іменем</a:t>
            </a:r>
            <a:r>
              <a:rPr lang="ru-RU" sz="2400" dirty="0">
                <a:solidFill>
                  <a:schemeClr val="accent4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chemeClr val="accent4"/>
                </a:solidFill>
                <a:latin typeface="Arial Black" panose="020B0A04020102020204" pitchFamily="34" charset="0"/>
              </a:rPr>
              <a:t>народний</a:t>
            </a:r>
            <a:r>
              <a:rPr lang="ru-RU" sz="2400" dirty="0">
                <a:solidFill>
                  <a:schemeClr val="accent4"/>
                </a:solidFill>
                <a:latin typeface="Arial Black" panose="020B0A04020102020204" pitchFamily="34" charset="0"/>
              </a:rPr>
              <a:t>. </a:t>
            </a:r>
          </a:p>
          <a:p>
            <a:pPr algn="ctr"/>
            <a:r>
              <a:rPr lang="ru-RU" sz="2400" dirty="0" err="1">
                <a:solidFill>
                  <a:schemeClr val="accent4"/>
                </a:solidFill>
                <a:latin typeface="Arial Black" panose="020B0A04020102020204" pitchFamily="34" charset="0"/>
              </a:rPr>
              <a:t>Його</a:t>
            </a:r>
            <a:r>
              <a:rPr lang="ru-RU" sz="2400" dirty="0">
                <a:solidFill>
                  <a:schemeClr val="accent4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chemeClr val="accent4"/>
                </a:solidFill>
                <a:latin typeface="Arial Black" panose="020B0A04020102020204" pitchFamily="34" charset="0"/>
              </a:rPr>
              <a:t>мудрість</a:t>
            </a:r>
            <a:r>
              <a:rPr lang="ru-RU" sz="2400" dirty="0">
                <a:solidFill>
                  <a:schemeClr val="accent4"/>
                </a:solidFill>
                <a:latin typeface="Arial Black" panose="020B0A04020102020204" pitchFamily="34" charset="0"/>
              </a:rPr>
              <a:t> творить </a:t>
            </a:r>
          </a:p>
          <a:p>
            <a:pPr algn="ctr"/>
            <a:r>
              <a:rPr lang="ru-RU" sz="2400" dirty="0">
                <a:solidFill>
                  <a:schemeClr val="accent4"/>
                </a:solidFill>
                <a:latin typeface="Arial Black" panose="020B0A04020102020204" pitchFamily="34" charset="0"/>
              </a:rPr>
              <a:t>ту </a:t>
            </a:r>
            <a:r>
              <a:rPr lang="ru-RU" sz="2400" dirty="0" err="1">
                <a:solidFill>
                  <a:schemeClr val="accent4"/>
                </a:solidFill>
                <a:latin typeface="Arial Black" panose="020B0A04020102020204" pitchFamily="34" charset="0"/>
              </a:rPr>
              <a:t>складну</a:t>
            </a:r>
            <a:r>
              <a:rPr lang="ru-RU" sz="2400" dirty="0">
                <a:solidFill>
                  <a:schemeClr val="accent4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chemeClr val="accent4"/>
                </a:solidFill>
                <a:latin typeface="Arial Black" panose="020B0A04020102020204" pitchFamily="34" charset="0"/>
              </a:rPr>
              <a:t>річ</a:t>
            </a:r>
            <a:r>
              <a:rPr lang="ru-RU" sz="2400" dirty="0">
                <a:solidFill>
                  <a:schemeClr val="accent4"/>
                </a:solidFill>
                <a:latin typeface="Arial Black" panose="020B0A04020102020204" pitchFamily="34" charset="0"/>
              </a:rPr>
              <a:t>, яку</a:t>
            </a:r>
          </a:p>
          <a:p>
            <a:pPr algn="ctr"/>
            <a:r>
              <a:rPr lang="ru-RU" sz="2400" dirty="0" err="1">
                <a:solidFill>
                  <a:schemeClr val="accent4"/>
                </a:solidFill>
                <a:latin typeface="Arial Black" panose="020B0A04020102020204" pitchFamily="34" charset="0"/>
              </a:rPr>
              <a:t>прийнято</a:t>
            </a:r>
            <a:r>
              <a:rPr lang="ru-RU" sz="2400" dirty="0">
                <a:solidFill>
                  <a:schemeClr val="accent4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chemeClr val="accent4"/>
                </a:solidFill>
                <a:latin typeface="Arial Black" panose="020B0A04020102020204" pitchFamily="34" charset="0"/>
              </a:rPr>
              <a:t>називати</a:t>
            </a:r>
            <a:r>
              <a:rPr lang="ru-RU" sz="2400" dirty="0">
                <a:solidFill>
                  <a:schemeClr val="accent4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chemeClr val="accent4"/>
                </a:solidFill>
                <a:latin typeface="Arial Black" panose="020B0A04020102020204" pitchFamily="34" charset="0"/>
              </a:rPr>
              <a:t>наступністю</a:t>
            </a:r>
            <a:endParaRPr lang="ru-RU" sz="2400" dirty="0">
              <a:solidFill>
                <a:schemeClr val="accent4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400" dirty="0" err="1">
                <a:solidFill>
                  <a:schemeClr val="accent4"/>
                </a:solidFill>
                <a:latin typeface="Arial Black" panose="020B0A04020102020204" pitchFamily="34" charset="0"/>
              </a:rPr>
              <a:t>поколінь</a:t>
            </a:r>
            <a:r>
              <a:rPr lang="ru-RU" sz="2400" dirty="0">
                <a:solidFill>
                  <a:schemeClr val="accent4"/>
                </a:solidFill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ru-RU" sz="2400" dirty="0">
                <a:solidFill>
                  <a:schemeClr val="accent4"/>
                </a:solidFill>
                <a:latin typeface="Arial Black" panose="020B0A04020102020204" pitchFamily="34" charset="0"/>
              </a:rPr>
              <a:t>                                                                                    </a:t>
            </a:r>
            <a:r>
              <a:rPr lang="ru-RU" sz="2400" dirty="0" err="1">
                <a:solidFill>
                  <a:schemeClr val="accent4"/>
                </a:solidFill>
                <a:latin typeface="Arial Black" panose="020B0A04020102020204" pitchFamily="34" charset="0"/>
              </a:rPr>
              <a:t>В.Сухомлинський</a:t>
            </a:r>
            <a:endParaRPr lang="ru-RU" sz="2400" dirty="0">
              <a:solidFill>
                <a:schemeClr val="accent4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86050" y="428604"/>
            <a:ext cx="55721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/>
              <a:t>  Головань          Наталія      Володимирівна</a:t>
            </a:r>
            <a:endParaRPr lang="ru-RU" sz="40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94FADB5-41D2-4A25-8B2C-D533FE2D13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2261">
            <a:off x="326132" y="205592"/>
            <a:ext cx="2317959" cy="3090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Школьные фоны\Новая папка (2)\1 фон (2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Загальні відомості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uk-UA" dirty="0">
                <a:solidFill>
                  <a:schemeClr val="bg1"/>
                </a:solidFill>
              </a:rPr>
              <a:t>       Освіта </a:t>
            </a:r>
            <a:r>
              <a:rPr lang="uk-UA" dirty="0"/>
              <a:t>– </a:t>
            </a:r>
            <a:r>
              <a:rPr lang="uk-UA" b="1" i="1" dirty="0">
                <a:solidFill>
                  <a:srgbClr val="002060"/>
                </a:solidFill>
              </a:rPr>
              <a:t>середня спеціальна</a:t>
            </a:r>
          </a:p>
          <a:p>
            <a:pPr>
              <a:buNone/>
            </a:pPr>
            <a:r>
              <a:rPr lang="uk-UA" dirty="0">
                <a:solidFill>
                  <a:srgbClr val="002060"/>
                </a:solidFill>
              </a:rPr>
              <a:t>             </a:t>
            </a:r>
            <a:r>
              <a:rPr lang="uk-UA" b="1" i="1" dirty="0">
                <a:solidFill>
                  <a:srgbClr val="002060"/>
                </a:solidFill>
              </a:rPr>
              <a:t>Запорізьке педагогічне училище,</a:t>
            </a:r>
          </a:p>
          <a:p>
            <a:pPr>
              <a:buNone/>
            </a:pPr>
            <a:r>
              <a:rPr lang="uk-UA" b="1" i="1" dirty="0">
                <a:solidFill>
                  <a:srgbClr val="002060"/>
                </a:solidFill>
              </a:rPr>
              <a:t>              1997 р. кваліфікація вихователя в    дошкільному закладі </a:t>
            </a:r>
          </a:p>
          <a:p>
            <a:pPr>
              <a:buNone/>
            </a:pPr>
            <a:r>
              <a:rPr lang="uk-UA" dirty="0"/>
              <a:t>       </a:t>
            </a:r>
            <a:r>
              <a:rPr lang="uk-UA" dirty="0">
                <a:solidFill>
                  <a:schemeClr val="bg1"/>
                </a:solidFill>
              </a:rPr>
              <a:t>Рівень кваліфікації </a:t>
            </a:r>
            <a:r>
              <a:rPr lang="uk-UA" dirty="0"/>
              <a:t>– </a:t>
            </a:r>
            <a:r>
              <a:rPr lang="uk-UA" b="1" i="1" dirty="0">
                <a:solidFill>
                  <a:srgbClr val="002060"/>
                </a:solidFill>
              </a:rPr>
              <a:t>«Спеціаліст»</a:t>
            </a:r>
            <a:endParaRPr lang="uk-UA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uk-UA" dirty="0">
                <a:solidFill>
                  <a:schemeClr val="bg1"/>
                </a:solidFill>
              </a:rPr>
              <a:t>       Педагогічний стаж </a:t>
            </a:r>
          </a:p>
          <a:p>
            <a:pPr>
              <a:buNone/>
            </a:pPr>
            <a:r>
              <a:rPr lang="uk-UA" dirty="0">
                <a:solidFill>
                  <a:schemeClr val="bg1"/>
                </a:solidFill>
              </a:rPr>
              <a:t>       в даному закладі </a:t>
            </a:r>
            <a:r>
              <a:rPr lang="uk-UA" dirty="0"/>
              <a:t>– </a:t>
            </a:r>
            <a:r>
              <a:rPr lang="uk-UA" b="1" dirty="0">
                <a:solidFill>
                  <a:schemeClr val="bg2"/>
                </a:solidFill>
              </a:rPr>
              <a:t>13 років</a:t>
            </a:r>
          </a:p>
          <a:p>
            <a:pPr>
              <a:buNone/>
            </a:pPr>
            <a:r>
              <a:rPr lang="uk-UA" dirty="0"/>
              <a:t>        </a:t>
            </a:r>
            <a:r>
              <a:rPr lang="uk-UA" dirty="0">
                <a:solidFill>
                  <a:schemeClr val="bg1"/>
                </a:solidFill>
              </a:rPr>
              <a:t>Кваліфікаційна категорія </a:t>
            </a:r>
            <a:r>
              <a:rPr lang="uk-UA" dirty="0"/>
              <a:t>–   </a:t>
            </a:r>
            <a:r>
              <a:rPr lang="uk-UA" b="1" dirty="0">
                <a:solidFill>
                  <a:srgbClr val="002060"/>
                </a:solidFill>
              </a:rPr>
              <a:t>вища 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Школьные фоны\Новая папка (2)\1 фон (2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432" y="-35497"/>
            <a:ext cx="9180512" cy="688538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214414" y="1000108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uk-UA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 rot="1027323">
            <a:off x="2479513" y="2344236"/>
            <a:ext cx="573693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,,</a:t>
            </a:r>
            <a:r>
              <a:rPr lang="uk-UA" b="1" dirty="0"/>
              <a:t> </a:t>
            </a:r>
            <a:r>
              <a:rPr lang="uk-UA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Візьми промінь світла - і спрямуй його туди, де панує темрява... Візьми усмішку - і подаруй її тому, хто так її потребує... Візьми доброту - і яви її тому, хто сам не вміє віддавати... Візьми віру - і віддай кожному, хто не має її. Візьми любов - і неси її всьому світові...</a:t>
            </a:r>
          </a:p>
          <a:p>
            <a:endParaRPr lang="ru-RU" sz="3600" b="1" i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060400">
            <a:off x="2380979" y="938636"/>
            <a:ext cx="64646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/>
              <a:t> </a:t>
            </a:r>
            <a:r>
              <a:rPr lang="uk-UA" sz="5400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Моє життєве кредо:</a:t>
            </a:r>
            <a:endParaRPr lang="ru-RU" sz="5400" b="1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026" name="Picture 2" descr="http://evryka.softbi.info/files/upload/images/2022/zobrazhennyaviber20220211144225514.jpg">
            <a:extLst>
              <a:ext uri="{FF2B5EF4-FFF2-40B4-BE49-F238E27FC236}">
                <a16:creationId xmlns:a16="http://schemas.microsoft.com/office/drawing/2014/main" id="{56876569-FB91-457D-A66A-D042D8783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9566">
            <a:off x="163757" y="536434"/>
            <a:ext cx="2822271" cy="1992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Школьные фоны\Новая папка (2)\1 фон (2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07578"/>
            <a:ext cx="9144000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00496" y="214290"/>
            <a:ext cx="4914880" cy="328614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uk-UA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МОЯ </a:t>
            </a:r>
            <a:br>
              <a:rPr lang="uk-UA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</a:br>
            <a:r>
              <a:rPr lang="uk-UA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ПРОФЕСІЙНА</a:t>
            </a:r>
            <a:br>
              <a:rPr lang="uk-UA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</a:br>
            <a:r>
              <a:rPr lang="uk-UA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ФІЛОСОФІЯ</a:t>
            </a:r>
            <a:endParaRPr lang="ru-RU" sz="5400" dirty="0">
              <a:solidFill>
                <a:srgbClr val="660033"/>
              </a:solidFill>
            </a:endParaRPr>
          </a:p>
        </p:txBody>
      </p:sp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1071538" y="3429000"/>
            <a:ext cx="7858180" cy="328614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rtl="0"/>
            <a:endParaRPr lang="ru-RU" sz="3600" b="1" kern="10" spc="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33CC"/>
              </a:soli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Monotype Corsiva"/>
            </a:endParaRPr>
          </a:p>
        </p:txBody>
      </p:sp>
      <p:pic>
        <p:nvPicPr>
          <p:cNvPr id="2050" name="Picture 2" descr="http://evryka.softbi.info/files/upload/images/2022/zobrazhennyaviber20220126085931445.jpg">
            <a:extLst>
              <a:ext uri="{FF2B5EF4-FFF2-40B4-BE49-F238E27FC236}">
                <a16:creationId xmlns:a16="http://schemas.microsoft.com/office/drawing/2014/main" id="{157BA868-4B1E-4359-910C-AF6B0E8BD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417">
            <a:off x="-143051" y="61270"/>
            <a:ext cx="4722512" cy="34133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1270DC16-6F65-4E0E-8BC8-8B566AFA8F02}"/>
              </a:ext>
            </a:extLst>
          </p:cNvPr>
          <p:cNvSpPr/>
          <p:nvPr/>
        </p:nvSpPr>
        <p:spPr>
          <a:xfrm>
            <a:off x="2627784" y="3212976"/>
            <a:ext cx="51125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</a:rPr>
              <a:t>«Дитина не може чекати щастя. </a:t>
            </a:r>
          </a:p>
          <a:p>
            <a:r>
              <a:rPr lang="uk-UA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</a:rPr>
              <a:t>Вона нетерпляча. </a:t>
            </a:r>
          </a:p>
          <a:p>
            <a:r>
              <a:rPr lang="uk-UA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</a:rPr>
              <a:t>Вона хоче і повинна бути щасливою сьогодні і зараз. І який же я педагог, якщо кожна секунда спілкування зі мною не робить її щасливою, і радісною і, звичайно ж, розумною і досвідченою.»</a:t>
            </a:r>
            <a:endParaRPr lang="uk-UA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Школьные фоны\Новая папка (2)\1 фон (2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214414" y="1000108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uk-UA" dirty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14348" y="428604"/>
            <a:ext cx="82867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/>
              <a:t> </a:t>
            </a:r>
            <a:r>
              <a:rPr lang="uk-UA" sz="5400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Рецепт педагогічної</a:t>
            </a:r>
          </a:p>
          <a:p>
            <a:pPr algn="ctr"/>
            <a:r>
              <a:rPr lang="uk-UA" sz="5400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Молодості  </a:t>
            </a:r>
            <a:endParaRPr lang="ru-RU" sz="5400" b="1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502165-ED8B-4D46-A38C-A0B6C1FFDA26}"/>
              </a:ext>
            </a:extLst>
          </p:cNvPr>
          <p:cNvSpPr txBox="1"/>
          <p:nvPr/>
        </p:nvSpPr>
        <p:spPr>
          <a:xfrm>
            <a:off x="4119465" y="2747865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5DB6E9-C56D-42B3-AFA5-96A7C48A1333}"/>
              </a:ext>
            </a:extLst>
          </p:cNvPr>
          <p:cNvSpPr txBox="1"/>
          <p:nvPr/>
        </p:nvSpPr>
        <p:spPr>
          <a:xfrm>
            <a:off x="1763688" y="2563199"/>
            <a:ext cx="590465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Систематично вживай: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бальзам мудрості,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коктейль творчості,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каву бадьорості,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відвар пунктуальності,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настрій терпимості,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екстракт людяності.</a:t>
            </a:r>
          </a:p>
          <a:p>
            <a:endParaRPr lang="uk-UA" sz="28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Виконуй все це з любов’ю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Школьные фоны\Новая папка (2)\1 фон (2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214546" y="571480"/>
            <a:ext cx="56436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9600" b="1" i="1" dirty="0">
              <a:solidFill>
                <a:srgbClr val="0099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5918" y="22859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" name="Picture 2" descr="http://www.co1858.ru/uploads/posts/2012-05/1338358962_1290525490_knig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643314"/>
            <a:ext cx="417671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500562" y="500042"/>
            <a:ext cx="464343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 </a:t>
            </a:r>
            <a:r>
              <a:rPr lang="ru-RU" sz="2400" b="1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садівник</a:t>
            </a:r>
            <a:r>
              <a:rPr lang="ru-RU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доглядає</a:t>
            </a:r>
            <a:r>
              <a:rPr lang="ru-RU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молоді</a:t>
            </a:r>
            <a:r>
              <a:rPr lang="ru-RU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2400" b="1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саджанці</a:t>
            </a:r>
            <a:r>
              <a:rPr lang="ru-RU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так </a:t>
            </a:r>
            <a:r>
              <a:rPr lang="ru-RU" sz="2400" b="1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я </a:t>
            </a:r>
            <a:r>
              <a:rPr lang="ru-RU" sz="2400" b="1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допомагаю</a:t>
            </a:r>
            <a:r>
              <a:rPr lang="ru-RU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2400" b="1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своїм</a:t>
            </a:r>
            <a:r>
              <a:rPr lang="ru-RU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дітям</a:t>
            </a:r>
            <a:r>
              <a:rPr lang="ru-RU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тягнутися</a:t>
            </a:r>
            <a:r>
              <a:rPr lang="ru-RU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sz="2400" b="1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світла</a:t>
            </a:r>
            <a:r>
              <a:rPr lang="ru-RU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2400" b="1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знань</a:t>
            </a:r>
            <a:r>
              <a:rPr lang="ru-RU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</a:t>
            </a:r>
            <a:r>
              <a:rPr lang="ru-RU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вірю</a:t>
            </a:r>
            <a:r>
              <a:rPr lang="ru-RU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вони </a:t>
            </a:r>
            <a:r>
              <a:rPr lang="ru-RU" sz="2400" b="1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виростуть</a:t>
            </a:r>
            <a:r>
              <a:rPr lang="ru-RU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мудрими</a:t>
            </a:r>
            <a:r>
              <a:rPr lang="ru-RU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творчими</a:t>
            </a:r>
            <a:r>
              <a:rPr lang="ru-RU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здатними</a:t>
            </a:r>
            <a:r>
              <a:rPr lang="ru-RU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утверджувати</a:t>
            </a:r>
            <a:r>
              <a:rPr lang="ru-RU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примножувати</a:t>
            </a:r>
            <a:r>
              <a:rPr lang="ru-RU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добро. </a:t>
            </a:r>
          </a:p>
          <a:p>
            <a:r>
              <a:rPr lang="ru-RU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</a:t>
            </a:r>
            <a:r>
              <a:rPr lang="ru-RU" sz="2400" b="1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вірю</a:t>
            </a:r>
            <a:r>
              <a:rPr lang="ru-RU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400" b="1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своїх</a:t>
            </a:r>
            <a:r>
              <a:rPr lang="ru-RU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дітей</a:t>
            </a:r>
            <a:r>
              <a:rPr lang="ru-RU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pic>
        <p:nvPicPr>
          <p:cNvPr id="6" name="Picture 2" descr="http://evryka.softbi.info/files/upload/images/2022/20211020101424.jpg">
            <a:extLst>
              <a:ext uri="{FF2B5EF4-FFF2-40B4-BE49-F238E27FC236}">
                <a16:creationId xmlns:a16="http://schemas.microsoft.com/office/drawing/2014/main" id="{A7D48F79-F416-4658-BF2B-9300EA30A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359"/>
            <a:ext cx="2483768" cy="33147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66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evryka.softbi.info/files/upload/images/2022/20211202091306.jpg">
            <a:extLst>
              <a:ext uri="{FF2B5EF4-FFF2-40B4-BE49-F238E27FC236}">
                <a16:creationId xmlns:a16="http://schemas.microsoft.com/office/drawing/2014/main" id="{360309F5-A673-4C53-B4E9-ECB364F66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503315"/>
            <a:ext cx="2453471" cy="3274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evryka.softbi.info/files/upload/images/2022/zobrazhennyaviber20220211144207127.jpg">
            <a:extLst>
              <a:ext uri="{FF2B5EF4-FFF2-40B4-BE49-F238E27FC236}">
                <a16:creationId xmlns:a16="http://schemas.microsoft.com/office/drawing/2014/main" id="{AFB8631C-3434-4CF5-B468-1E3326BF5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081" y="3920121"/>
            <a:ext cx="2056126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Школьные фоны\Новая папка (2)\1 фон (2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14546" y="571480"/>
            <a:ext cx="5643602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sz="5400" dirty="0">
              <a:solidFill>
                <a:srgbClr val="009900"/>
              </a:solidFill>
            </a:endParaRPr>
          </a:p>
          <a:p>
            <a:pPr algn="ctr"/>
            <a:r>
              <a:rPr lang="uk-UA" sz="9600" b="1" i="1" dirty="0">
                <a:solidFill>
                  <a:srgbClr val="009900"/>
                </a:solidFill>
              </a:rPr>
              <a:t>ОСВІТА і </a:t>
            </a:r>
          </a:p>
          <a:p>
            <a:pPr algn="ctr"/>
            <a:r>
              <a:rPr lang="uk-UA" sz="9600" b="1" i="1" dirty="0">
                <a:solidFill>
                  <a:srgbClr val="009900"/>
                </a:solidFill>
              </a:rPr>
              <a:t>ВІДЗНАКИ</a:t>
            </a:r>
            <a:endParaRPr lang="ru-RU" sz="9600" b="1" i="1" dirty="0">
              <a:solidFill>
                <a:srgbClr val="0099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5918" y="22859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" name="Picture 2" descr="http://www.co1858.ru/uploads/posts/2012-05/1338358962_1290525490_knig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3714752"/>
            <a:ext cx="4176712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Школьные фоны\Новая папка (2)\1 фон (2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785918" y="22859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6CB79F-BB9B-4F6E-A485-401DDC482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342" y="232832"/>
            <a:ext cx="5004048" cy="28204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856EE2-8FAE-4E0D-B6C8-3F4E0E8C8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528" y="3431434"/>
            <a:ext cx="6084168" cy="308998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1925</TotalTime>
  <Words>392</Words>
  <Application>Microsoft Office PowerPoint</Application>
  <PresentationFormat>Екран (4:3)</PresentationFormat>
  <Paragraphs>59</Paragraphs>
  <Slides>15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4" baseType="lpstr">
      <vt:lpstr>Arial</vt:lpstr>
      <vt:lpstr>Arial Black</vt:lpstr>
      <vt:lpstr>Calibri</vt:lpstr>
      <vt:lpstr>Century Schoolbook</vt:lpstr>
      <vt:lpstr>Courier New</vt:lpstr>
      <vt:lpstr>Mistral</vt:lpstr>
      <vt:lpstr>Monotype Corsiva</vt:lpstr>
      <vt:lpstr>Segoe UI Historic</vt:lpstr>
      <vt:lpstr>Тема Office</vt:lpstr>
      <vt:lpstr>Презентація PowerPoint</vt:lpstr>
      <vt:lpstr>Презентація PowerPoint</vt:lpstr>
      <vt:lpstr>Загальні відомості</vt:lpstr>
      <vt:lpstr>Презентація PowerPoint</vt:lpstr>
      <vt:lpstr>МОЯ  ПРОФЕСІЙНА ФІЛОСОФІЯ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ВІДЗНАКИ І НАГОРОДИ</vt:lpstr>
      <vt:lpstr>Презентація PowerPoint</vt:lpstr>
      <vt:lpstr>            Тема    самоосвіти     “ Гендерне виховання”</vt:lpstr>
      <vt:lpstr>Презентація PowerPoint</vt:lpstr>
      <vt:lpstr>Презентація PowerPoint</vt:lpstr>
    </vt:vector>
  </TitlesOfParts>
  <Company>Ya Blondinko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Людмила Викторовна</dc:creator>
  <cp:lastModifiedBy>BOSS</cp:lastModifiedBy>
  <cp:revision>161</cp:revision>
  <dcterms:created xsi:type="dcterms:W3CDTF">2017-11-08T05:01:24Z</dcterms:created>
  <dcterms:modified xsi:type="dcterms:W3CDTF">2022-10-05T18:28:42Z</dcterms:modified>
</cp:coreProperties>
</file>