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6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g/stories/social-media-bad-teens-mental-healt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g/ukraine/stories/hot-lin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111-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u.gov.ua/policziya-v-oblastya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54001"/>
            <a:ext cx="8689976" cy="4838700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</a:t>
            </a:r>
            <a:r>
              <a:rPr lang="uk-UA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5400" dirty="0"/>
              <a:t/>
            </a:r>
            <a:br>
              <a:rPr lang="uk-UA" sz="5400" dirty="0"/>
            </a:b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5410200"/>
            <a:ext cx="10148888" cy="13081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дготувала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Головань</a:t>
            </a:r>
          </a:p>
        </p:txBody>
      </p:sp>
    </p:spTree>
    <p:extLst>
      <p:ext uri="{BB962C8B-B14F-4D97-AF65-F5344CB8AC3E}">
        <p14:creationId xmlns:p14="http://schemas.microsoft.com/office/powerpoint/2010/main" val="40068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105526"/>
            <a:ext cx="10363826" cy="3685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98500"/>
            <a:ext cx="10364451" cy="1016000"/>
          </a:xfrm>
        </p:spPr>
        <p:txBody>
          <a:bodyPr>
            <a:noAutofit/>
          </a:bodyPr>
          <a:lstStyle/>
          <a:p>
            <a:r>
              <a:rPr lang="uk-UA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психологічного насильства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562100"/>
            <a:ext cx="10363826" cy="5130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застосуванням цифрових технологій.       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може відбуватися в соціальних мережах, платформах обміну повідомленнями (</a:t>
            </a:r>
            <a:r>
              <a:rPr lang="uk-UA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месенджерах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ігрових платформах та мобільних телефонах. Це неодноразова поведінка, спрямована на залякування, провокування гніву чи приниження тих, проти кого він спрямований. </a:t>
            </a:r>
            <a:endParaRPr lang="uk-UA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пов’язані між собою. Але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залишає цифровий слід – записи, який може слугувати доказами, що дозволять зупинити цькування.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28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3283"/>
          </a:xfrm>
        </p:spPr>
        <p:txBody>
          <a:bodyPr>
            <a:normAutofit fontScale="90000"/>
          </a:bodyPr>
          <a:lstStyle/>
          <a:p>
            <a:pPr algn="l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46200"/>
            <a:ext cx="10363826" cy="4444999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 брехні про когось або розміщення фотографій, які компрометують когось, у соціальних мережах;</a:t>
            </a: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надсилання повідомлень або погроз, які ображають когось або можуть завдати комусь шкоди, через платформи обміну повідомленнями;</a:t>
            </a: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 себе за когось іншого/іншу і надсилання повідомлень іншим людям від його/її імені.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90501"/>
            <a:ext cx="10364451" cy="876299"/>
          </a:xfrm>
        </p:spPr>
        <p:txBody>
          <a:bodyPr>
            <a:normAutofit fontScale="90000"/>
          </a:bodyPr>
          <a:lstStyle/>
          <a:p>
            <a:pPr algn="l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кібербулінгу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38200"/>
            <a:ext cx="10363826" cy="5842000"/>
          </a:xfrm>
        </p:spPr>
        <p:txBody>
          <a:bodyPr>
            <a:normAutofit fontScale="92500"/>
          </a:bodyPr>
          <a:lstStyle/>
          <a:p>
            <a:pPr lvl="0"/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технологічне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 правило, на форумах та в чатах);</a:t>
            </a:r>
          </a:p>
          <a:p>
            <a:pPr lvl="0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нападки (домагання)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регулярні висловлювання образливого характеру на адресу жертви (багато СМС-повідомлень, постійні дзвінки), що перевантажують персональні канали комунікації;</a:t>
            </a:r>
          </a:p>
          <a:p>
            <a:pPr lvl="0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наклеп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поширення неправдивої, принизливої інформації;</a:t>
            </a:r>
          </a:p>
          <a:p>
            <a:pPr lvl="0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самозванство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використання особистих даних жертви (логіни, паролі до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акаунтів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мережах, блогах) з метою здійснення від її імені негативної комунікації;</a:t>
            </a:r>
          </a:p>
          <a:p>
            <a:pPr lvl="0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 розголошення особистої інформації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поширення особистої інформації, наприклад шляхом публікування інтимних фотографій, фінансової інформації, роду діяльності з метою образи чи шантажу;</a:t>
            </a: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1983"/>
          </a:xfrm>
        </p:spPr>
        <p:txBody>
          <a:bodyPr>
            <a:normAutofit fontScale="90000"/>
          </a:bodyPr>
          <a:lstStyle/>
          <a:p>
            <a:pPr lvl="0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 </a:t>
            </a:r>
            <a:r>
              <a:rPr lang="uk-UA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кібербулінгу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їхні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ролі: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30300"/>
            <a:ext cx="10363826" cy="543560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Кривдник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булер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учасник освітнього процесу, в тому числі малолітня чи неповнолітня особа, яка вчиняє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 щодо іншого учасника освітнього процесу.</a:t>
            </a:r>
          </a:p>
          <a:p>
            <a:pPr lvl="0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Потерпілий (жертва)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учасник освітнього процесу, в тому числі малолітня чи неповнолітня особа, щодо якої було вчинено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(цькування).</a:t>
            </a:r>
          </a:p>
          <a:p>
            <a:pPr lvl="0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свідки та (або) безпосередні очевидці випадку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(цькування).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67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34619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можуть і впливати на людину різними способами: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46199"/>
            <a:ext cx="10363826" cy="5295901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відчуття смутку, пригніченості, навіть злості, відчуття себе в безглуздому становищі</a:t>
            </a:r>
          </a:p>
          <a:p>
            <a:r>
              <a:rPr lang="uk-UA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відчуття сорому, втрата цікавості до речей, які ти любиш</a:t>
            </a:r>
          </a:p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відчуття втоми (втрата сну) або таких симптомі, як біль у животі та головний біль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впливати на нас багатьма способами. Але це можна подолати, і люди можуть повернути впевненість у собі та здоров’я.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крайніх випадках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призвести навіть до 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скоєння самогубства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60499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робити у випадку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кібербулінгу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27100"/>
            <a:ext cx="10363826" cy="584200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 відчуваєте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крок – це звернутися за допомогою до когось, кому ви довіряєте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трапляється на соціальній платформі,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заблокуйте кривдника і офіційно </a:t>
            </a:r>
            <a:r>
              <a:rPr lang="uk-UA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повідомте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його/її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поведінку.</a:t>
            </a:r>
          </a:p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якщо не зручно спілкуватися з кимось, пошукайте </a:t>
            </a:r>
            <a:r>
              <a:rPr lang="uk-UA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Гарячі лінії психологічної допомоги по протидії насиллю"/>
              </a:rPr>
              <a:t>гарячу лінію у своїй країні</a:t>
            </a:r>
            <a:endParaRPr lang="uk-U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закладі освіти ви можете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 до психолога, тренера, вчителя.</a:t>
            </a:r>
          </a:p>
          <a:p>
            <a:pPr lvl="0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загрожує безпосередня небезпека, слід звернутися до поліції чи служб швидкої допомоги у вашій країні.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3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27001"/>
            <a:ext cx="10364451" cy="2087694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 за </a:t>
            </a:r>
            <a:r>
              <a:rPr lang="uk-UA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58900"/>
            <a:ext cx="10363826" cy="52959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 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Порядку реагування на випадки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булінгу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(цькування), затвердженого наказом Міністерством освіти і науки України від 28 грудня 2019 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року1646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pPr marL="0" lv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далі-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Порядок), поширюється у тому числі на випадки прояву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кібербулінгу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 зазнаєте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кібербулінгу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інших учнів,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повідомте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це в своїй школі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вам загрожує безпосередня небезпека, слід звернутися до поліції чи служб швидкої допомоги у вашій країні.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2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30201"/>
            <a:ext cx="10364451" cy="12065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освітніх закладах ставляться до </a:t>
            </a:r>
            <a:r>
              <a:rPr lang="uk-UA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серйозно і вживають відповідні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заходи:</a:t>
            </a: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76400"/>
            <a:ext cx="10363826" cy="50927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закладу освіти у разі отримання заяви або повідомлення про випадок </a:t>
            </a:r>
            <a:r>
              <a:rPr lang="uk-UA" sz="2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</a:t>
            </a:r>
            <a:r>
              <a:rPr lang="uk-UA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строк, що не перевищує однієї доби, повідомляє 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територіальний орган (підрозділ) Національної поліції України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принаймні одного з батьків або інших законних представників малолітньої чи неповнолітньої особи, яка стала стороною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(цькування);</a:t>
            </a:r>
          </a:p>
          <a:p>
            <a:pPr lvl="0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потреби викликає бригаду екстреної (швидкої) медичної допомоги для надання екстреної медичної допомоги;</a:t>
            </a:r>
          </a:p>
          <a:p>
            <a:pPr lvl="0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 службу у справах дітей з метою вирішення питання щодо соціального захисту малолітньої чи неповнолітньої особи, яка стала стороною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(цькування), з’ясування причин, які призвели до випадку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 та вжиття заходів для усунення таких причин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45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87</TotalTime>
  <Words>346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Капля</vt:lpstr>
      <vt:lpstr>Прояви кібербулінгу в освітньому просторі </vt:lpstr>
      <vt:lpstr>Кібербулінг це – форма психологічного насильства </vt:lpstr>
      <vt:lpstr>Приклади: </vt:lpstr>
      <vt:lpstr>Типи кібербулінгу: </vt:lpstr>
      <vt:lpstr>Сторони кібербулінгу та їхні ролі: </vt:lpstr>
      <vt:lpstr>Наслідки можуть і впливати на людину різними способами: </vt:lpstr>
      <vt:lpstr>Що робити у випадку кібербулінгу? </vt:lpstr>
      <vt:lpstr>Покарання за кібербулінг! </vt:lpstr>
      <vt:lpstr>в освітніх закладах ставляться до булінгу серйозно і вживають відповідні заходи: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Прояви кібербулінгу в освітньому просторі</dc:title>
  <dc:creator>Дашка</dc:creator>
  <cp:lastModifiedBy>Дашка</cp:lastModifiedBy>
  <cp:revision>12</cp:revision>
  <dcterms:created xsi:type="dcterms:W3CDTF">2022-10-20T13:30:33Z</dcterms:created>
  <dcterms:modified xsi:type="dcterms:W3CDTF">2022-10-20T15:00:02Z</dcterms:modified>
</cp:coreProperties>
</file>