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7" r:id="rId5"/>
    <p:sldId id="275" r:id="rId6"/>
    <p:sldId id="258" r:id="rId7"/>
    <p:sldId id="260" r:id="rId8"/>
    <p:sldId id="261" r:id="rId9"/>
    <p:sldId id="266" r:id="rId10"/>
    <p:sldId id="263" r:id="rId11"/>
    <p:sldId id="264" r:id="rId12"/>
    <p:sldId id="278" r:id="rId13"/>
    <p:sldId id="276" r:id="rId14"/>
    <p:sldId id="270" r:id="rId15"/>
    <p:sldId id="267" r:id="rId16"/>
    <p:sldId id="269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16" autoAdjust="0"/>
  </p:normalViewPr>
  <p:slideViewPr>
    <p:cSldViewPr snapToGrid="0">
      <p:cViewPr varScale="1">
        <p:scale>
          <a:sx n="82" d="100"/>
          <a:sy n="82" d="100"/>
        </p:scale>
        <p:origin x="125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9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C5D79-E691-4B51-88CB-C0A16ECEC70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37FB0-595B-40EF-A0BA-20862A72C3E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50A96-7895-4775-80EE-AA77FEB2A3F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165F4-379C-44F2-8E89-DB43904FE85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</a:p>
          <a:p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</a:p>
          <a:p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24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</a:p>
          <a:p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50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</a:p>
          <a:p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42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25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6132-7CE6-45E4-90D4-91693943292D}" type="datetime1">
              <a:rPr lang="en-US" smtClean="0"/>
              <a:t>1/17/2023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04D-E712-460F-A835-B3805357AA3E}" type="datetime1">
              <a:rPr lang="en-US" smtClean="0"/>
              <a:t>1/17/2023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3E1D-4BB2-4EB5-99F0-C0445BB2CBB6}" type="datetime1">
              <a:rPr lang="en-US" smtClean="0"/>
              <a:t>1/17/2023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470DD-936A-40C7-B2FF-E7290D8BDE85}" type="datetime1">
              <a:rPr lang="en-US" smtClean="0"/>
              <a:t>1/17/2023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A680-C0D5-4B16-AB7C-0C3F71FB527A}" type="datetime1">
              <a:rPr lang="en-US" smtClean="0"/>
              <a:t>1/17/2023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F4F-0B88-4C49-B9D1-C95270C9BFC4}" type="datetime1">
              <a:rPr lang="en-US" smtClean="0"/>
              <a:t>1/17/2023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Le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3E08E-F1BA-4F47-A445-B54A4E6BD6A4}" type="datetime1">
              <a:rPr lang="en-US" smtClean="0"/>
              <a:t>1/17/2023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7197-55AE-4427-94B5-41FFCF01E594}" type="datetime1">
              <a:rPr lang="en-US" smtClean="0"/>
              <a:t>1/17/2023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FC22-13D8-4D82-81F3-EDC2D992088A}" type="datetime1">
              <a:rPr lang="en-US" smtClean="0"/>
              <a:t>1/17/2023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49F2-E881-451F-B030-13B947B0EF64}" type="datetime1">
              <a:rPr lang="en-US" smtClean="0"/>
              <a:t>1/17/2023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исунок с подписью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Group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Freeform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14" name="Freeform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Freeform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Freeform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Freeform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Freeform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Freeform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Freeform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Freeform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Freeform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Freeform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Freeform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25" name="Freeform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Freeform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Freeform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28" name="Freeform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29" name="Freeform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Freeform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33" name="Freeform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Freeform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Freeform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36" name="Freeform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Freeform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Freeform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Freeform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Freeform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Freeform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Freeform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44" name="Freeform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Freeform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Freeform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Freeform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48" name="Freeform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Freeform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50" name="Freeform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Freeform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54" name="Freeform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59" name="Freeform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Freeform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Freeform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Freeform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63" name="Freeform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8" name="Picture Placeholder 67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 Picture with Caption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4" name="Freeform 63"/>
          <p:cNvSpPr>
            <a:spLocks/>
          </p:cNvSpPr>
          <p:nvPr/>
        </p:nvSpPr>
        <p:spPr bwMode="auto">
          <a:xfrm>
            <a:off x="1185732" y="1752228"/>
            <a:ext cx="9817165" cy="3518272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65"/>
          <p:cNvSpPr>
            <a:spLocks/>
          </p:cNvSpPr>
          <p:nvPr/>
        </p:nvSpPr>
        <p:spPr bwMode="auto">
          <a:xfrm>
            <a:off x="1255712" y="1827385"/>
            <a:ext cx="9675672" cy="33669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315615" y="1914879"/>
            <a:ext cx="9547705" cy="3171471"/>
          </a:xfrm>
          <a:custGeom>
            <a:avLst/>
            <a:gdLst>
              <a:gd name="connsiteX0" fmla="*/ 650308 w 9555325"/>
              <a:gd name="connsiteY0" fmla="*/ 0 h 4638481"/>
              <a:gd name="connsiteX1" fmla="*/ 8849738 w 9555325"/>
              <a:gd name="connsiteY1" fmla="*/ 0 h 4638481"/>
              <a:gd name="connsiteX2" fmla="*/ 9517225 w 9555325"/>
              <a:gd name="connsiteY2" fmla="*/ 492179 h 4638481"/>
              <a:gd name="connsiteX3" fmla="*/ 9555325 w 9555325"/>
              <a:gd name="connsiteY3" fmla="*/ 3489265 h 4638481"/>
              <a:gd name="connsiteX4" fmla="*/ 9323528 w 9555325"/>
              <a:gd name="connsiteY4" fmla="*/ 3999732 h 4638481"/>
              <a:gd name="connsiteX5" fmla="*/ 9257247 w 9555325"/>
              <a:gd name="connsiteY5" fmla="*/ 3818831 h 4638481"/>
              <a:gd name="connsiteX6" fmla="*/ 8857627 w 9555325"/>
              <a:gd name="connsiteY6" fmla="*/ 4294672 h 4638481"/>
              <a:gd name="connsiteX7" fmla="*/ 8212559 w 9555325"/>
              <a:gd name="connsiteY7" fmla="*/ 4152775 h 4638481"/>
              <a:gd name="connsiteX8" fmla="*/ 8411811 w 9555325"/>
              <a:gd name="connsiteY8" fmla="*/ 4638481 h 4638481"/>
              <a:gd name="connsiteX9" fmla="*/ 1128444 w 9555325"/>
              <a:gd name="connsiteY9" fmla="*/ 4638481 h 4638481"/>
              <a:gd name="connsiteX10" fmla="*/ 1332334 w 9555325"/>
              <a:gd name="connsiteY10" fmla="*/ 4136900 h 4638481"/>
              <a:gd name="connsiteX11" fmla="*/ 703644 w 9555325"/>
              <a:gd name="connsiteY11" fmla="*/ 4278797 h 4638481"/>
              <a:gd name="connsiteX12" fmla="*/ 314171 w 9555325"/>
              <a:gd name="connsiteY12" fmla="*/ 3802956 h 4638481"/>
              <a:gd name="connsiteX13" fmla="*/ 249572 w 9555325"/>
              <a:gd name="connsiteY13" fmla="*/ 3983857 h 4638481"/>
              <a:gd name="connsiteX14" fmla="*/ 0 w 9555325"/>
              <a:gd name="connsiteY14" fmla="*/ 3792938 h 4638481"/>
              <a:gd name="connsiteX15" fmla="*/ 0 w 9555325"/>
              <a:gd name="connsiteY15" fmla="*/ 570289 h 4638481"/>
              <a:gd name="connsiteX16" fmla="*/ 650308 w 95553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89265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24845"/>
              <a:gd name="connsiteY0" fmla="*/ 0 h 4638481"/>
              <a:gd name="connsiteX1" fmla="*/ 8849738 w 9524845"/>
              <a:gd name="connsiteY1" fmla="*/ 0 h 4638481"/>
              <a:gd name="connsiteX2" fmla="*/ 9517225 w 9524845"/>
              <a:gd name="connsiteY2" fmla="*/ 492179 h 4638481"/>
              <a:gd name="connsiteX3" fmla="*/ 9524845 w 9524845"/>
              <a:gd name="connsiteY3" fmla="*/ 3500410 h 4638481"/>
              <a:gd name="connsiteX4" fmla="*/ 9323528 w 9524845"/>
              <a:gd name="connsiteY4" fmla="*/ 3999732 h 4638481"/>
              <a:gd name="connsiteX5" fmla="*/ 9257247 w 9524845"/>
              <a:gd name="connsiteY5" fmla="*/ 3818831 h 4638481"/>
              <a:gd name="connsiteX6" fmla="*/ 8857627 w 9524845"/>
              <a:gd name="connsiteY6" fmla="*/ 4294672 h 4638481"/>
              <a:gd name="connsiteX7" fmla="*/ 8212559 w 9524845"/>
              <a:gd name="connsiteY7" fmla="*/ 4152775 h 4638481"/>
              <a:gd name="connsiteX8" fmla="*/ 8411811 w 9524845"/>
              <a:gd name="connsiteY8" fmla="*/ 4638481 h 4638481"/>
              <a:gd name="connsiteX9" fmla="*/ 1128444 w 9524845"/>
              <a:gd name="connsiteY9" fmla="*/ 4638481 h 4638481"/>
              <a:gd name="connsiteX10" fmla="*/ 1332334 w 9524845"/>
              <a:gd name="connsiteY10" fmla="*/ 4136900 h 4638481"/>
              <a:gd name="connsiteX11" fmla="*/ 703644 w 9524845"/>
              <a:gd name="connsiteY11" fmla="*/ 4278797 h 4638481"/>
              <a:gd name="connsiteX12" fmla="*/ 314171 w 9524845"/>
              <a:gd name="connsiteY12" fmla="*/ 3802956 h 4638481"/>
              <a:gd name="connsiteX13" fmla="*/ 249572 w 9524845"/>
              <a:gd name="connsiteY13" fmla="*/ 3983857 h 4638481"/>
              <a:gd name="connsiteX14" fmla="*/ 0 w 9524845"/>
              <a:gd name="connsiteY14" fmla="*/ 3792938 h 4638481"/>
              <a:gd name="connsiteX15" fmla="*/ 0 w 9524845"/>
              <a:gd name="connsiteY15" fmla="*/ 570289 h 4638481"/>
              <a:gd name="connsiteX16" fmla="*/ 650308 w 9524845"/>
              <a:gd name="connsiteY16" fmla="*/ 0 h 4638481"/>
              <a:gd name="connsiteX0" fmla="*/ 650308 w 9517225"/>
              <a:gd name="connsiteY0" fmla="*/ 0 h 4638481"/>
              <a:gd name="connsiteX1" fmla="*/ 8849738 w 9517225"/>
              <a:gd name="connsiteY1" fmla="*/ 0 h 4638481"/>
              <a:gd name="connsiteX2" fmla="*/ 9517225 w 9517225"/>
              <a:gd name="connsiteY2" fmla="*/ 492179 h 4638481"/>
              <a:gd name="connsiteX3" fmla="*/ 9517225 w 9517225"/>
              <a:gd name="connsiteY3" fmla="*/ 3500410 h 4638481"/>
              <a:gd name="connsiteX4" fmla="*/ 9323528 w 9517225"/>
              <a:gd name="connsiteY4" fmla="*/ 3999732 h 4638481"/>
              <a:gd name="connsiteX5" fmla="*/ 9257247 w 9517225"/>
              <a:gd name="connsiteY5" fmla="*/ 3818831 h 4638481"/>
              <a:gd name="connsiteX6" fmla="*/ 8857627 w 9517225"/>
              <a:gd name="connsiteY6" fmla="*/ 4294672 h 4638481"/>
              <a:gd name="connsiteX7" fmla="*/ 8212559 w 9517225"/>
              <a:gd name="connsiteY7" fmla="*/ 4152775 h 4638481"/>
              <a:gd name="connsiteX8" fmla="*/ 8411811 w 9517225"/>
              <a:gd name="connsiteY8" fmla="*/ 4638481 h 4638481"/>
              <a:gd name="connsiteX9" fmla="*/ 1128444 w 9517225"/>
              <a:gd name="connsiteY9" fmla="*/ 4638481 h 4638481"/>
              <a:gd name="connsiteX10" fmla="*/ 1332334 w 9517225"/>
              <a:gd name="connsiteY10" fmla="*/ 4136900 h 4638481"/>
              <a:gd name="connsiteX11" fmla="*/ 703644 w 9517225"/>
              <a:gd name="connsiteY11" fmla="*/ 4278797 h 4638481"/>
              <a:gd name="connsiteX12" fmla="*/ 314171 w 9517225"/>
              <a:gd name="connsiteY12" fmla="*/ 3802956 h 4638481"/>
              <a:gd name="connsiteX13" fmla="*/ 249572 w 9517225"/>
              <a:gd name="connsiteY13" fmla="*/ 3983857 h 4638481"/>
              <a:gd name="connsiteX14" fmla="*/ 0 w 9517225"/>
              <a:gd name="connsiteY14" fmla="*/ 3792938 h 4638481"/>
              <a:gd name="connsiteX15" fmla="*/ 0 w 9517225"/>
              <a:gd name="connsiteY15" fmla="*/ 570289 h 4638481"/>
              <a:gd name="connsiteX16" fmla="*/ 650308 w 95172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49790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24714 w 9547705"/>
              <a:gd name="connsiteY10" fmla="*/ 3936295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47574 w 9547705"/>
              <a:gd name="connsiteY10" fmla="*/ 389171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391400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770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47705" y="3478120"/>
                </a:lnTo>
                <a:cubicBezTo>
                  <a:pt x="9480203" y="3522209"/>
                  <a:pt x="9400772" y="3661129"/>
                  <a:pt x="9338768" y="3721114"/>
                </a:cubicBezTo>
                <a:lnTo>
                  <a:pt x="9272487" y="3451054"/>
                </a:lnTo>
                <a:cubicBezTo>
                  <a:pt x="9067371" y="3613900"/>
                  <a:pt x="8945205" y="3954545"/>
                  <a:pt x="8857627" y="4127500"/>
                </a:cubicBezTo>
                <a:cubicBezTo>
                  <a:pt x="8681319" y="4037653"/>
                  <a:pt x="8442841" y="3990182"/>
                  <a:pt x="8235419" y="3974459"/>
                </a:cubicBezTo>
                <a:cubicBezTo>
                  <a:pt x="8268338" y="4186322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111382"/>
                  <a:pt x="1332334" y="3914006"/>
                </a:cubicBezTo>
                <a:cubicBezTo>
                  <a:pt x="1130179" y="3929729"/>
                  <a:pt x="875476" y="3999489"/>
                  <a:pt x="703644" y="4089336"/>
                </a:cubicBezTo>
                <a:cubicBezTo>
                  <a:pt x="618290" y="3916381"/>
                  <a:pt x="498839" y="3553446"/>
                  <a:pt x="298931" y="3390600"/>
                </a:cubicBezTo>
                <a:lnTo>
                  <a:pt x="234332" y="3671805"/>
                </a:lnTo>
                <a:cubicBezTo>
                  <a:pt x="155781" y="3593830"/>
                  <a:pt x="88868" y="3432830"/>
                  <a:pt x="0" y="3380583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69" name="Freeform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Freeform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74" name="Freeform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Freeform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80" name="Freeform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53259" y="5410200"/>
            <a:ext cx="6870154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8F72-F274-42CE-B43C-598895B249BF}" type="datetime1">
              <a:rPr lang="en-US" smtClean="0"/>
              <a:t>1/17/2023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1169502" y="1709600"/>
            <a:ext cx="9841398" cy="4561599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1359155" y="1914428"/>
            <a:ext cx="9462092" cy="415194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1456509" y="2008348"/>
            <a:ext cx="9267384" cy="39641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Picture Placeholder 56" descr="An empty placeholder to add an image. Click on the placeholder and select the image that you wish to add."/>
          <p:cNvSpPr>
            <a:spLocks noGrp="1"/>
          </p:cNvSpPr>
          <p:nvPr>
            <p:ph type="pic" sz="quarter" idx="15"/>
          </p:nvPr>
        </p:nvSpPr>
        <p:spPr>
          <a:xfrm>
            <a:off x="1570661" y="2113269"/>
            <a:ext cx="9039081" cy="3754261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A861-27AB-4ED7-A06C-F55FB44AA18E}" type="datetime1">
              <a:rPr lang="en-US" smtClean="0"/>
              <a:t>1/17/2023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050214" y="456330"/>
            <a:ext cx="2728043" cy="188828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Freeform 16"/>
          <p:cNvSpPr>
            <a:spLocks/>
          </p:cNvSpPr>
          <p:nvPr userDrawn="1"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7"/>
          <p:cNvSpPr>
            <a:spLocks/>
          </p:cNvSpPr>
          <p:nvPr userDrawn="1"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8"/>
          <p:cNvSpPr>
            <a:spLocks/>
          </p:cNvSpPr>
          <p:nvPr userDrawn="1"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Freeform 5"/>
          <p:cNvSpPr>
            <a:spLocks/>
          </p:cNvSpPr>
          <p:nvPr userDrawn="1"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5"/>
          <p:cNvSpPr>
            <a:spLocks/>
          </p:cNvSpPr>
          <p:nvPr userDrawn="1"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5"/>
          <p:cNvSpPr>
            <a:spLocks/>
          </p:cNvSpPr>
          <p:nvPr userDrawn="1"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4" name="Picture Placeholder 31"/>
          <p:cNvSpPr>
            <a:spLocks noGrp="1"/>
          </p:cNvSpPr>
          <p:nvPr>
            <p:ph type="pic" sz="quarter" idx="14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F491-2613-41BF-A4BA-F06516213ACF}" type="datetime1">
              <a:rPr lang="en-US" smtClean="0"/>
              <a:t>1/17/2023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 rot="5142891" flipH="1" flipV="1">
            <a:off x="517358" y="2532974"/>
            <a:ext cx="4390545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5"/>
          <p:cNvSpPr>
            <a:spLocks/>
          </p:cNvSpPr>
          <p:nvPr/>
        </p:nvSpPr>
        <p:spPr bwMode="auto">
          <a:xfrm rot="5239426" flipH="1" flipV="1">
            <a:off x="615796" y="2608679"/>
            <a:ext cx="421101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5"/>
          <p:cNvSpPr>
            <a:spLocks/>
          </p:cNvSpPr>
          <p:nvPr/>
        </p:nvSpPr>
        <p:spPr bwMode="auto">
          <a:xfrm rot="16039426" flipV="1">
            <a:off x="726879" y="2692541"/>
            <a:ext cx="4019222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 rot="5245851" flipH="1">
            <a:off x="7254915" y="2478329"/>
            <a:ext cx="4343190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5"/>
          <p:cNvSpPr>
            <a:spLocks/>
          </p:cNvSpPr>
          <p:nvPr/>
        </p:nvSpPr>
        <p:spPr bwMode="auto">
          <a:xfrm rot="5400000" flipH="1">
            <a:off x="7339827" y="2546007"/>
            <a:ext cx="4208616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5"/>
          <p:cNvSpPr>
            <a:spLocks/>
          </p:cNvSpPr>
          <p:nvPr/>
        </p:nvSpPr>
        <p:spPr bwMode="auto">
          <a:xfrm rot="16200000">
            <a:off x="7425653" y="2636051"/>
            <a:ext cx="3988643" cy="307240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 rot="5400000" flipH="1" flipV="1">
            <a:off x="3704924" y="2231670"/>
            <a:ext cx="4778979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 rot="5400000" flipH="1" flipV="1">
            <a:off x="3782864" y="2291594"/>
            <a:ext cx="4623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5"/>
          <p:cNvSpPr>
            <a:spLocks/>
          </p:cNvSpPr>
          <p:nvPr/>
        </p:nvSpPr>
        <p:spPr bwMode="auto">
          <a:xfrm rot="5400000" flipH="1" flipV="1">
            <a:off x="3870296" y="2378705"/>
            <a:ext cx="4408164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6" name="Picture Placeholder 23" descr="An empty placeholder to add an image. Click on the placeholder and select the image that you wish to add."/>
          <p:cNvSpPr>
            <a:spLocks noGrp="1"/>
          </p:cNvSpPr>
          <p:nvPr userDrawn="1">
            <p:ph type="pic" sz="quarter" idx="13"/>
          </p:nvPr>
        </p:nvSpPr>
        <p:spPr>
          <a:xfrm>
            <a:off x="1295401" y="2360815"/>
            <a:ext cx="2860963" cy="3763156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Picture Placeholder 23" descr="An empty placeholder to add an image. Click on the placeholder and select the image that you wish to add."/>
          <p:cNvSpPr>
            <a:spLocks noGrp="1"/>
          </p:cNvSpPr>
          <p:nvPr userDrawn="1">
            <p:ph type="pic" sz="quarter" idx="14"/>
          </p:nvPr>
        </p:nvSpPr>
        <p:spPr>
          <a:xfrm>
            <a:off x="4512088" y="2011680"/>
            <a:ext cx="3147670" cy="408737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8" name="Picture Placeholder 23" descr="An empty placeholder to add an image. Click on the placeholder and select the image that you wish to add."/>
          <p:cNvSpPr>
            <a:spLocks noGrp="1"/>
          </p:cNvSpPr>
          <p:nvPr userDrawn="1">
            <p:ph type="pic" sz="quarter" idx="15"/>
          </p:nvPr>
        </p:nvSpPr>
        <p:spPr>
          <a:xfrm>
            <a:off x="7989807" y="2327564"/>
            <a:ext cx="2849989" cy="3706296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BCFE-E111-47F4-B574-E9CF90367B73}" type="datetime1">
              <a:rPr lang="en-US" smtClean="0"/>
              <a:t>1/17/2023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90" y="615354"/>
            <a:ext cx="4757854" cy="106766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auto">
          <a:xfrm rot="10800000">
            <a:off x="822959" y="1813552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9"/>
          <p:cNvSpPr>
            <a:spLocks/>
          </p:cNvSpPr>
          <p:nvPr userDrawn="1"/>
        </p:nvSpPr>
        <p:spPr bwMode="auto">
          <a:xfrm rot="10800000">
            <a:off x="970662" y="1921940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9"/>
          <p:cNvSpPr>
            <a:spLocks/>
          </p:cNvSpPr>
          <p:nvPr userDrawn="1"/>
        </p:nvSpPr>
        <p:spPr bwMode="auto">
          <a:xfrm rot="10800000">
            <a:off x="1022003" y="1983682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39"/>
          <p:cNvSpPr>
            <a:spLocks/>
          </p:cNvSpPr>
          <p:nvPr userDrawn="1"/>
        </p:nvSpPr>
        <p:spPr bwMode="auto">
          <a:xfrm rot="5106336">
            <a:off x="4893039" y="1195203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9"/>
          <p:cNvSpPr>
            <a:spLocks/>
          </p:cNvSpPr>
          <p:nvPr userDrawn="1"/>
        </p:nvSpPr>
        <p:spPr bwMode="auto">
          <a:xfrm rot="5106336">
            <a:off x="5015934" y="1279035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9"/>
          <p:cNvSpPr>
            <a:spLocks/>
          </p:cNvSpPr>
          <p:nvPr userDrawn="1"/>
        </p:nvSpPr>
        <p:spPr bwMode="auto">
          <a:xfrm rot="5106336">
            <a:off x="5073495" y="1346587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2"/>
          <p:cNvSpPr>
            <a:spLocks/>
          </p:cNvSpPr>
          <p:nvPr userDrawn="1"/>
        </p:nvSpPr>
        <p:spPr bwMode="auto">
          <a:xfrm rot="5837788">
            <a:off x="7669629" y="2242747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9"/>
          <p:cNvSpPr>
            <a:spLocks/>
          </p:cNvSpPr>
          <p:nvPr userDrawn="1"/>
        </p:nvSpPr>
        <p:spPr bwMode="auto">
          <a:xfrm rot="5837788">
            <a:off x="7774010" y="2350571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9"/>
          <p:cNvSpPr>
            <a:spLocks/>
          </p:cNvSpPr>
          <p:nvPr userDrawn="1"/>
        </p:nvSpPr>
        <p:spPr bwMode="auto">
          <a:xfrm rot="5837788">
            <a:off x="7816672" y="2401162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45"/>
          <p:cNvSpPr>
            <a:spLocks/>
          </p:cNvSpPr>
          <p:nvPr userDrawn="1"/>
        </p:nvSpPr>
        <p:spPr bwMode="auto">
          <a:xfrm flipH="1">
            <a:off x="6019800" y="4142524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6"/>
          <p:cNvSpPr>
            <a:spLocks/>
          </p:cNvSpPr>
          <p:nvPr userDrawn="1"/>
        </p:nvSpPr>
        <p:spPr bwMode="auto">
          <a:xfrm flipH="1">
            <a:off x="6071617" y="4192661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47"/>
          <p:cNvSpPr>
            <a:spLocks/>
          </p:cNvSpPr>
          <p:nvPr userDrawn="1"/>
        </p:nvSpPr>
        <p:spPr bwMode="auto">
          <a:xfrm flipH="1">
            <a:off x="6118185" y="4242864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Picture Placeholder 37"/>
          <p:cNvSpPr>
            <a:spLocks noGrp="1"/>
          </p:cNvSpPr>
          <p:nvPr>
            <p:ph type="pic" sz="quarter" idx="13"/>
          </p:nvPr>
        </p:nvSpPr>
        <p:spPr>
          <a:xfrm>
            <a:off x="1103403" y="2058061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50" name="Picture Placeholder 37"/>
          <p:cNvSpPr>
            <a:spLocks noGrp="1"/>
          </p:cNvSpPr>
          <p:nvPr>
            <p:ph type="pic" sz="quarter" idx="14"/>
          </p:nvPr>
        </p:nvSpPr>
        <p:spPr>
          <a:xfrm>
            <a:off x="5613953" y="775341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51" name="Picture Placeholder 37"/>
          <p:cNvSpPr>
            <a:spLocks noGrp="1"/>
          </p:cNvSpPr>
          <p:nvPr>
            <p:ph type="pic" sz="quarter" idx="15"/>
          </p:nvPr>
        </p:nvSpPr>
        <p:spPr>
          <a:xfrm>
            <a:off x="8444150" y="1805218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2794" y="4409643"/>
            <a:ext cx="2590801" cy="17930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463D6B19-7625-4AA4-AE5A-E36558CB5F5F}" type="datetime1">
              <a:rPr lang="en-US" smtClean="0"/>
              <a:t>1/17/2023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9" name="Freeform 5"/>
          <p:cNvSpPr>
            <a:spLocks/>
          </p:cNvSpPr>
          <p:nvPr/>
        </p:nvSpPr>
        <p:spPr bwMode="auto">
          <a:xfrm flipV="1">
            <a:off x="6286682" y="1538061"/>
            <a:ext cx="4298501" cy="241053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788 w 9999"/>
              <a:gd name="connsiteY0" fmla="*/ 2036 h 9942"/>
              <a:gd name="connsiteX1" fmla="*/ 4889 w 9999"/>
              <a:gd name="connsiteY1" fmla="*/ 9940 h 9942"/>
              <a:gd name="connsiteX2" fmla="*/ 8120 w 9999"/>
              <a:gd name="connsiteY2" fmla="*/ 1112 h 9942"/>
              <a:gd name="connsiteX3" fmla="*/ 788 w 9999"/>
              <a:gd name="connsiteY3" fmla="*/ 2036 h 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42">
                <a:moveTo>
                  <a:pt x="788" y="2036"/>
                </a:moveTo>
                <a:cubicBezTo>
                  <a:pt x="-294" y="4004"/>
                  <a:pt x="-1221" y="9772"/>
                  <a:pt x="4889" y="9940"/>
                </a:cubicBezTo>
                <a:cubicBezTo>
                  <a:pt x="9617" y="10070"/>
                  <a:pt x="11863" y="3831"/>
                  <a:pt x="8120" y="1112"/>
                </a:cubicBezTo>
                <a:cubicBezTo>
                  <a:pt x="5601" y="-727"/>
                  <a:pt x="2021" y="-191"/>
                  <a:pt x="788" y="20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5"/>
          <p:cNvSpPr>
            <a:spLocks/>
          </p:cNvSpPr>
          <p:nvPr/>
        </p:nvSpPr>
        <p:spPr bwMode="auto">
          <a:xfrm rot="160574" flipV="1">
            <a:off x="6365157" y="1592029"/>
            <a:ext cx="4171294" cy="230857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809 w 9944"/>
              <a:gd name="connsiteY0" fmla="*/ 1987 h 10027"/>
              <a:gd name="connsiteX1" fmla="*/ 4850 w 9944"/>
              <a:gd name="connsiteY1" fmla="*/ 10026 h 10027"/>
              <a:gd name="connsiteX2" fmla="*/ 8059 w 9944"/>
              <a:gd name="connsiteY2" fmla="*/ 1139 h 10027"/>
              <a:gd name="connsiteX3" fmla="*/ 809 w 9944"/>
              <a:gd name="connsiteY3" fmla="*/ 1987 h 10027"/>
              <a:gd name="connsiteX0" fmla="*/ 799 w 10028"/>
              <a:gd name="connsiteY0" fmla="*/ 1918 h 10042"/>
              <a:gd name="connsiteX1" fmla="*/ 4905 w 10028"/>
              <a:gd name="connsiteY1" fmla="*/ 10041 h 10042"/>
              <a:gd name="connsiteX2" fmla="*/ 8132 w 10028"/>
              <a:gd name="connsiteY2" fmla="*/ 1178 h 10042"/>
              <a:gd name="connsiteX3" fmla="*/ 799 w 10028"/>
              <a:gd name="connsiteY3" fmla="*/ 1918 h 10042"/>
              <a:gd name="connsiteX0" fmla="*/ 799 w 10017"/>
              <a:gd name="connsiteY0" fmla="*/ 1847 h 9972"/>
              <a:gd name="connsiteX1" fmla="*/ 4905 w 10017"/>
              <a:gd name="connsiteY1" fmla="*/ 9970 h 9972"/>
              <a:gd name="connsiteX2" fmla="*/ 8117 w 10017"/>
              <a:gd name="connsiteY2" fmla="*/ 1229 h 9972"/>
              <a:gd name="connsiteX3" fmla="*/ 799 w 10017"/>
              <a:gd name="connsiteY3" fmla="*/ 1847 h 9972"/>
              <a:gd name="connsiteX0" fmla="*/ 753 w 9998"/>
              <a:gd name="connsiteY0" fmla="*/ 1852 h 10013"/>
              <a:gd name="connsiteX1" fmla="*/ 5000 w 9998"/>
              <a:gd name="connsiteY1" fmla="*/ 10011 h 10013"/>
              <a:gd name="connsiteX2" fmla="*/ 8058 w 9998"/>
              <a:gd name="connsiteY2" fmla="*/ 1232 h 10013"/>
              <a:gd name="connsiteX3" fmla="*/ 753 w 9998"/>
              <a:gd name="connsiteY3" fmla="*/ 1852 h 10013"/>
              <a:gd name="connsiteX0" fmla="*/ 769 w 9999"/>
              <a:gd name="connsiteY0" fmla="*/ 1850 h 9975"/>
              <a:gd name="connsiteX1" fmla="*/ 4961 w 9999"/>
              <a:gd name="connsiteY1" fmla="*/ 9973 h 9975"/>
              <a:gd name="connsiteX2" fmla="*/ 8076 w 9999"/>
              <a:gd name="connsiteY2" fmla="*/ 1230 h 9975"/>
              <a:gd name="connsiteX3" fmla="*/ 769 w 9999"/>
              <a:gd name="connsiteY3" fmla="*/ 1850 h 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75">
                <a:moveTo>
                  <a:pt x="769" y="1850"/>
                </a:moveTo>
                <a:cubicBezTo>
                  <a:pt x="-319" y="3815"/>
                  <a:pt x="-1174" y="9805"/>
                  <a:pt x="4961" y="9973"/>
                </a:cubicBezTo>
                <a:cubicBezTo>
                  <a:pt x="9709" y="10103"/>
                  <a:pt x="11834" y="3947"/>
                  <a:pt x="8076" y="1230"/>
                </a:cubicBezTo>
                <a:cubicBezTo>
                  <a:pt x="5547" y="-606"/>
                  <a:pt x="2006" y="-375"/>
                  <a:pt x="769" y="18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5"/>
          <p:cNvSpPr>
            <a:spLocks/>
          </p:cNvSpPr>
          <p:nvPr/>
        </p:nvSpPr>
        <p:spPr bwMode="auto">
          <a:xfrm rot="10960574" flipH="1" flipV="1">
            <a:off x="6424096" y="1642861"/>
            <a:ext cx="4038404" cy="220476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84"/>
              <a:gd name="connsiteY0" fmla="*/ 2637 h 11700"/>
              <a:gd name="connsiteX1" fmla="*/ 1154 w 12784"/>
              <a:gd name="connsiteY1" fmla="*/ 9780 h 11700"/>
              <a:gd name="connsiteX2" fmla="*/ 6744 w 12784"/>
              <a:gd name="connsiteY2" fmla="*/ 11689 h 11700"/>
              <a:gd name="connsiteX3" fmla="*/ 11701 w 12784"/>
              <a:gd name="connsiteY3" fmla="*/ 9201 h 11700"/>
              <a:gd name="connsiteX4" fmla="*/ 12142 w 12784"/>
              <a:gd name="connsiteY4" fmla="*/ 3483 h 11700"/>
              <a:gd name="connsiteX5" fmla="*/ 6391 w 12784"/>
              <a:gd name="connsiteY5" fmla="*/ 12 h 11700"/>
              <a:gd name="connsiteX6" fmla="*/ 780 w 12784"/>
              <a:gd name="connsiteY6" fmla="*/ 2637 h 11700"/>
              <a:gd name="connsiteX0" fmla="*/ 780 w 12826"/>
              <a:gd name="connsiteY0" fmla="*/ 2636 h 11699"/>
              <a:gd name="connsiteX1" fmla="*/ 1154 w 12826"/>
              <a:gd name="connsiteY1" fmla="*/ 9779 h 11699"/>
              <a:gd name="connsiteX2" fmla="*/ 6744 w 12826"/>
              <a:gd name="connsiteY2" fmla="*/ 11688 h 11699"/>
              <a:gd name="connsiteX3" fmla="*/ 11701 w 12826"/>
              <a:gd name="connsiteY3" fmla="*/ 9200 h 11699"/>
              <a:gd name="connsiteX4" fmla="*/ 12200 w 12826"/>
              <a:gd name="connsiteY4" fmla="*/ 3402 h 11699"/>
              <a:gd name="connsiteX5" fmla="*/ 6391 w 12826"/>
              <a:gd name="connsiteY5" fmla="*/ 11 h 11699"/>
              <a:gd name="connsiteX6" fmla="*/ 780 w 12826"/>
              <a:gd name="connsiteY6" fmla="*/ 2636 h 11699"/>
              <a:gd name="connsiteX0" fmla="*/ 780 w 12826"/>
              <a:gd name="connsiteY0" fmla="*/ 2636 h 11740"/>
              <a:gd name="connsiteX1" fmla="*/ 1154 w 12826"/>
              <a:gd name="connsiteY1" fmla="*/ 9779 h 11740"/>
              <a:gd name="connsiteX2" fmla="*/ 6744 w 12826"/>
              <a:gd name="connsiteY2" fmla="*/ 11688 h 11740"/>
              <a:gd name="connsiteX3" fmla="*/ 11701 w 12826"/>
              <a:gd name="connsiteY3" fmla="*/ 9200 h 11740"/>
              <a:gd name="connsiteX4" fmla="*/ 12200 w 12826"/>
              <a:gd name="connsiteY4" fmla="*/ 3402 h 11740"/>
              <a:gd name="connsiteX5" fmla="*/ 6391 w 12826"/>
              <a:gd name="connsiteY5" fmla="*/ 11 h 11740"/>
              <a:gd name="connsiteX6" fmla="*/ 780 w 12826"/>
              <a:gd name="connsiteY6" fmla="*/ 2636 h 11740"/>
              <a:gd name="connsiteX0" fmla="*/ 645 w 12691"/>
              <a:gd name="connsiteY0" fmla="*/ 2587 h 11691"/>
              <a:gd name="connsiteX1" fmla="*/ 1019 w 12691"/>
              <a:gd name="connsiteY1" fmla="*/ 9730 h 11691"/>
              <a:gd name="connsiteX2" fmla="*/ 6609 w 12691"/>
              <a:gd name="connsiteY2" fmla="*/ 11639 h 11691"/>
              <a:gd name="connsiteX3" fmla="*/ 11566 w 12691"/>
              <a:gd name="connsiteY3" fmla="*/ 9151 h 11691"/>
              <a:gd name="connsiteX4" fmla="*/ 12065 w 12691"/>
              <a:gd name="connsiteY4" fmla="*/ 3353 h 11691"/>
              <a:gd name="connsiteX5" fmla="*/ 6273 w 12691"/>
              <a:gd name="connsiteY5" fmla="*/ 11 h 11691"/>
              <a:gd name="connsiteX6" fmla="*/ 645 w 12691"/>
              <a:gd name="connsiteY6" fmla="*/ 2587 h 11691"/>
              <a:gd name="connsiteX0" fmla="*/ 645 w 12691"/>
              <a:gd name="connsiteY0" fmla="*/ 2590 h 11694"/>
              <a:gd name="connsiteX1" fmla="*/ 1019 w 12691"/>
              <a:gd name="connsiteY1" fmla="*/ 9733 h 11694"/>
              <a:gd name="connsiteX2" fmla="*/ 6609 w 12691"/>
              <a:gd name="connsiteY2" fmla="*/ 11642 h 11694"/>
              <a:gd name="connsiteX3" fmla="*/ 11566 w 12691"/>
              <a:gd name="connsiteY3" fmla="*/ 9154 h 11694"/>
              <a:gd name="connsiteX4" fmla="*/ 12065 w 12691"/>
              <a:gd name="connsiteY4" fmla="*/ 3356 h 11694"/>
              <a:gd name="connsiteX5" fmla="*/ 6273 w 12691"/>
              <a:gd name="connsiteY5" fmla="*/ 14 h 11694"/>
              <a:gd name="connsiteX6" fmla="*/ 645 w 12691"/>
              <a:gd name="connsiteY6" fmla="*/ 2590 h 11694"/>
              <a:gd name="connsiteX0" fmla="*/ 645 w 12691"/>
              <a:gd name="connsiteY0" fmla="*/ 2582 h 11686"/>
              <a:gd name="connsiteX1" fmla="*/ 1019 w 12691"/>
              <a:gd name="connsiteY1" fmla="*/ 9725 h 11686"/>
              <a:gd name="connsiteX2" fmla="*/ 6609 w 12691"/>
              <a:gd name="connsiteY2" fmla="*/ 11634 h 11686"/>
              <a:gd name="connsiteX3" fmla="*/ 11566 w 12691"/>
              <a:gd name="connsiteY3" fmla="*/ 9146 h 11686"/>
              <a:gd name="connsiteX4" fmla="*/ 12065 w 12691"/>
              <a:gd name="connsiteY4" fmla="*/ 3348 h 11686"/>
              <a:gd name="connsiteX5" fmla="*/ 6273 w 12691"/>
              <a:gd name="connsiteY5" fmla="*/ 6 h 11686"/>
              <a:gd name="connsiteX6" fmla="*/ 645 w 12691"/>
              <a:gd name="connsiteY6" fmla="*/ 2582 h 11686"/>
              <a:gd name="connsiteX0" fmla="*/ 760 w 12806"/>
              <a:gd name="connsiteY0" fmla="*/ 2582 h 11686"/>
              <a:gd name="connsiteX1" fmla="*/ 1134 w 12806"/>
              <a:gd name="connsiteY1" fmla="*/ 9725 h 11686"/>
              <a:gd name="connsiteX2" fmla="*/ 6724 w 12806"/>
              <a:gd name="connsiteY2" fmla="*/ 11634 h 11686"/>
              <a:gd name="connsiteX3" fmla="*/ 11681 w 12806"/>
              <a:gd name="connsiteY3" fmla="*/ 9146 h 11686"/>
              <a:gd name="connsiteX4" fmla="*/ 12180 w 12806"/>
              <a:gd name="connsiteY4" fmla="*/ 3348 h 11686"/>
              <a:gd name="connsiteX5" fmla="*/ 6388 w 12806"/>
              <a:gd name="connsiteY5" fmla="*/ 6 h 11686"/>
              <a:gd name="connsiteX6" fmla="*/ 760 w 12806"/>
              <a:gd name="connsiteY6" fmla="*/ 2582 h 11686"/>
              <a:gd name="connsiteX0" fmla="*/ 792 w 12838"/>
              <a:gd name="connsiteY0" fmla="*/ 2582 h 11704"/>
              <a:gd name="connsiteX1" fmla="*/ 1166 w 12838"/>
              <a:gd name="connsiteY1" fmla="*/ 9725 h 11704"/>
              <a:gd name="connsiteX2" fmla="*/ 6756 w 12838"/>
              <a:gd name="connsiteY2" fmla="*/ 11634 h 11704"/>
              <a:gd name="connsiteX3" fmla="*/ 11713 w 12838"/>
              <a:gd name="connsiteY3" fmla="*/ 9146 h 11704"/>
              <a:gd name="connsiteX4" fmla="*/ 12212 w 12838"/>
              <a:gd name="connsiteY4" fmla="*/ 3348 h 11704"/>
              <a:gd name="connsiteX5" fmla="*/ 6420 w 12838"/>
              <a:gd name="connsiteY5" fmla="*/ 6 h 11704"/>
              <a:gd name="connsiteX6" fmla="*/ 792 w 12838"/>
              <a:gd name="connsiteY6" fmla="*/ 2582 h 1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8" h="11704">
                <a:moveTo>
                  <a:pt x="792" y="2582"/>
                </a:moveTo>
                <a:cubicBezTo>
                  <a:pt x="-369" y="4325"/>
                  <a:pt x="-264" y="7945"/>
                  <a:pt x="1166" y="9725"/>
                </a:cubicBezTo>
                <a:cubicBezTo>
                  <a:pt x="2596" y="11505"/>
                  <a:pt x="4623" y="11886"/>
                  <a:pt x="6756" y="11634"/>
                </a:cubicBezTo>
                <a:cubicBezTo>
                  <a:pt x="8889" y="11382"/>
                  <a:pt x="10804" y="10527"/>
                  <a:pt x="11713" y="9146"/>
                </a:cubicBezTo>
                <a:cubicBezTo>
                  <a:pt x="12622" y="7765"/>
                  <a:pt x="13451" y="5881"/>
                  <a:pt x="12212" y="3348"/>
                </a:cubicBezTo>
                <a:cubicBezTo>
                  <a:pt x="10728" y="774"/>
                  <a:pt x="8761" y="100"/>
                  <a:pt x="6420" y="6"/>
                </a:cubicBezTo>
                <a:cubicBezTo>
                  <a:pt x="4079" y="-88"/>
                  <a:pt x="1953" y="839"/>
                  <a:pt x="792" y="2582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2" name="Freeform 5"/>
          <p:cNvSpPr>
            <a:spLocks/>
          </p:cNvSpPr>
          <p:nvPr/>
        </p:nvSpPr>
        <p:spPr bwMode="auto">
          <a:xfrm flipH="1">
            <a:off x="1656574" y="4102899"/>
            <a:ext cx="4203052" cy="234436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5"/>
          <p:cNvSpPr>
            <a:spLocks/>
          </p:cNvSpPr>
          <p:nvPr/>
        </p:nvSpPr>
        <p:spPr bwMode="auto">
          <a:xfrm flipH="1">
            <a:off x="1711524" y="4157969"/>
            <a:ext cx="4054926" cy="223765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5"/>
          <p:cNvSpPr>
            <a:spLocks/>
          </p:cNvSpPr>
          <p:nvPr/>
        </p:nvSpPr>
        <p:spPr bwMode="auto">
          <a:xfrm rot="10800000">
            <a:off x="1795205" y="4220752"/>
            <a:ext cx="3887960" cy="213241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612 w 12542"/>
              <a:gd name="connsiteY0" fmla="*/ 2637 h 11697"/>
              <a:gd name="connsiteX1" fmla="*/ 1048 w 12542"/>
              <a:gd name="connsiteY1" fmla="*/ 9710 h 11697"/>
              <a:gd name="connsiteX2" fmla="*/ 6576 w 12542"/>
              <a:gd name="connsiteY2" fmla="*/ 11689 h 11697"/>
              <a:gd name="connsiteX3" fmla="*/ 11533 w 12542"/>
              <a:gd name="connsiteY3" fmla="*/ 9201 h 11697"/>
              <a:gd name="connsiteX4" fmla="*/ 11974 w 12542"/>
              <a:gd name="connsiteY4" fmla="*/ 3483 h 11697"/>
              <a:gd name="connsiteX5" fmla="*/ 6223 w 12542"/>
              <a:gd name="connsiteY5" fmla="*/ 12 h 11697"/>
              <a:gd name="connsiteX6" fmla="*/ 612 w 12542"/>
              <a:gd name="connsiteY6" fmla="*/ 2637 h 11697"/>
              <a:gd name="connsiteX0" fmla="*/ 749 w 12679"/>
              <a:gd name="connsiteY0" fmla="*/ 2642 h 11702"/>
              <a:gd name="connsiteX1" fmla="*/ 1185 w 12679"/>
              <a:gd name="connsiteY1" fmla="*/ 9715 h 11702"/>
              <a:gd name="connsiteX2" fmla="*/ 6713 w 12679"/>
              <a:gd name="connsiteY2" fmla="*/ 11694 h 11702"/>
              <a:gd name="connsiteX3" fmla="*/ 11670 w 12679"/>
              <a:gd name="connsiteY3" fmla="*/ 9206 h 11702"/>
              <a:gd name="connsiteX4" fmla="*/ 12111 w 12679"/>
              <a:gd name="connsiteY4" fmla="*/ 3488 h 11702"/>
              <a:gd name="connsiteX5" fmla="*/ 6360 w 12679"/>
              <a:gd name="connsiteY5" fmla="*/ 17 h 11702"/>
              <a:gd name="connsiteX6" fmla="*/ 749 w 12679"/>
              <a:gd name="connsiteY6" fmla="*/ 2642 h 11702"/>
              <a:gd name="connsiteX0" fmla="*/ 793 w 12723"/>
              <a:gd name="connsiteY0" fmla="*/ 2638 h 11698"/>
              <a:gd name="connsiteX1" fmla="*/ 1229 w 12723"/>
              <a:gd name="connsiteY1" fmla="*/ 9711 h 11698"/>
              <a:gd name="connsiteX2" fmla="*/ 6757 w 12723"/>
              <a:gd name="connsiteY2" fmla="*/ 11690 h 11698"/>
              <a:gd name="connsiteX3" fmla="*/ 11714 w 12723"/>
              <a:gd name="connsiteY3" fmla="*/ 9202 h 11698"/>
              <a:gd name="connsiteX4" fmla="*/ 12155 w 12723"/>
              <a:gd name="connsiteY4" fmla="*/ 3484 h 11698"/>
              <a:gd name="connsiteX5" fmla="*/ 6404 w 12723"/>
              <a:gd name="connsiteY5" fmla="*/ 13 h 11698"/>
              <a:gd name="connsiteX6" fmla="*/ 793 w 12723"/>
              <a:gd name="connsiteY6" fmla="*/ 2638 h 11698"/>
              <a:gd name="connsiteX0" fmla="*/ 724 w 12654"/>
              <a:gd name="connsiteY0" fmla="*/ 2639 h 11699"/>
              <a:gd name="connsiteX1" fmla="*/ 1160 w 12654"/>
              <a:gd name="connsiteY1" fmla="*/ 9712 h 11699"/>
              <a:gd name="connsiteX2" fmla="*/ 6688 w 12654"/>
              <a:gd name="connsiteY2" fmla="*/ 11691 h 11699"/>
              <a:gd name="connsiteX3" fmla="*/ 11645 w 12654"/>
              <a:gd name="connsiteY3" fmla="*/ 9203 h 11699"/>
              <a:gd name="connsiteX4" fmla="*/ 12086 w 12654"/>
              <a:gd name="connsiteY4" fmla="*/ 3485 h 11699"/>
              <a:gd name="connsiteX5" fmla="*/ 6335 w 12654"/>
              <a:gd name="connsiteY5" fmla="*/ 14 h 11699"/>
              <a:gd name="connsiteX6" fmla="*/ 724 w 12654"/>
              <a:gd name="connsiteY6" fmla="*/ 2639 h 11699"/>
              <a:gd name="connsiteX0" fmla="*/ 572 w 12689"/>
              <a:gd name="connsiteY0" fmla="*/ 2808 h 11694"/>
              <a:gd name="connsiteX1" fmla="*/ 1195 w 12689"/>
              <a:gd name="connsiteY1" fmla="*/ 9707 h 11694"/>
              <a:gd name="connsiteX2" fmla="*/ 6723 w 12689"/>
              <a:gd name="connsiteY2" fmla="*/ 11686 h 11694"/>
              <a:gd name="connsiteX3" fmla="*/ 11680 w 12689"/>
              <a:gd name="connsiteY3" fmla="*/ 9198 h 11694"/>
              <a:gd name="connsiteX4" fmla="*/ 12121 w 12689"/>
              <a:gd name="connsiteY4" fmla="*/ 3480 h 11694"/>
              <a:gd name="connsiteX5" fmla="*/ 6370 w 12689"/>
              <a:gd name="connsiteY5" fmla="*/ 9 h 11694"/>
              <a:gd name="connsiteX6" fmla="*/ 572 w 12689"/>
              <a:gd name="connsiteY6" fmla="*/ 2808 h 1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9" h="11694">
                <a:moveTo>
                  <a:pt x="572" y="2808"/>
                </a:moveTo>
                <a:cubicBezTo>
                  <a:pt x="-561" y="4703"/>
                  <a:pt x="170" y="8228"/>
                  <a:pt x="1195" y="9707"/>
                </a:cubicBezTo>
                <a:cubicBezTo>
                  <a:pt x="2220" y="11186"/>
                  <a:pt x="4976" y="11771"/>
                  <a:pt x="6723" y="11686"/>
                </a:cubicBezTo>
                <a:cubicBezTo>
                  <a:pt x="8470" y="11601"/>
                  <a:pt x="10780" y="10566"/>
                  <a:pt x="11680" y="9198"/>
                </a:cubicBezTo>
                <a:cubicBezTo>
                  <a:pt x="12580" y="7830"/>
                  <a:pt x="13193" y="5444"/>
                  <a:pt x="12121" y="3480"/>
                </a:cubicBezTo>
                <a:cubicBezTo>
                  <a:pt x="10864" y="1445"/>
                  <a:pt x="8295" y="121"/>
                  <a:pt x="6370" y="9"/>
                </a:cubicBezTo>
                <a:cubicBezTo>
                  <a:pt x="4445" y="-103"/>
                  <a:pt x="1705" y="913"/>
                  <a:pt x="572" y="2808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35" name="Freeform 5"/>
          <p:cNvSpPr>
            <a:spLocks/>
          </p:cNvSpPr>
          <p:nvPr/>
        </p:nvSpPr>
        <p:spPr bwMode="auto">
          <a:xfrm rot="200049" flipH="1" flipV="1">
            <a:off x="1617014" y="1557236"/>
            <a:ext cx="4237709" cy="239051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90 w 9983"/>
              <a:gd name="connsiteY0" fmla="*/ 2094 h 9972"/>
              <a:gd name="connsiteX1" fmla="*/ 4887 w 9983"/>
              <a:gd name="connsiteY1" fmla="*/ 9971 h 9972"/>
              <a:gd name="connsiteX2" fmla="*/ 8100 w 9983"/>
              <a:gd name="connsiteY2" fmla="*/ 1076 h 9972"/>
              <a:gd name="connsiteX3" fmla="*/ 790 w 9983"/>
              <a:gd name="connsiteY3" fmla="*/ 2094 h 9972"/>
              <a:gd name="connsiteX0" fmla="*/ 797 w 9999"/>
              <a:gd name="connsiteY0" fmla="*/ 2100 h 9943"/>
              <a:gd name="connsiteX1" fmla="*/ 4877 w 9999"/>
              <a:gd name="connsiteY1" fmla="*/ 9942 h 9943"/>
              <a:gd name="connsiteX2" fmla="*/ 8120 w 9999"/>
              <a:gd name="connsiteY2" fmla="*/ 1079 h 9943"/>
              <a:gd name="connsiteX3" fmla="*/ 797 w 9999"/>
              <a:gd name="connsiteY3" fmla="*/ 2100 h 9943"/>
              <a:gd name="connsiteX0" fmla="*/ 797 w 10025"/>
              <a:gd name="connsiteY0" fmla="*/ 2112 h 9999"/>
              <a:gd name="connsiteX1" fmla="*/ 4877 w 10025"/>
              <a:gd name="connsiteY1" fmla="*/ 9999 h 9999"/>
              <a:gd name="connsiteX2" fmla="*/ 8121 w 10025"/>
              <a:gd name="connsiteY2" fmla="*/ 1085 h 9999"/>
              <a:gd name="connsiteX3" fmla="*/ 797 w 10025"/>
              <a:gd name="connsiteY3" fmla="*/ 2112 h 9999"/>
              <a:gd name="connsiteX0" fmla="*/ 795 w 9953"/>
              <a:gd name="connsiteY0" fmla="*/ 2112 h 10000"/>
              <a:gd name="connsiteX1" fmla="*/ 4865 w 9953"/>
              <a:gd name="connsiteY1" fmla="*/ 10000 h 10000"/>
              <a:gd name="connsiteX2" fmla="*/ 8101 w 9953"/>
              <a:gd name="connsiteY2" fmla="*/ 1085 h 10000"/>
              <a:gd name="connsiteX3" fmla="*/ 795 w 9953"/>
              <a:gd name="connsiteY3" fmla="*/ 21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" h="10000">
                <a:moveTo>
                  <a:pt x="795" y="2112"/>
                </a:moveTo>
                <a:cubicBezTo>
                  <a:pt x="-284" y="4093"/>
                  <a:pt x="-1238" y="9832"/>
                  <a:pt x="4865" y="10000"/>
                </a:cubicBezTo>
                <a:cubicBezTo>
                  <a:pt x="9690" y="9821"/>
                  <a:pt x="11735" y="3737"/>
                  <a:pt x="8101" y="1085"/>
                </a:cubicBezTo>
                <a:cubicBezTo>
                  <a:pt x="5585" y="-766"/>
                  <a:pt x="2027" y="-132"/>
                  <a:pt x="795" y="2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5"/>
          <p:cNvSpPr>
            <a:spLocks/>
          </p:cNvSpPr>
          <p:nvPr/>
        </p:nvSpPr>
        <p:spPr bwMode="auto">
          <a:xfrm flipH="1" flipV="1">
            <a:off x="1688621" y="1623785"/>
            <a:ext cx="4071833" cy="226209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82 w 9992"/>
              <a:gd name="connsiteY0" fmla="*/ 1979 h 9935"/>
              <a:gd name="connsiteX1" fmla="*/ 4904 w 9992"/>
              <a:gd name="connsiteY1" fmla="*/ 9933 h 9935"/>
              <a:gd name="connsiteX2" fmla="*/ 8105 w 9992"/>
              <a:gd name="connsiteY2" fmla="*/ 1143 h 9935"/>
              <a:gd name="connsiteX3" fmla="*/ 782 w 9992"/>
              <a:gd name="connsiteY3" fmla="*/ 1979 h 9935"/>
              <a:gd name="connsiteX0" fmla="*/ 775 w 10014"/>
              <a:gd name="connsiteY0" fmla="*/ 1902 h 10058"/>
              <a:gd name="connsiteX1" fmla="*/ 4923 w 10014"/>
              <a:gd name="connsiteY1" fmla="*/ 10056 h 10058"/>
              <a:gd name="connsiteX2" fmla="*/ 8126 w 10014"/>
              <a:gd name="connsiteY2" fmla="*/ 1208 h 10058"/>
              <a:gd name="connsiteX3" fmla="*/ 775 w 10014"/>
              <a:gd name="connsiteY3" fmla="*/ 1902 h 10058"/>
              <a:gd name="connsiteX0" fmla="*/ 790 w 9982"/>
              <a:gd name="connsiteY0" fmla="*/ 1928 h 10042"/>
              <a:gd name="connsiteX1" fmla="*/ 4891 w 9982"/>
              <a:gd name="connsiteY1" fmla="*/ 10040 h 10042"/>
              <a:gd name="connsiteX2" fmla="*/ 8094 w 9982"/>
              <a:gd name="connsiteY2" fmla="*/ 1192 h 10042"/>
              <a:gd name="connsiteX3" fmla="*/ 790 w 9982"/>
              <a:gd name="connsiteY3" fmla="*/ 1928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2" h="10042">
                <a:moveTo>
                  <a:pt x="790" y="1928"/>
                </a:moveTo>
                <a:cubicBezTo>
                  <a:pt x="-292" y="3906"/>
                  <a:pt x="-1222" y="9872"/>
                  <a:pt x="4891" y="10040"/>
                </a:cubicBezTo>
                <a:cubicBezTo>
                  <a:pt x="9621" y="10171"/>
                  <a:pt x="11839" y="3927"/>
                  <a:pt x="8094" y="1192"/>
                </a:cubicBezTo>
                <a:cubicBezTo>
                  <a:pt x="5574" y="-656"/>
                  <a:pt x="2024" y="-312"/>
                  <a:pt x="790" y="19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5"/>
          <p:cNvSpPr>
            <a:spLocks/>
          </p:cNvSpPr>
          <p:nvPr/>
        </p:nvSpPr>
        <p:spPr bwMode="auto">
          <a:xfrm flipH="1" flipV="1">
            <a:off x="1739452" y="1688420"/>
            <a:ext cx="3984470" cy="215757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74 w 9999"/>
              <a:gd name="connsiteY0" fmla="*/ 2045 h 9870"/>
              <a:gd name="connsiteX1" fmla="*/ 4920 w 9999"/>
              <a:gd name="connsiteY1" fmla="*/ 9868 h 9870"/>
              <a:gd name="connsiteX2" fmla="*/ 8109 w 9999"/>
              <a:gd name="connsiteY2" fmla="*/ 1104 h 9870"/>
              <a:gd name="connsiteX3" fmla="*/ 774 w 9999"/>
              <a:gd name="connsiteY3" fmla="*/ 2045 h 9870"/>
              <a:gd name="connsiteX0" fmla="*/ 774 w 9983"/>
              <a:gd name="connsiteY0" fmla="*/ 2072 h 10000"/>
              <a:gd name="connsiteX1" fmla="*/ 4920 w 9983"/>
              <a:gd name="connsiteY1" fmla="*/ 9998 h 10000"/>
              <a:gd name="connsiteX2" fmla="*/ 8086 w 9983"/>
              <a:gd name="connsiteY2" fmla="*/ 1119 h 10000"/>
              <a:gd name="connsiteX3" fmla="*/ 774 w 9983"/>
              <a:gd name="connsiteY3" fmla="*/ 2072 h 10000"/>
              <a:gd name="connsiteX0" fmla="*/ 791 w 9968"/>
              <a:gd name="connsiteY0" fmla="*/ 2001 h 10040"/>
              <a:gd name="connsiteX1" fmla="*/ 4896 w 9968"/>
              <a:gd name="connsiteY1" fmla="*/ 10038 h 10040"/>
              <a:gd name="connsiteX2" fmla="*/ 8068 w 9968"/>
              <a:gd name="connsiteY2" fmla="*/ 1159 h 10040"/>
              <a:gd name="connsiteX3" fmla="*/ 791 w 9968"/>
              <a:gd name="connsiteY3" fmla="*/ 2001 h 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8" h="10040">
                <a:moveTo>
                  <a:pt x="791" y="2001"/>
                </a:moveTo>
                <a:cubicBezTo>
                  <a:pt x="-292" y="3992"/>
                  <a:pt x="-1222" y="9869"/>
                  <a:pt x="4896" y="10038"/>
                </a:cubicBezTo>
                <a:cubicBezTo>
                  <a:pt x="9631" y="10170"/>
                  <a:pt x="11816" y="3911"/>
                  <a:pt x="8068" y="1159"/>
                </a:cubicBezTo>
                <a:cubicBezTo>
                  <a:pt x="5545" y="-702"/>
                  <a:pt x="2026" y="-253"/>
                  <a:pt x="791" y="2001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40" name="Picture Placeholder 16" descr="An empty placeholder to add an image. Click on the placeholder and select the image that you wish to add."/>
          <p:cNvSpPr>
            <a:spLocks noGrp="1"/>
          </p:cNvSpPr>
          <p:nvPr userDrawn="1">
            <p:ph type="pic" sz="quarter" idx="13"/>
          </p:nvPr>
        </p:nvSpPr>
        <p:spPr>
          <a:xfrm>
            <a:off x="1819275" y="1738691"/>
            <a:ext cx="3848100" cy="2051689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1" name="Picture Placeholder 16" descr="An empty placeholder to add an image. Click on the placeholder and select the image that you wish to add."/>
          <p:cNvSpPr>
            <a:spLocks noGrp="1"/>
          </p:cNvSpPr>
          <p:nvPr userDrawn="1">
            <p:ph type="pic" sz="quarter" idx="14"/>
          </p:nvPr>
        </p:nvSpPr>
        <p:spPr>
          <a:xfrm>
            <a:off x="6493827" y="1699873"/>
            <a:ext cx="3896426" cy="2086207"/>
          </a:xfrm>
          <a:custGeom>
            <a:avLst/>
            <a:gdLst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72671 w 3837459"/>
              <a:gd name="connsiteY0" fmla="*/ 132 h 2569014"/>
              <a:gd name="connsiteX1" fmla="*/ 1993968 w 3837459"/>
              <a:gd name="connsiteY1" fmla="*/ 9550 h 2569014"/>
              <a:gd name="connsiteX2" fmla="*/ 3689079 w 3837459"/>
              <a:gd name="connsiteY2" fmla="*/ 849755 h 2569014"/>
              <a:gd name="connsiteX3" fmla="*/ 3497903 w 3837459"/>
              <a:gd name="connsiteY3" fmla="*/ 2094415 h 2569014"/>
              <a:gd name="connsiteX4" fmla="*/ 1980791 w 3837459"/>
              <a:gd name="connsiteY4" fmla="*/ 2568961 h 2569014"/>
              <a:gd name="connsiteX5" fmla="*/ 318157 w 3837459"/>
              <a:gd name="connsiteY5" fmla="*/ 2072722 h 2569014"/>
              <a:gd name="connsiteX6" fmla="*/ 259603 w 3837459"/>
              <a:gd name="connsiteY6" fmla="*/ 475261 h 2569014"/>
              <a:gd name="connsiteX7" fmla="*/ 1772671 w 3837459"/>
              <a:gd name="connsiteY7" fmla="*/ 132 h 2569014"/>
              <a:gd name="connsiteX0" fmla="*/ 1757207 w 3821995"/>
              <a:gd name="connsiteY0" fmla="*/ 132 h 2569014"/>
              <a:gd name="connsiteX1" fmla="*/ 1978504 w 3821995"/>
              <a:gd name="connsiteY1" fmla="*/ 9550 h 2569014"/>
              <a:gd name="connsiteX2" fmla="*/ 3673615 w 3821995"/>
              <a:gd name="connsiteY2" fmla="*/ 849755 h 2569014"/>
              <a:gd name="connsiteX3" fmla="*/ 3482439 w 3821995"/>
              <a:gd name="connsiteY3" fmla="*/ 2094415 h 2569014"/>
              <a:gd name="connsiteX4" fmla="*/ 1965327 w 3821995"/>
              <a:gd name="connsiteY4" fmla="*/ 2568961 h 2569014"/>
              <a:gd name="connsiteX5" fmla="*/ 302693 w 3821995"/>
              <a:gd name="connsiteY5" fmla="*/ 2072722 h 2569014"/>
              <a:gd name="connsiteX6" fmla="*/ 272714 w 3821995"/>
              <a:gd name="connsiteY6" fmla="*/ 469341 h 2569014"/>
              <a:gd name="connsiteX7" fmla="*/ 1757207 w 3821995"/>
              <a:gd name="connsiteY7" fmla="*/ 132 h 2569014"/>
              <a:gd name="connsiteX0" fmla="*/ 1744388 w 3809176"/>
              <a:gd name="connsiteY0" fmla="*/ 132 h 2569014"/>
              <a:gd name="connsiteX1" fmla="*/ 1965685 w 3809176"/>
              <a:gd name="connsiteY1" fmla="*/ 9550 h 2569014"/>
              <a:gd name="connsiteX2" fmla="*/ 3660796 w 3809176"/>
              <a:gd name="connsiteY2" fmla="*/ 849755 h 2569014"/>
              <a:gd name="connsiteX3" fmla="*/ 3469620 w 3809176"/>
              <a:gd name="connsiteY3" fmla="*/ 2094415 h 2569014"/>
              <a:gd name="connsiteX4" fmla="*/ 1952508 w 3809176"/>
              <a:gd name="connsiteY4" fmla="*/ 2568961 h 2569014"/>
              <a:gd name="connsiteX5" fmla="*/ 289874 w 3809176"/>
              <a:gd name="connsiteY5" fmla="*/ 2072722 h 2569014"/>
              <a:gd name="connsiteX6" fmla="*/ 259895 w 3809176"/>
              <a:gd name="connsiteY6" fmla="*/ 469341 h 2569014"/>
              <a:gd name="connsiteX7" fmla="*/ 1744388 w 3809176"/>
              <a:gd name="connsiteY7" fmla="*/ 132 h 2569014"/>
              <a:gd name="connsiteX0" fmla="*/ 1746835 w 3811623"/>
              <a:gd name="connsiteY0" fmla="*/ 132 h 2569014"/>
              <a:gd name="connsiteX1" fmla="*/ 1968132 w 3811623"/>
              <a:gd name="connsiteY1" fmla="*/ 9550 h 2569014"/>
              <a:gd name="connsiteX2" fmla="*/ 3663243 w 3811623"/>
              <a:gd name="connsiteY2" fmla="*/ 849755 h 2569014"/>
              <a:gd name="connsiteX3" fmla="*/ 3472067 w 3811623"/>
              <a:gd name="connsiteY3" fmla="*/ 2094415 h 2569014"/>
              <a:gd name="connsiteX4" fmla="*/ 1954955 w 3811623"/>
              <a:gd name="connsiteY4" fmla="*/ 2568961 h 2569014"/>
              <a:gd name="connsiteX5" fmla="*/ 292321 w 3811623"/>
              <a:gd name="connsiteY5" fmla="*/ 2072722 h 2569014"/>
              <a:gd name="connsiteX6" fmla="*/ 257580 w 3811623"/>
              <a:gd name="connsiteY6" fmla="*/ 463421 h 2569014"/>
              <a:gd name="connsiteX7" fmla="*/ 1746835 w 3811623"/>
              <a:gd name="connsiteY7" fmla="*/ 132 h 2569014"/>
              <a:gd name="connsiteX0" fmla="*/ 1746835 w 3815982"/>
              <a:gd name="connsiteY0" fmla="*/ 132 h 2598612"/>
              <a:gd name="connsiteX1" fmla="*/ 1968132 w 3815982"/>
              <a:gd name="connsiteY1" fmla="*/ 9550 h 2598612"/>
              <a:gd name="connsiteX2" fmla="*/ 3663243 w 3815982"/>
              <a:gd name="connsiteY2" fmla="*/ 849755 h 2598612"/>
              <a:gd name="connsiteX3" fmla="*/ 3472067 w 3815982"/>
              <a:gd name="connsiteY3" fmla="*/ 2094415 h 2598612"/>
              <a:gd name="connsiteX4" fmla="*/ 1845417 w 3815982"/>
              <a:gd name="connsiteY4" fmla="*/ 2598565 h 2598612"/>
              <a:gd name="connsiteX5" fmla="*/ 292321 w 3815982"/>
              <a:gd name="connsiteY5" fmla="*/ 2072722 h 2598612"/>
              <a:gd name="connsiteX6" fmla="*/ 257580 w 3815982"/>
              <a:gd name="connsiteY6" fmla="*/ 463421 h 2598612"/>
              <a:gd name="connsiteX7" fmla="*/ 1746835 w 3815982"/>
              <a:gd name="connsiteY7" fmla="*/ 132 h 2598612"/>
              <a:gd name="connsiteX0" fmla="*/ 1746835 w 3814824"/>
              <a:gd name="connsiteY0" fmla="*/ 132 h 2592692"/>
              <a:gd name="connsiteX1" fmla="*/ 1968132 w 3814824"/>
              <a:gd name="connsiteY1" fmla="*/ 9550 h 2592692"/>
              <a:gd name="connsiteX2" fmla="*/ 3663243 w 3814824"/>
              <a:gd name="connsiteY2" fmla="*/ 849755 h 2592692"/>
              <a:gd name="connsiteX3" fmla="*/ 3472067 w 3814824"/>
              <a:gd name="connsiteY3" fmla="*/ 2094415 h 2592692"/>
              <a:gd name="connsiteX4" fmla="*/ 1873992 w 3814824"/>
              <a:gd name="connsiteY4" fmla="*/ 2592644 h 2592692"/>
              <a:gd name="connsiteX5" fmla="*/ 292321 w 3814824"/>
              <a:gd name="connsiteY5" fmla="*/ 2072722 h 2592692"/>
              <a:gd name="connsiteX6" fmla="*/ 257580 w 3814824"/>
              <a:gd name="connsiteY6" fmla="*/ 463421 h 2592692"/>
              <a:gd name="connsiteX7" fmla="*/ 1746835 w 3814824"/>
              <a:gd name="connsiteY7" fmla="*/ 132 h 2592692"/>
              <a:gd name="connsiteX0" fmla="*/ 1746835 w 3814824"/>
              <a:gd name="connsiteY0" fmla="*/ 132 h 2592757"/>
              <a:gd name="connsiteX1" fmla="*/ 1968132 w 3814824"/>
              <a:gd name="connsiteY1" fmla="*/ 9550 h 2592757"/>
              <a:gd name="connsiteX2" fmla="*/ 3663243 w 3814824"/>
              <a:gd name="connsiteY2" fmla="*/ 849755 h 2592757"/>
              <a:gd name="connsiteX3" fmla="*/ 3472067 w 3814824"/>
              <a:gd name="connsiteY3" fmla="*/ 2106257 h 2592757"/>
              <a:gd name="connsiteX4" fmla="*/ 1873992 w 3814824"/>
              <a:gd name="connsiteY4" fmla="*/ 2592644 h 2592757"/>
              <a:gd name="connsiteX5" fmla="*/ 292321 w 3814824"/>
              <a:gd name="connsiteY5" fmla="*/ 2072722 h 2592757"/>
              <a:gd name="connsiteX6" fmla="*/ 257580 w 3814824"/>
              <a:gd name="connsiteY6" fmla="*/ 463421 h 2592757"/>
              <a:gd name="connsiteX7" fmla="*/ 1746835 w 3814824"/>
              <a:gd name="connsiteY7" fmla="*/ 132 h 2592757"/>
              <a:gd name="connsiteX0" fmla="*/ 1746835 w 3835928"/>
              <a:gd name="connsiteY0" fmla="*/ 132 h 2592786"/>
              <a:gd name="connsiteX1" fmla="*/ 1968132 w 3835928"/>
              <a:gd name="connsiteY1" fmla="*/ 9550 h 2592786"/>
              <a:gd name="connsiteX2" fmla="*/ 3663243 w 3835928"/>
              <a:gd name="connsiteY2" fmla="*/ 849755 h 2592786"/>
              <a:gd name="connsiteX3" fmla="*/ 3472067 w 3835928"/>
              <a:gd name="connsiteY3" fmla="*/ 2106257 h 2592786"/>
              <a:gd name="connsiteX4" fmla="*/ 1873992 w 3835928"/>
              <a:gd name="connsiteY4" fmla="*/ 2592644 h 2592786"/>
              <a:gd name="connsiteX5" fmla="*/ 292321 w 3835928"/>
              <a:gd name="connsiteY5" fmla="*/ 2072722 h 2592786"/>
              <a:gd name="connsiteX6" fmla="*/ 257580 w 3835928"/>
              <a:gd name="connsiteY6" fmla="*/ 463421 h 2592786"/>
              <a:gd name="connsiteX7" fmla="*/ 1746835 w 3835928"/>
              <a:gd name="connsiteY7" fmla="*/ 132 h 2592786"/>
              <a:gd name="connsiteX0" fmla="*/ 1746835 w 3835928"/>
              <a:gd name="connsiteY0" fmla="*/ 132 h 2592785"/>
              <a:gd name="connsiteX1" fmla="*/ 1968132 w 3835928"/>
              <a:gd name="connsiteY1" fmla="*/ 9550 h 2592785"/>
              <a:gd name="connsiteX2" fmla="*/ 3663243 w 3835928"/>
              <a:gd name="connsiteY2" fmla="*/ 849755 h 2592785"/>
              <a:gd name="connsiteX3" fmla="*/ 3472067 w 3835928"/>
              <a:gd name="connsiteY3" fmla="*/ 2106257 h 2592785"/>
              <a:gd name="connsiteX4" fmla="*/ 1873992 w 3835928"/>
              <a:gd name="connsiteY4" fmla="*/ 2592644 h 2592785"/>
              <a:gd name="connsiteX5" fmla="*/ 292321 w 3835928"/>
              <a:gd name="connsiteY5" fmla="*/ 2072722 h 2592785"/>
              <a:gd name="connsiteX6" fmla="*/ 257580 w 3835928"/>
              <a:gd name="connsiteY6" fmla="*/ 463421 h 2592785"/>
              <a:gd name="connsiteX7" fmla="*/ 1746835 w 3835928"/>
              <a:gd name="connsiteY7" fmla="*/ 132 h 2592785"/>
              <a:gd name="connsiteX0" fmla="*/ 1780758 w 3869851"/>
              <a:gd name="connsiteY0" fmla="*/ 132 h 2592785"/>
              <a:gd name="connsiteX1" fmla="*/ 2002055 w 3869851"/>
              <a:gd name="connsiteY1" fmla="*/ 9550 h 2592785"/>
              <a:gd name="connsiteX2" fmla="*/ 3697166 w 3869851"/>
              <a:gd name="connsiteY2" fmla="*/ 849755 h 2592785"/>
              <a:gd name="connsiteX3" fmla="*/ 3505990 w 3869851"/>
              <a:gd name="connsiteY3" fmla="*/ 2106257 h 2592785"/>
              <a:gd name="connsiteX4" fmla="*/ 1907915 w 3869851"/>
              <a:gd name="connsiteY4" fmla="*/ 2592644 h 2592785"/>
              <a:gd name="connsiteX5" fmla="*/ 326244 w 3869851"/>
              <a:gd name="connsiteY5" fmla="*/ 2072722 h 2592785"/>
              <a:gd name="connsiteX6" fmla="*/ 229591 w 3869851"/>
              <a:gd name="connsiteY6" fmla="*/ 516711 h 2592785"/>
              <a:gd name="connsiteX7" fmla="*/ 1780758 w 3869851"/>
              <a:gd name="connsiteY7" fmla="*/ 132 h 2592785"/>
              <a:gd name="connsiteX0" fmla="*/ 1793194 w 3882287"/>
              <a:gd name="connsiteY0" fmla="*/ 132 h 2593037"/>
              <a:gd name="connsiteX1" fmla="*/ 2014491 w 3882287"/>
              <a:gd name="connsiteY1" fmla="*/ 9550 h 2593037"/>
              <a:gd name="connsiteX2" fmla="*/ 3709602 w 3882287"/>
              <a:gd name="connsiteY2" fmla="*/ 849755 h 2593037"/>
              <a:gd name="connsiteX3" fmla="*/ 3518426 w 3882287"/>
              <a:gd name="connsiteY3" fmla="*/ 2106257 h 2593037"/>
              <a:gd name="connsiteX4" fmla="*/ 1920351 w 3882287"/>
              <a:gd name="connsiteY4" fmla="*/ 2592644 h 2593037"/>
              <a:gd name="connsiteX5" fmla="*/ 310105 w 3882287"/>
              <a:gd name="connsiteY5" fmla="*/ 2049039 h 2593037"/>
              <a:gd name="connsiteX6" fmla="*/ 242027 w 3882287"/>
              <a:gd name="connsiteY6" fmla="*/ 516711 h 2593037"/>
              <a:gd name="connsiteX7" fmla="*/ 1793194 w 3882287"/>
              <a:gd name="connsiteY7" fmla="*/ 132 h 2593037"/>
              <a:gd name="connsiteX0" fmla="*/ 1793194 w 3869920"/>
              <a:gd name="connsiteY0" fmla="*/ 132 h 2598877"/>
              <a:gd name="connsiteX1" fmla="*/ 2014491 w 3869920"/>
              <a:gd name="connsiteY1" fmla="*/ 9550 h 2598877"/>
              <a:gd name="connsiteX2" fmla="*/ 3709602 w 3869920"/>
              <a:gd name="connsiteY2" fmla="*/ 849755 h 2598877"/>
              <a:gd name="connsiteX3" fmla="*/ 3518426 w 3869920"/>
              <a:gd name="connsiteY3" fmla="*/ 2106257 h 2598877"/>
              <a:gd name="connsiteX4" fmla="*/ 1710801 w 3869920"/>
              <a:gd name="connsiteY4" fmla="*/ 2598565 h 2598877"/>
              <a:gd name="connsiteX5" fmla="*/ 310105 w 3869920"/>
              <a:gd name="connsiteY5" fmla="*/ 2049039 h 2598877"/>
              <a:gd name="connsiteX6" fmla="*/ 242027 w 3869920"/>
              <a:gd name="connsiteY6" fmla="*/ 516711 h 2598877"/>
              <a:gd name="connsiteX7" fmla="*/ 1793194 w 3869920"/>
              <a:gd name="connsiteY7" fmla="*/ 132 h 2598877"/>
              <a:gd name="connsiteX0" fmla="*/ 1793194 w 3867481"/>
              <a:gd name="connsiteY0" fmla="*/ 132 h 2616620"/>
              <a:gd name="connsiteX1" fmla="*/ 2014491 w 3867481"/>
              <a:gd name="connsiteY1" fmla="*/ 9550 h 2616620"/>
              <a:gd name="connsiteX2" fmla="*/ 3709602 w 3867481"/>
              <a:gd name="connsiteY2" fmla="*/ 849755 h 2616620"/>
              <a:gd name="connsiteX3" fmla="*/ 3518426 w 3867481"/>
              <a:gd name="connsiteY3" fmla="*/ 2106257 h 2616620"/>
              <a:gd name="connsiteX4" fmla="*/ 1767951 w 3867481"/>
              <a:gd name="connsiteY4" fmla="*/ 2616329 h 2616620"/>
              <a:gd name="connsiteX5" fmla="*/ 310105 w 3867481"/>
              <a:gd name="connsiteY5" fmla="*/ 2049039 h 2616620"/>
              <a:gd name="connsiteX6" fmla="*/ 242027 w 3867481"/>
              <a:gd name="connsiteY6" fmla="*/ 516711 h 2616620"/>
              <a:gd name="connsiteX7" fmla="*/ 1793194 w 3867481"/>
              <a:gd name="connsiteY7" fmla="*/ 132 h 2616620"/>
              <a:gd name="connsiteX0" fmla="*/ 1793194 w 3867482"/>
              <a:gd name="connsiteY0" fmla="*/ 132 h 2592963"/>
              <a:gd name="connsiteX1" fmla="*/ 2014491 w 3867482"/>
              <a:gd name="connsiteY1" fmla="*/ 9550 h 2592963"/>
              <a:gd name="connsiteX2" fmla="*/ 3709602 w 3867482"/>
              <a:gd name="connsiteY2" fmla="*/ 849755 h 2592963"/>
              <a:gd name="connsiteX3" fmla="*/ 3518426 w 3867482"/>
              <a:gd name="connsiteY3" fmla="*/ 2106257 h 2592963"/>
              <a:gd name="connsiteX4" fmla="*/ 1767951 w 3867482"/>
              <a:gd name="connsiteY4" fmla="*/ 2592645 h 2592963"/>
              <a:gd name="connsiteX5" fmla="*/ 310105 w 3867482"/>
              <a:gd name="connsiteY5" fmla="*/ 2049039 h 2592963"/>
              <a:gd name="connsiteX6" fmla="*/ 242027 w 3867482"/>
              <a:gd name="connsiteY6" fmla="*/ 516711 h 2592963"/>
              <a:gd name="connsiteX7" fmla="*/ 1793194 w 3867482"/>
              <a:gd name="connsiteY7" fmla="*/ 132 h 2592963"/>
              <a:gd name="connsiteX0" fmla="*/ 1797523 w 3871811"/>
              <a:gd name="connsiteY0" fmla="*/ 132 h 2592849"/>
              <a:gd name="connsiteX1" fmla="*/ 2018820 w 3871811"/>
              <a:gd name="connsiteY1" fmla="*/ 9550 h 2592849"/>
              <a:gd name="connsiteX2" fmla="*/ 3713931 w 3871811"/>
              <a:gd name="connsiteY2" fmla="*/ 849755 h 2592849"/>
              <a:gd name="connsiteX3" fmla="*/ 3522755 w 3871811"/>
              <a:gd name="connsiteY3" fmla="*/ 2106257 h 2592849"/>
              <a:gd name="connsiteX4" fmla="*/ 1772280 w 3871811"/>
              <a:gd name="connsiteY4" fmla="*/ 2592645 h 2592849"/>
              <a:gd name="connsiteX5" fmla="*/ 304909 w 3871811"/>
              <a:gd name="connsiteY5" fmla="*/ 2060881 h 2592849"/>
              <a:gd name="connsiteX6" fmla="*/ 246356 w 3871811"/>
              <a:gd name="connsiteY6" fmla="*/ 516711 h 2592849"/>
              <a:gd name="connsiteX7" fmla="*/ 1797523 w 3871811"/>
              <a:gd name="connsiteY7" fmla="*/ 132 h 2592849"/>
              <a:gd name="connsiteX0" fmla="*/ 1800109 w 3874397"/>
              <a:gd name="connsiteY0" fmla="*/ 132 h 2592849"/>
              <a:gd name="connsiteX1" fmla="*/ 2021406 w 3874397"/>
              <a:gd name="connsiteY1" fmla="*/ 9550 h 2592849"/>
              <a:gd name="connsiteX2" fmla="*/ 3716517 w 3874397"/>
              <a:gd name="connsiteY2" fmla="*/ 849755 h 2592849"/>
              <a:gd name="connsiteX3" fmla="*/ 3525341 w 3874397"/>
              <a:gd name="connsiteY3" fmla="*/ 2106257 h 2592849"/>
              <a:gd name="connsiteX4" fmla="*/ 1774866 w 3874397"/>
              <a:gd name="connsiteY4" fmla="*/ 2592645 h 2592849"/>
              <a:gd name="connsiteX5" fmla="*/ 307495 w 3874397"/>
              <a:gd name="connsiteY5" fmla="*/ 2060881 h 2592849"/>
              <a:gd name="connsiteX6" fmla="*/ 244180 w 3874397"/>
              <a:gd name="connsiteY6" fmla="*/ 487105 h 2592849"/>
              <a:gd name="connsiteX7" fmla="*/ 1800109 w 3874397"/>
              <a:gd name="connsiteY7" fmla="*/ 132 h 2592849"/>
              <a:gd name="connsiteX0" fmla="*/ 1800109 w 3874397"/>
              <a:gd name="connsiteY0" fmla="*/ 132 h 2593261"/>
              <a:gd name="connsiteX1" fmla="*/ 2021406 w 3874397"/>
              <a:gd name="connsiteY1" fmla="*/ 9550 h 2593261"/>
              <a:gd name="connsiteX2" fmla="*/ 3716517 w 3874397"/>
              <a:gd name="connsiteY2" fmla="*/ 849755 h 2593261"/>
              <a:gd name="connsiteX3" fmla="*/ 3525341 w 3874397"/>
              <a:gd name="connsiteY3" fmla="*/ 2135863 h 2593261"/>
              <a:gd name="connsiteX4" fmla="*/ 1774866 w 3874397"/>
              <a:gd name="connsiteY4" fmla="*/ 2592645 h 2593261"/>
              <a:gd name="connsiteX5" fmla="*/ 307495 w 3874397"/>
              <a:gd name="connsiteY5" fmla="*/ 2060881 h 2593261"/>
              <a:gd name="connsiteX6" fmla="*/ 244180 w 3874397"/>
              <a:gd name="connsiteY6" fmla="*/ 487105 h 2593261"/>
              <a:gd name="connsiteX7" fmla="*/ 1800109 w 3874397"/>
              <a:gd name="connsiteY7" fmla="*/ 132 h 2593261"/>
              <a:gd name="connsiteX0" fmla="*/ 1800109 w 3896426"/>
              <a:gd name="connsiteY0" fmla="*/ 132 h 2593695"/>
              <a:gd name="connsiteX1" fmla="*/ 2021406 w 3896426"/>
              <a:gd name="connsiteY1" fmla="*/ 9550 h 2593695"/>
              <a:gd name="connsiteX2" fmla="*/ 3716517 w 3896426"/>
              <a:gd name="connsiteY2" fmla="*/ 849755 h 2593695"/>
              <a:gd name="connsiteX3" fmla="*/ 3525341 w 3896426"/>
              <a:gd name="connsiteY3" fmla="*/ 2135863 h 2593695"/>
              <a:gd name="connsiteX4" fmla="*/ 1774866 w 3896426"/>
              <a:gd name="connsiteY4" fmla="*/ 2592645 h 2593695"/>
              <a:gd name="connsiteX5" fmla="*/ 307495 w 3896426"/>
              <a:gd name="connsiteY5" fmla="*/ 2060881 h 2593695"/>
              <a:gd name="connsiteX6" fmla="*/ 244180 w 3896426"/>
              <a:gd name="connsiteY6" fmla="*/ 487105 h 2593695"/>
              <a:gd name="connsiteX7" fmla="*/ 1800109 w 3896426"/>
              <a:gd name="connsiteY7" fmla="*/ 132 h 259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6426" h="2593695">
                <a:moveTo>
                  <a:pt x="1800109" y="132"/>
                </a:moveTo>
                <a:cubicBezTo>
                  <a:pt x="1876199" y="-694"/>
                  <a:pt x="1950343" y="2364"/>
                  <a:pt x="2021406" y="9550"/>
                </a:cubicBezTo>
                <a:cubicBezTo>
                  <a:pt x="2589911" y="67036"/>
                  <a:pt x="3273342" y="280321"/>
                  <a:pt x="3716517" y="849755"/>
                </a:cubicBezTo>
                <a:cubicBezTo>
                  <a:pt x="4019023" y="1294476"/>
                  <a:pt x="3929913" y="1762487"/>
                  <a:pt x="3525341" y="2135863"/>
                </a:cubicBezTo>
                <a:cubicBezTo>
                  <a:pt x="3120769" y="2509239"/>
                  <a:pt x="2311174" y="2605142"/>
                  <a:pt x="1774866" y="2592645"/>
                </a:cubicBezTo>
                <a:cubicBezTo>
                  <a:pt x="1238558" y="2580148"/>
                  <a:pt x="692593" y="2409710"/>
                  <a:pt x="307495" y="2060881"/>
                </a:cubicBezTo>
                <a:cubicBezTo>
                  <a:pt x="-77602" y="1712052"/>
                  <a:pt x="-103573" y="821383"/>
                  <a:pt x="244180" y="487105"/>
                </a:cubicBezTo>
                <a:cubicBezTo>
                  <a:pt x="577633" y="184250"/>
                  <a:pt x="967445" y="23675"/>
                  <a:pt x="1800109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2" name="Picture Placeholder 16" descr="An empty placeholder to add an image. Click on the placeholder and select the image that you wish to add."/>
          <p:cNvSpPr>
            <a:spLocks noGrp="1"/>
          </p:cNvSpPr>
          <p:nvPr userDrawn="1">
            <p:ph type="pic" sz="quarter" idx="15"/>
          </p:nvPr>
        </p:nvSpPr>
        <p:spPr>
          <a:xfrm>
            <a:off x="1876865" y="4292469"/>
            <a:ext cx="3744269" cy="1994037"/>
          </a:xfrm>
          <a:custGeom>
            <a:avLst/>
            <a:gdLst>
              <a:gd name="connsiteX0" fmla="*/ 1941340 w 3709572"/>
              <a:gd name="connsiteY0" fmla="*/ 856 h 2479913"/>
              <a:gd name="connsiteX1" fmla="*/ 3370150 w 3709572"/>
              <a:gd name="connsiteY1" fmla="*/ 407123 h 2479913"/>
              <a:gd name="connsiteX2" fmla="*/ 3536364 w 3709572"/>
              <a:gd name="connsiteY2" fmla="*/ 1905595 h 2479913"/>
              <a:gd name="connsiteX3" fmla="*/ 1842967 w 3709572"/>
              <a:gd name="connsiteY3" fmla="*/ 2477864 h 2479913"/>
              <a:gd name="connsiteX4" fmla="*/ 165893 w 3709572"/>
              <a:gd name="connsiteY4" fmla="*/ 1742039 h 2479913"/>
              <a:gd name="connsiteX5" fmla="*/ 294495 w 3709572"/>
              <a:gd name="connsiteY5" fmla="*/ 529867 h 2479913"/>
              <a:gd name="connsiteX6" fmla="*/ 1740027 w 3709572"/>
              <a:gd name="connsiteY6" fmla="*/ 2430 h 2479913"/>
              <a:gd name="connsiteX7" fmla="*/ 1941340 w 3709572"/>
              <a:gd name="connsiteY7" fmla="*/ 856 h 2479913"/>
              <a:gd name="connsiteX0" fmla="*/ 1941340 w 3728968"/>
              <a:gd name="connsiteY0" fmla="*/ 856 h 2479101"/>
              <a:gd name="connsiteX1" fmla="*/ 3370150 w 3728968"/>
              <a:gd name="connsiteY1" fmla="*/ 407123 h 2479101"/>
              <a:gd name="connsiteX2" fmla="*/ 3561764 w 3728968"/>
              <a:gd name="connsiteY2" fmla="*/ 1874017 h 2479101"/>
              <a:gd name="connsiteX3" fmla="*/ 1842967 w 3728968"/>
              <a:gd name="connsiteY3" fmla="*/ 2477864 h 2479101"/>
              <a:gd name="connsiteX4" fmla="*/ 165893 w 3728968"/>
              <a:gd name="connsiteY4" fmla="*/ 1742039 h 2479101"/>
              <a:gd name="connsiteX5" fmla="*/ 294495 w 3728968"/>
              <a:gd name="connsiteY5" fmla="*/ 529867 h 2479101"/>
              <a:gd name="connsiteX6" fmla="*/ 1740027 w 3728968"/>
              <a:gd name="connsiteY6" fmla="*/ 2430 h 2479101"/>
              <a:gd name="connsiteX7" fmla="*/ 1941340 w 3728968"/>
              <a:gd name="connsiteY7" fmla="*/ 856 h 2479101"/>
              <a:gd name="connsiteX0" fmla="*/ 1941340 w 3744269"/>
              <a:gd name="connsiteY0" fmla="*/ 856 h 2479101"/>
              <a:gd name="connsiteX1" fmla="*/ 3370150 w 3744269"/>
              <a:gd name="connsiteY1" fmla="*/ 407123 h 2479101"/>
              <a:gd name="connsiteX2" fmla="*/ 3561764 w 3744269"/>
              <a:gd name="connsiteY2" fmla="*/ 1874017 h 2479101"/>
              <a:gd name="connsiteX3" fmla="*/ 1842967 w 3744269"/>
              <a:gd name="connsiteY3" fmla="*/ 2477864 h 2479101"/>
              <a:gd name="connsiteX4" fmla="*/ 165893 w 3744269"/>
              <a:gd name="connsiteY4" fmla="*/ 1742039 h 2479101"/>
              <a:gd name="connsiteX5" fmla="*/ 294495 w 3744269"/>
              <a:gd name="connsiteY5" fmla="*/ 529867 h 2479101"/>
              <a:gd name="connsiteX6" fmla="*/ 1740027 w 3744269"/>
              <a:gd name="connsiteY6" fmla="*/ 2430 h 2479101"/>
              <a:gd name="connsiteX7" fmla="*/ 1941340 w 3744269"/>
              <a:gd name="connsiteY7" fmla="*/ 856 h 247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4269" h="2479101">
                <a:moveTo>
                  <a:pt x="1941340" y="856"/>
                </a:moveTo>
                <a:cubicBezTo>
                  <a:pt x="2429685" y="11721"/>
                  <a:pt x="3086065" y="107626"/>
                  <a:pt x="3370150" y="407123"/>
                </a:cubicBezTo>
                <a:cubicBezTo>
                  <a:pt x="3703721" y="758790"/>
                  <a:pt x="3914617" y="1522110"/>
                  <a:pt x="3561764" y="1874017"/>
                </a:cubicBezTo>
                <a:cubicBezTo>
                  <a:pt x="3208911" y="2225925"/>
                  <a:pt x="2408946" y="2499860"/>
                  <a:pt x="1842967" y="2477864"/>
                </a:cubicBezTo>
                <a:cubicBezTo>
                  <a:pt x="1276989" y="2455868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900F-A987-4DB8-A613-0BB5F2FD2DF5}" type="datetime1">
              <a:rPr lang="en-US" smtClean="0"/>
              <a:t>1/17/2023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‹№›</a:t>
            </a:fld>
            <a:endParaRPr lang="en-US"/>
          </a:p>
        </p:txBody>
      </p:sp>
      <p:sp>
        <p:nvSpPr>
          <p:cNvPr id="22" name="Freeform 5"/>
          <p:cNvSpPr>
            <a:spLocks/>
          </p:cNvSpPr>
          <p:nvPr userDrawn="1"/>
        </p:nvSpPr>
        <p:spPr bwMode="auto">
          <a:xfrm rot="21432709">
            <a:off x="6354578" y="4158988"/>
            <a:ext cx="4255062" cy="233026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51 w 9998"/>
              <a:gd name="connsiteY0" fmla="*/ 2045 h 10119"/>
              <a:gd name="connsiteX1" fmla="*/ 4974 w 9998"/>
              <a:gd name="connsiteY1" fmla="*/ 10118 h 10119"/>
              <a:gd name="connsiteX2" fmla="*/ 8086 w 9998"/>
              <a:gd name="connsiteY2" fmla="*/ 1104 h 10119"/>
              <a:gd name="connsiteX3" fmla="*/ 751 w 9998"/>
              <a:gd name="connsiteY3" fmla="*/ 2045 h 10119"/>
              <a:gd name="connsiteX0" fmla="*/ 751 w 9925"/>
              <a:gd name="connsiteY0" fmla="*/ 1992 h 9971"/>
              <a:gd name="connsiteX1" fmla="*/ 4975 w 9925"/>
              <a:gd name="connsiteY1" fmla="*/ 9970 h 9971"/>
              <a:gd name="connsiteX2" fmla="*/ 7983 w 9925"/>
              <a:gd name="connsiteY2" fmla="*/ 1107 h 9971"/>
              <a:gd name="connsiteX3" fmla="*/ 751 w 9925"/>
              <a:gd name="connsiteY3" fmla="*/ 1992 h 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5" h="9971">
                <a:moveTo>
                  <a:pt x="751" y="1992"/>
                </a:moveTo>
                <a:cubicBezTo>
                  <a:pt x="-330" y="3934"/>
                  <a:pt x="-1134" y="9805"/>
                  <a:pt x="4975" y="9970"/>
                </a:cubicBezTo>
                <a:cubicBezTo>
                  <a:pt x="9702" y="10098"/>
                  <a:pt x="11725" y="3792"/>
                  <a:pt x="7983" y="1107"/>
                </a:cubicBezTo>
                <a:cubicBezTo>
                  <a:pt x="5464" y="-707"/>
                  <a:pt x="1984" y="-207"/>
                  <a:pt x="751" y="19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5"/>
          <p:cNvSpPr>
            <a:spLocks/>
          </p:cNvSpPr>
          <p:nvPr userDrawn="1"/>
        </p:nvSpPr>
        <p:spPr bwMode="auto">
          <a:xfrm>
            <a:off x="6419893" y="4229100"/>
            <a:ext cx="4122084" cy="2170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5"/>
          <p:cNvSpPr>
            <a:spLocks/>
          </p:cNvSpPr>
          <p:nvPr userDrawn="1"/>
        </p:nvSpPr>
        <p:spPr bwMode="auto">
          <a:xfrm>
            <a:off x="6487007" y="4279899"/>
            <a:ext cx="4004469" cy="205240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6553200" y="4356100"/>
            <a:ext cx="3854664" cy="1917700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Rectangular Pictures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 flipH="1">
            <a:off x="8747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 flipH="1">
            <a:off x="940025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 flipH="1">
            <a:off x="1005341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9" name="Freeform 38"/>
          <p:cNvSpPr>
            <a:spLocks/>
          </p:cNvSpPr>
          <p:nvPr/>
        </p:nvSpPr>
        <p:spPr bwMode="auto">
          <a:xfrm>
            <a:off x="62468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6312126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6377440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42" name="Freeform 41"/>
          <p:cNvSpPr>
            <a:spLocks/>
          </p:cNvSpPr>
          <p:nvPr/>
        </p:nvSpPr>
        <p:spPr bwMode="auto">
          <a:xfrm flipH="1" flipV="1">
            <a:off x="8747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2"/>
          <p:cNvSpPr>
            <a:spLocks/>
          </p:cNvSpPr>
          <p:nvPr/>
        </p:nvSpPr>
        <p:spPr bwMode="auto">
          <a:xfrm flipH="1" flipV="1">
            <a:off x="940025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43"/>
          <p:cNvSpPr>
            <a:spLocks/>
          </p:cNvSpPr>
          <p:nvPr/>
        </p:nvSpPr>
        <p:spPr bwMode="auto">
          <a:xfrm flipH="1" flipV="1">
            <a:off x="1005341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 flipV="1">
            <a:off x="62468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45"/>
          <p:cNvSpPr>
            <a:spLocks/>
          </p:cNvSpPr>
          <p:nvPr/>
        </p:nvSpPr>
        <p:spPr bwMode="auto">
          <a:xfrm flipV="1">
            <a:off x="6312126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 flipV="1">
            <a:off x="6377440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1" name="Rectangle 54"/>
          <p:cNvSpPr/>
          <p:nvPr/>
        </p:nvSpPr>
        <p:spPr>
          <a:xfrm>
            <a:off x="6425339" y="1735771"/>
            <a:ext cx="4671060" cy="2131822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Picture Placeholder 13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1066798" y="1735771"/>
            <a:ext cx="4671059" cy="2131822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9" name="Picture Placeholder 13" descr="An empty placeholder to add an image. Click on the placeholder and select the image that you wish to add."/>
          <p:cNvSpPr>
            <a:spLocks noGrp="1"/>
          </p:cNvSpPr>
          <p:nvPr>
            <p:ph type="pic" sz="quarter" idx="15"/>
          </p:nvPr>
        </p:nvSpPr>
        <p:spPr>
          <a:xfrm>
            <a:off x="1066798" y="4267200"/>
            <a:ext cx="4671059" cy="21082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0" name="Picture Placeholder 13" descr="An empty placeholder to add an image. Click on the placeholder and select the image that you wish to add."/>
          <p:cNvSpPr>
            <a:spLocks noGrp="1"/>
          </p:cNvSpPr>
          <p:nvPr>
            <p:ph type="pic" sz="quarter" idx="16"/>
          </p:nvPr>
        </p:nvSpPr>
        <p:spPr>
          <a:xfrm>
            <a:off x="6425339" y="4267200"/>
            <a:ext cx="4671060" cy="21082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6627811" y="1985417"/>
            <a:ext cx="4267201" cy="16390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F92826E2-89CA-487D-AE7D-60FF13F3BAF5}" type="datetime1">
              <a:rPr lang="en-US" smtClean="0"/>
              <a:t>1/17/2023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67" name="Freeform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70" name="Freeform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79" name="Freeform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fld id="{4CF2F181-94B8-48A3-BCAE-F0C842125A38}" type="datetime1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fld id="{09C03C58-465B-42F2-8BA3-01664A6B69B6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0" y="3554117"/>
            <a:ext cx="3276601" cy="2985227"/>
          </a:xfrm>
        </p:spPr>
        <p:txBody>
          <a:bodyPr>
            <a:normAutofit/>
          </a:bodyPr>
          <a:lstStyle/>
          <a:p>
            <a:pPr algn="ctr"/>
            <a:endParaRPr lang="uk-UA" b="1" dirty="0">
              <a:solidFill>
                <a:srgbClr val="FF0000"/>
              </a:solidFill>
            </a:endParaRPr>
          </a:p>
          <a:p>
            <a:pPr algn="ctr"/>
            <a:endParaRPr lang="uk-UA" b="1" dirty="0">
              <a:solidFill>
                <a:srgbClr val="FF0000"/>
              </a:solidFill>
            </a:endParaRPr>
          </a:p>
          <a:p>
            <a:pPr algn="ctr"/>
            <a:endParaRPr lang="uk-UA" b="1" dirty="0">
              <a:solidFill>
                <a:srgbClr val="FF0000"/>
              </a:solidFill>
            </a:endParaRPr>
          </a:p>
          <a:p>
            <a:pPr algn="ctr"/>
            <a:endParaRPr lang="uk-UA" b="1" dirty="0">
              <a:solidFill>
                <a:srgbClr val="FF0000"/>
              </a:solidFill>
            </a:endParaRPr>
          </a:p>
          <a:p>
            <a:pPr algn="ctr"/>
            <a:endParaRPr lang="uk-UA" b="1" dirty="0">
              <a:solidFill>
                <a:srgbClr val="FF0000"/>
              </a:solidFill>
            </a:endParaRPr>
          </a:p>
          <a:p>
            <a:pPr algn="ctr"/>
            <a:r>
              <a:rPr lang="uk-UA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січень 2023</a:t>
            </a:r>
          </a:p>
          <a:p>
            <a:pPr algn="ctr"/>
            <a:r>
              <a:rPr lang="uk-UA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м. ЗАПОРІЖЖЯ</a:t>
            </a:r>
            <a:endParaRPr lang="en-US" sz="2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Місце для зображення 7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r="20557"/>
          <a:stretch>
            <a:fillRect/>
          </a:stretch>
        </p:blipFill>
        <p:spPr/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101" y="2341418"/>
            <a:ext cx="5432517" cy="28456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7273" y="263830"/>
            <a:ext cx="3270764" cy="14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7934" y="85394"/>
            <a:ext cx="9601202" cy="1067669"/>
          </a:xfrm>
        </p:spPr>
        <p:txBody>
          <a:bodyPr/>
          <a:lstStyle/>
          <a:p>
            <a:pPr algn="ctr"/>
            <a:r>
              <a:rPr lang="ru-RU" b="1" dirty="0" err="1"/>
              <a:t>Питання</a:t>
            </a:r>
            <a:r>
              <a:rPr lang="ru-RU" b="1" dirty="0"/>
              <a:t> </a:t>
            </a:r>
            <a:r>
              <a:rPr lang="ru-RU" b="1" dirty="0" err="1"/>
              <a:t>педради</a:t>
            </a:r>
            <a:r>
              <a:rPr lang="ru-RU" b="1" dirty="0"/>
              <a:t>  17.01.2023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Про стан ведення класних журналів, 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uk-UA" b="1" dirty="0">
                <a:solidFill>
                  <a:srgbClr val="FF0000"/>
                </a:solidFill>
              </a:rPr>
              <a:t>журналів ГПД у 1 – 4 класах 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https://drive.google.com/drive/folders/1oCWL4Dc_oV6LznXn-52uKizyuCWabIfy?usp=share_link - </a:t>
            </a:r>
            <a:r>
              <a:rPr lang="ru-RU" b="1" dirty="0" err="1"/>
              <a:t>Конспекти</a:t>
            </a:r>
            <a:r>
              <a:rPr lang="ru-RU" b="1" dirty="0"/>
              <a:t> </a:t>
            </a:r>
            <a:r>
              <a:rPr lang="ru-RU" b="1" dirty="0" err="1"/>
              <a:t>уроків</a:t>
            </a:r>
            <a:endParaRPr lang="ru-RU" b="1" dirty="0"/>
          </a:p>
          <a:p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https://drive.google.com/drive/folders/1pPDVzNgU8Z0uS-qJ1bmMJ70_5SgTljDO?usp=share_link </a:t>
            </a:r>
            <a:r>
              <a:rPr lang="ru-RU" dirty="0"/>
              <a:t>- </a:t>
            </a:r>
            <a:r>
              <a:rPr lang="ru-RU" b="1" dirty="0" err="1"/>
              <a:t>Навички</a:t>
            </a:r>
            <a:r>
              <a:rPr lang="ru-RU" b="1" dirty="0"/>
              <a:t> </a:t>
            </a:r>
            <a:r>
              <a:rPr lang="ru-RU" b="1" dirty="0" err="1"/>
              <a:t>читання</a:t>
            </a:r>
            <a:endParaRPr lang="ru-RU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1036158"/>
          </a:xfrm>
        </p:spPr>
        <p:txBody>
          <a:bodyPr>
            <a:normAutofit fontScale="77500" lnSpcReduction="20000"/>
          </a:bodyPr>
          <a:lstStyle/>
          <a:p>
            <a:r>
              <a:rPr lang="ru-RU" sz="2800" b="1" dirty="0">
                <a:solidFill>
                  <a:srgbClr val="00B0F0"/>
                </a:solidFill>
              </a:rPr>
              <a:t>Про </a:t>
            </a:r>
            <a:r>
              <a:rPr lang="ru-RU" sz="2800" b="1" dirty="0" err="1">
                <a:solidFill>
                  <a:srgbClr val="00B0F0"/>
                </a:solidFill>
              </a:rPr>
              <a:t>підсумки</a:t>
            </a:r>
            <a:r>
              <a:rPr lang="ru-RU" sz="2800" b="1" dirty="0">
                <a:solidFill>
                  <a:srgbClr val="00B0F0"/>
                </a:solidFill>
              </a:rPr>
              <a:t> </a:t>
            </a:r>
            <a:r>
              <a:rPr lang="ru-RU" sz="2800" b="1" dirty="0" err="1">
                <a:solidFill>
                  <a:srgbClr val="00B0F0"/>
                </a:solidFill>
              </a:rPr>
              <a:t>виконання</a:t>
            </a:r>
            <a:r>
              <a:rPr lang="ru-RU" sz="2800" b="1" dirty="0">
                <a:solidFill>
                  <a:srgbClr val="00B0F0"/>
                </a:solidFill>
              </a:rPr>
              <a:t> </a:t>
            </a:r>
            <a:r>
              <a:rPr lang="ru-RU" sz="2800" b="1" dirty="0" err="1">
                <a:solidFill>
                  <a:srgbClr val="00B0F0"/>
                </a:solidFill>
              </a:rPr>
              <a:t>навчальних</a:t>
            </a:r>
            <a:r>
              <a:rPr lang="ru-RU" sz="2800" b="1" dirty="0">
                <a:solidFill>
                  <a:srgbClr val="00B0F0"/>
                </a:solidFill>
              </a:rPr>
              <a:t> </a:t>
            </a:r>
            <a:r>
              <a:rPr lang="ru-RU" sz="2800" b="1" dirty="0" err="1">
                <a:solidFill>
                  <a:srgbClr val="00B0F0"/>
                </a:solidFill>
              </a:rPr>
              <a:t>планів</a:t>
            </a:r>
            <a:endParaRPr lang="ru-RU" sz="2800" b="1" dirty="0">
              <a:solidFill>
                <a:srgbClr val="00B0F0"/>
              </a:solidFill>
            </a:endParaRPr>
          </a:p>
          <a:p>
            <a:r>
              <a:rPr lang="ru-RU" sz="2800" b="1" dirty="0">
                <a:solidFill>
                  <a:srgbClr val="00B0F0"/>
                </a:solidFill>
              </a:rPr>
              <a:t>і </a:t>
            </a:r>
            <a:r>
              <a:rPr lang="ru-RU" sz="2800" b="1" dirty="0" err="1">
                <a:solidFill>
                  <a:srgbClr val="00B0F0"/>
                </a:solidFill>
              </a:rPr>
              <a:t>програм</a:t>
            </a:r>
            <a:r>
              <a:rPr lang="ru-RU" sz="2800" b="1" dirty="0">
                <a:solidFill>
                  <a:srgbClr val="00B0F0"/>
                </a:solidFill>
              </a:rPr>
              <a:t> за І </a:t>
            </a:r>
            <a:r>
              <a:rPr lang="ru-RU" sz="2800" b="1" dirty="0" err="1">
                <a:solidFill>
                  <a:srgbClr val="00B0F0"/>
                </a:solidFill>
              </a:rPr>
              <a:t>півріччя</a:t>
            </a:r>
            <a:r>
              <a:rPr lang="ru-RU" sz="2800" b="1" dirty="0">
                <a:solidFill>
                  <a:srgbClr val="00B0F0"/>
                </a:solidFill>
              </a:rPr>
              <a:t> 2022 – 2023 н. р.</a:t>
            </a:r>
          </a:p>
          <a:p>
            <a:endParaRPr lang="ru-RU" dirty="0">
              <a:solidFill>
                <a:srgbClr val="00B0F0"/>
              </a:solidFill>
            </a:endParaRPr>
          </a:p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974" y="3079631"/>
            <a:ext cx="5641675" cy="184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27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</a:t>
            </a:r>
            <a:r>
              <a:rPr lang="uk-UA" b="1" dirty="0"/>
              <a:t>КІЛЬКІСТЬ ВИХОВАНЦІВ на 02.01.2023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sz="3200" b="1" dirty="0"/>
              <a:t>Початкова школа – 109 </a:t>
            </a:r>
          </a:p>
          <a:p>
            <a:pPr marL="0" indent="0">
              <a:buNone/>
            </a:pPr>
            <a:r>
              <a:rPr lang="uk-UA" sz="3200" dirty="0"/>
              <a:t>В м. ЗАПОРІЖЖЯ – 38 </a:t>
            </a:r>
          </a:p>
          <a:p>
            <a:pPr marL="0" indent="0">
              <a:buNone/>
            </a:pPr>
            <a:r>
              <a:rPr lang="uk-UA" sz="3200" dirty="0"/>
              <a:t>В Запорізькій обл. – 8 </a:t>
            </a:r>
          </a:p>
          <a:p>
            <a:pPr marL="0" indent="0">
              <a:buNone/>
            </a:pPr>
            <a:r>
              <a:rPr lang="uk-UA" sz="3200" dirty="0"/>
              <a:t>В Україні – 18 </a:t>
            </a:r>
          </a:p>
          <a:p>
            <a:pPr marL="0" indent="0">
              <a:buNone/>
            </a:pPr>
            <a:r>
              <a:rPr lang="uk-UA" sz="3200" dirty="0"/>
              <a:t>За кордоном – 45 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b="1" dirty="0"/>
              <a:t>Дошкільний підрозділ –  155</a:t>
            </a:r>
          </a:p>
          <a:p>
            <a:pPr marL="0" indent="0">
              <a:buNone/>
            </a:pPr>
            <a:r>
              <a:rPr lang="uk-UA" sz="3200" dirty="0">
                <a:solidFill>
                  <a:srgbClr val="6A4520">
                    <a:lumMod val="75000"/>
                  </a:srgbClr>
                </a:solidFill>
              </a:rPr>
              <a:t>В м. ЗАПОРІЖЖЯ – 102</a:t>
            </a:r>
          </a:p>
          <a:p>
            <a:pPr marL="0" indent="0">
              <a:buNone/>
            </a:pPr>
            <a:r>
              <a:rPr lang="uk-UA" sz="3200" dirty="0">
                <a:solidFill>
                  <a:srgbClr val="6A4520">
                    <a:lumMod val="75000"/>
                  </a:srgbClr>
                </a:solidFill>
              </a:rPr>
              <a:t> В Запорізькій обл. – 5 </a:t>
            </a:r>
          </a:p>
          <a:p>
            <a:pPr marL="0" indent="0">
              <a:buNone/>
            </a:pPr>
            <a:r>
              <a:rPr lang="uk-UA" sz="3200" dirty="0">
                <a:solidFill>
                  <a:srgbClr val="6A4520">
                    <a:lumMod val="75000"/>
                  </a:srgbClr>
                </a:solidFill>
              </a:rPr>
              <a:t>В Україні – 38</a:t>
            </a:r>
          </a:p>
          <a:p>
            <a:pPr marL="0" indent="0">
              <a:buNone/>
            </a:pPr>
            <a:r>
              <a:rPr lang="uk-UA" sz="3200" dirty="0">
                <a:solidFill>
                  <a:srgbClr val="6A4520">
                    <a:lumMod val="75000"/>
                  </a:srgbClr>
                </a:solidFill>
              </a:rPr>
              <a:t> За кордоном – 39</a:t>
            </a:r>
          </a:p>
          <a:p>
            <a:pPr marL="0" indent="0">
              <a:buNone/>
            </a:pPr>
            <a:r>
              <a:rPr lang="uk-UA" sz="3200" dirty="0">
                <a:solidFill>
                  <a:srgbClr val="6A4520">
                    <a:lumMod val="75000"/>
                  </a:srgbClr>
                </a:solidFill>
              </a:rPr>
              <a:t>Не відомо – 9 </a:t>
            </a:r>
          </a:p>
          <a:p>
            <a:pPr marL="0" indent="0"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2670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2" y="456331"/>
            <a:ext cx="9601202" cy="80097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/>
              <a:t>Аналіз</a:t>
            </a:r>
            <a:r>
              <a:rPr lang="ru-RU" sz="2400" b="1" dirty="0"/>
              <a:t> стану </a:t>
            </a:r>
            <a:r>
              <a:rPr lang="ru-RU" sz="2400" b="1" dirty="0" err="1"/>
              <a:t>відвідування</a:t>
            </a:r>
            <a:r>
              <a:rPr lang="ru-RU" sz="2400" b="1" dirty="0"/>
              <a:t> </a:t>
            </a:r>
            <a:r>
              <a:rPr lang="ru-RU" sz="2400" b="1" dirty="0" err="1"/>
              <a:t>вихованцями</a:t>
            </a:r>
            <a:r>
              <a:rPr lang="ru-RU" sz="2400" b="1" dirty="0"/>
              <a:t> </a:t>
            </a:r>
            <a:r>
              <a:rPr lang="ru-RU" sz="2400" b="1" dirty="0" err="1"/>
              <a:t>дошкільного</a:t>
            </a:r>
            <a:r>
              <a:rPr lang="ru-RU" sz="2400" b="1" dirty="0"/>
              <a:t> </a:t>
            </a:r>
            <a:r>
              <a:rPr lang="ru-RU" sz="2400" b="1" dirty="0" err="1"/>
              <a:t>підрозділу</a:t>
            </a:r>
            <a:r>
              <a:rPr lang="ru-RU" sz="2400" b="1" dirty="0"/>
              <a:t> ЗПШ «</a:t>
            </a:r>
            <a:r>
              <a:rPr lang="ru-RU" sz="2400" b="1" dirty="0" err="1"/>
              <a:t>Еврика</a:t>
            </a:r>
            <a:r>
              <a:rPr lang="ru-RU" sz="2400" b="1" dirty="0"/>
              <a:t>» за І </a:t>
            </a:r>
            <a:r>
              <a:rPr lang="ru-RU" sz="2400" b="1" dirty="0" err="1"/>
              <a:t>півріччя</a:t>
            </a:r>
            <a:r>
              <a:rPr lang="ru-RU" sz="2400" b="1" dirty="0"/>
              <a:t> 2022-2023 </a:t>
            </a:r>
            <a:r>
              <a:rPr lang="ru-RU" sz="2400" b="1" dirty="0" err="1"/>
              <a:t>н.р</a:t>
            </a:r>
            <a:r>
              <a:rPr lang="ru-RU" sz="2400" b="1" dirty="0"/>
              <a:t>.</a:t>
            </a:r>
            <a:endParaRPr lang="en-US" sz="24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9217171"/>
              </p:ext>
            </p:extLst>
          </p:nvPr>
        </p:nvGraphicFramePr>
        <p:xfrm>
          <a:off x="1297406" y="1369032"/>
          <a:ext cx="6738764" cy="2440046"/>
        </p:xfrm>
        <a:graphic>
          <a:graphicData uri="http://schemas.openxmlformats.org/drawingml/2006/table">
            <a:tbl>
              <a:tblPr firstRow="1" firstCol="1" bandRow="1"/>
              <a:tblGrid>
                <a:gridCol w="1001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93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88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37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10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94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Група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К-ть дітей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В </a:t>
                      </a:r>
                      <a:r>
                        <a:rPr lang="ru-RU" sz="1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Запоріжжі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За межами міста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В Зап. обл.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Інші обл.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За </a:t>
                      </a:r>
                      <a:r>
                        <a:rPr lang="uk-UA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корд.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Не в</a:t>
                      </a:r>
                      <a:r>
                        <a:rPr lang="uk-UA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ідомо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Цьомчики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0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Промінці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24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0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Сонечко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26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0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Веселка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2</a:t>
                      </a:r>
                      <a:r>
                        <a:rPr lang="en-US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0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Перлинка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0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Калинка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0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Зіронька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0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Всього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155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65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78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23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46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135593" y="1624009"/>
            <a:ext cx="6096000" cy="15741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46220">
              <a:lnSpc>
                <a:spcPct val="107000"/>
              </a:lnSpc>
              <a:spcAft>
                <a:spcPts val="0"/>
              </a:spcAft>
            </a:pPr>
            <a:r>
              <a:rPr lang="uk-UA" b="1" i="1" dirty="0">
                <a:latin typeface="Times New Roman"/>
                <a:ea typeface="Calibri"/>
                <a:cs typeface="Times New Roman"/>
              </a:rPr>
              <a:t>Таблиця №1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4046220">
              <a:lnSpc>
                <a:spcPct val="107000"/>
              </a:lnSpc>
              <a:spcAft>
                <a:spcPts val="0"/>
              </a:spcAft>
            </a:pPr>
            <a:r>
              <a:rPr lang="uk-UA" b="1" i="1" dirty="0">
                <a:latin typeface="Times New Roman"/>
                <a:ea typeface="Calibri"/>
                <a:cs typeface="Times New Roman"/>
              </a:rPr>
              <a:t>Рух здобувачів освіти станом на 06.01.2023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4046220">
              <a:lnSpc>
                <a:spcPct val="107000"/>
              </a:lnSpc>
              <a:spcAft>
                <a:spcPts val="0"/>
              </a:spcAft>
            </a:pPr>
            <a:r>
              <a:rPr lang="uk-UA" b="1" i="1" dirty="0">
                <a:latin typeface="Times New Roman"/>
                <a:ea typeface="Calibri"/>
                <a:cs typeface="Times New Roman"/>
              </a:rPr>
              <a:t> 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550500"/>
              </p:ext>
            </p:extLst>
          </p:nvPr>
        </p:nvGraphicFramePr>
        <p:xfrm>
          <a:off x="1236358" y="4113454"/>
          <a:ext cx="6799811" cy="2181670"/>
        </p:xfrm>
        <a:graphic>
          <a:graphicData uri="http://schemas.openxmlformats.org/drawingml/2006/table">
            <a:tbl>
              <a:tblPr firstRow="1" firstCol="1" bandRow="1"/>
              <a:tblGrid>
                <a:gridCol w="1011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9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9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18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7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18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Група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К-ть дітей за списком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Вересень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Жовтень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Листопад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Грудень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Середня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Цьомчики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37%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41%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41%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47%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42%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Промінці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24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64%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73%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69%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64%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68%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Сонечко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26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65%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58%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54%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51%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57%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Веселка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2</a:t>
                      </a:r>
                      <a:r>
                        <a:rPr lang="en-US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59%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54%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53%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51%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54%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Перлинка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84%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72%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60%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76%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73%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Калинка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75%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74%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79%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76%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76%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Зіронька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75%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74%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77%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75%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75%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Всього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155/100%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66%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64%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62%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63%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64%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035062" y="4302384"/>
            <a:ext cx="6096000" cy="12777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46220">
              <a:lnSpc>
                <a:spcPct val="107000"/>
              </a:lnSpc>
              <a:spcAft>
                <a:spcPts val="0"/>
              </a:spcAft>
            </a:pPr>
            <a:r>
              <a:rPr lang="uk-UA" b="1" i="1" dirty="0">
                <a:latin typeface="Times New Roman"/>
                <a:ea typeface="Calibri"/>
                <a:cs typeface="Times New Roman"/>
              </a:rPr>
              <a:t>Стан середньомісячного відвідування здобувачів освіти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496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err="1"/>
              <a:t>Дистанційне</a:t>
            </a:r>
            <a:r>
              <a:rPr lang="ru-RU" sz="2400" b="1" dirty="0"/>
              <a:t> </a:t>
            </a:r>
            <a:r>
              <a:rPr lang="ru-RU" sz="2400" b="1" dirty="0" err="1"/>
              <a:t>навчання</a:t>
            </a:r>
            <a:r>
              <a:rPr lang="ru-RU" sz="2400" b="1" dirty="0"/>
              <a:t> </a:t>
            </a:r>
            <a:r>
              <a:rPr lang="ru-RU" sz="2400" b="1" dirty="0" err="1"/>
              <a:t>здобувачів</a:t>
            </a:r>
            <a:r>
              <a:rPr lang="ru-RU" sz="2400" b="1" dirty="0"/>
              <a:t> </a:t>
            </a:r>
            <a:r>
              <a:rPr lang="ru-RU" sz="2400" b="1" dirty="0" err="1"/>
              <a:t>освіти</a:t>
            </a:r>
            <a:r>
              <a:rPr lang="ru-RU" sz="2400" b="1" dirty="0"/>
              <a:t> ЗПШ «</a:t>
            </a:r>
            <a:r>
              <a:rPr lang="ru-RU" sz="2400" b="1" dirty="0" err="1"/>
              <a:t>Еврика</a:t>
            </a:r>
            <a:r>
              <a:rPr lang="ru-RU" sz="2400" b="1" dirty="0"/>
              <a:t>» </a:t>
            </a:r>
            <a:br>
              <a:rPr lang="ru-RU" sz="2400" b="1" dirty="0"/>
            </a:br>
            <a:r>
              <a:rPr lang="ru-RU" sz="2400" b="1" dirty="0"/>
              <a:t>2022-2023 </a:t>
            </a:r>
            <a:r>
              <a:rPr lang="ru-RU" sz="2400" b="1" dirty="0" err="1"/>
              <a:t>н.р</a:t>
            </a:r>
            <a:r>
              <a:rPr lang="ru-RU" sz="2400" b="1" dirty="0"/>
              <a:t>.</a:t>
            </a:r>
            <a:br>
              <a:rPr lang="ru-RU" sz="2400" b="1" dirty="0"/>
            </a:br>
            <a:endParaRPr lang="en-US" sz="2400" b="1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415455265"/>
              </p:ext>
            </p:extLst>
          </p:nvPr>
        </p:nvGraphicFramePr>
        <p:xfrm>
          <a:off x="2061713" y="1751162"/>
          <a:ext cx="7936301" cy="3916395"/>
        </p:xfrm>
        <a:graphic>
          <a:graphicData uri="http://schemas.openxmlformats.org/drawingml/2006/table">
            <a:tbl>
              <a:tblPr/>
              <a:tblGrid>
                <a:gridCol w="1018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8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5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64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78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32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67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Клас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К-ть учнів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%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Синхронно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%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Асинхронно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%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785">
                <a:tc>
                  <a:txBody>
                    <a:bodyPr/>
                    <a:lstStyle/>
                    <a:p>
                      <a:pPr indent="152400"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1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24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100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8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33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16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67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470">
                <a:tc>
                  <a:txBody>
                    <a:bodyPr/>
                    <a:lstStyle/>
                    <a:p>
                      <a:pPr indent="152400"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2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33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100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  13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39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   20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61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7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3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  24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   100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  13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54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   11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46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7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4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  28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100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  16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57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   12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43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7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109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   100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  50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49</a:t>
                      </a:r>
                      <a:endParaRPr lang="ru-RU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   59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   51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371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700" b="1" i="1" dirty="0">
                <a:solidFill>
                  <a:srgbClr val="333333"/>
                </a:solidFill>
                <a:latin typeface="Arial"/>
                <a:ea typeface="Calibri"/>
                <a:cs typeface="Times New Roman"/>
              </a:rPr>
              <a:t>Список членів батьківського комітету ЗПШ  «ЕВРИКА»  2022 – 2023 </a:t>
            </a:r>
            <a:r>
              <a:rPr lang="uk-UA" sz="2700" b="1" i="1" dirty="0" err="1">
                <a:solidFill>
                  <a:srgbClr val="333333"/>
                </a:solidFill>
                <a:latin typeface="Arial"/>
                <a:ea typeface="Calibri"/>
                <a:cs typeface="Times New Roman"/>
              </a:rPr>
              <a:t>н.р</a:t>
            </a:r>
            <a:r>
              <a:rPr lang="uk-UA" sz="2700" b="1" i="1" dirty="0">
                <a:solidFill>
                  <a:srgbClr val="333333"/>
                </a:solidFill>
                <a:latin typeface="Arial"/>
                <a:ea typeface="Calibri"/>
                <a:cs typeface="Times New Roman"/>
              </a:rPr>
              <a:t>.</a:t>
            </a:r>
            <a:br>
              <a:rPr lang="ru-RU" sz="3200" dirty="0">
                <a:latin typeface="Calibri"/>
                <a:ea typeface="Calibri"/>
                <a:cs typeface="Times New Roman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793630"/>
            <a:ext cx="9144000" cy="514997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729054"/>
              </p:ext>
            </p:extLst>
          </p:nvPr>
        </p:nvGraphicFramePr>
        <p:xfrm>
          <a:off x="672860" y="785005"/>
          <a:ext cx="10877909" cy="5894621"/>
        </p:xfrm>
        <a:graphic>
          <a:graphicData uri="http://schemas.openxmlformats.org/drawingml/2006/table">
            <a:tbl>
              <a:tblPr firstRow="1" firstCol="1" bandRow="1"/>
              <a:tblGrid>
                <a:gridCol w="768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6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8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91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22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70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uk-UA" sz="1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п\п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Прізвище, ім’я, по батькові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Клас, група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Дитина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Телефон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електронна адреса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Вихователі, вчителі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Гнатик Ганна Вікторівна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Гнатик Аріна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0666320900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Anita-zp@i.ua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Мордовець Г.О..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Ратнікова А.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0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Волков Олександр Олександрович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Волкова Злата Олександрівна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О505033100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alekszp84@gmail.com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Ірина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Юрченко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0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Леонова Екатерина Владимировна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Леонова-Гончарова Есения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+380996699444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danesimka@gmail.com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Здоровцова О.В.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Кондакова В.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0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Мельникова Тетяна Володимирівна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Гоголадзе Гліб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095-06-42-103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melta.1979.12@gmail.com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Бурцева Н.Л.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Безрук Є.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Панченко Олександра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Цьомчики</a:t>
                      </a: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(ранній вік)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Панченко Іван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0990651527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Вертегел О.Г.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Вороніна А.В.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Вертегел О.О.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0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Жирова Олександра Володимирівна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Промінці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(старша група)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Жиров</a:t>
                      </a: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Ян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097-886-4862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oleksandrazhyrova@gwail.com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Сідорова О.П.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Стацура Л.О.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Карєва Олена Євгеніївна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Сонечко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 старша група)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Карєв  Максим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+380633050856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Костишен А.І.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Рубан Л.В.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Песчихіна С.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8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Борисова Інна  Олександрівна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Веселка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 середня група)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Борисов Лев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0667741777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innel85@ </a:t>
                      </a:r>
                      <a:r>
                        <a:rPr lang="uk-UA" sz="1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ukr.net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Юрченко Т.М.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Головань Н.В.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Приходько Н.І.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8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Гуназа (Пометун) Юлія Сергіївна,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Перлинка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 середня група)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Гуназа Захар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050 724 7491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getleno859@gmail.com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Орлова В.В.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Разуваєва</a:t>
                      </a: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Г.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8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Бурлій Дарина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Калинка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(молодша) група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Бурлій Глєб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0999555486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Тимошенко Є.А.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641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Баздирєва Олена Іванівна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Зіронька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(молодша) група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30" marR="50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Глазиріна Марія Павлівна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0677234412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ebazdyrieva@gmail.com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Касьяненко</a:t>
                      </a: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В.О.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Пасько Т.Ю.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Шкурко</a:t>
                      </a: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Л.О.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92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1577" y="328583"/>
            <a:ext cx="3807095" cy="2057400"/>
          </a:xfrm>
        </p:spPr>
        <p:txBody>
          <a:bodyPr/>
          <a:lstStyle/>
          <a:p>
            <a:r>
              <a:rPr lang="ru-RU" b="1" dirty="0"/>
              <a:t>Черга  </a:t>
            </a:r>
            <a:r>
              <a:rPr lang="ru-RU" b="1" dirty="0" err="1"/>
              <a:t>денна</a:t>
            </a:r>
            <a:r>
              <a:rPr lang="ru-RU" b="1" dirty="0"/>
              <a:t> :</a:t>
            </a:r>
            <a:endParaRPr lang="en-US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32812" y="4209691"/>
            <a:ext cx="2923068" cy="15815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30035" y="1482824"/>
            <a:ext cx="627610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/>
              <a:t>Про </a:t>
            </a:r>
            <a:r>
              <a:rPr lang="ru-RU" b="1" dirty="0" err="1"/>
              <a:t>підсумки</a:t>
            </a:r>
            <a:r>
              <a:rPr lang="ru-RU" b="1" dirty="0"/>
              <a:t> </a:t>
            </a:r>
            <a:r>
              <a:rPr lang="ru-RU" b="1" dirty="0" err="1"/>
              <a:t>роботи</a:t>
            </a:r>
            <a:r>
              <a:rPr lang="ru-RU" b="1" dirty="0"/>
              <a:t> </a:t>
            </a:r>
            <a:r>
              <a:rPr lang="ru-RU" b="1" dirty="0" err="1"/>
              <a:t>педагогічного</a:t>
            </a:r>
            <a:r>
              <a:rPr lang="ru-RU" b="1" dirty="0"/>
              <a:t>   </a:t>
            </a:r>
            <a:r>
              <a:rPr lang="ru-RU" b="1" dirty="0" err="1"/>
              <a:t>колективу</a:t>
            </a:r>
            <a:r>
              <a:rPr lang="ru-RU" b="1" dirty="0"/>
              <a:t> </a:t>
            </a:r>
            <a:r>
              <a:rPr lang="ru-RU" b="1" dirty="0" err="1"/>
              <a:t>школи</a:t>
            </a:r>
            <a:r>
              <a:rPr lang="ru-RU" b="1" dirty="0"/>
              <a:t>  за І семестр  2022-2023  н. р.  Про  режим </a:t>
            </a:r>
            <a:r>
              <a:rPr lang="ru-RU" b="1" dirty="0" err="1"/>
              <a:t>роботи</a:t>
            </a:r>
            <a:r>
              <a:rPr lang="ru-RU" b="1" dirty="0"/>
              <a:t>  </a:t>
            </a:r>
            <a:r>
              <a:rPr lang="ru-RU" b="1" dirty="0" err="1"/>
              <a:t>школи</a:t>
            </a:r>
            <a:r>
              <a:rPr lang="ru-RU" b="1" dirty="0"/>
              <a:t>. Про </a:t>
            </a:r>
            <a:r>
              <a:rPr lang="ru-RU" b="1" dirty="0" err="1"/>
              <a:t>організацію</a:t>
            </a:r>
            <a:r>
              <a:rPr lang="ru-RU" b="1" dirty="0"/>
              <a:t> </a:t>
            </a:r>
            <a:r>
              <a:rPr lang="ru-RU" b="1" dirty="0" err="1"/>
              <a:t>освітнього</a:t>
            </a:r>
            <a:r>
              <a:rPr lang="ru-RU" b="1" dirty="0"/>
              <a:t> </a:t>
            </a:r>
            <a:r>
              <a:rPr lang="ru-RU" b="1" dirty="0" err="1"/>
              <a:t>процесу</a:t>
            </a:r>
            <a:r>
              <a:rPr lang="ru-RU" b="1" dirty="0"/>
              <a:t>  з </a:t>
            </a:r>
            <a:r>
              <a:rPr lang="ru-RU" b="1" dirty="0" err="1"/>
              <a:t>використанням</a:t>
            </a:r>
            <a:r>
              <a:rPr lang="ru-RU" b="1" dirty="0"/>
              <a:t> </a:t>
            </a:r>
            <a:r>
              <a:rPr lang="ru-RU" b="1" dirty="0" err="1"/>
              <a:t>технологій</a:t>
            </a:r>
            <a:r>
              <a:rPr lang="ru-RU" b="1" dirty="0"/>
              <a:t>   </a:t>
            </a:r>
            <a:r>
              <a:rPr lang="ru-RU" b="1" dirty="0" err="1"/>
              <a:t>дистанційного</a:t>
            </a:r>
            <a:r>
              <a:rPr lang="ru-RU" b="1" dirty="0"/>
              <a:t> </a:t>
            </a:r>
            <a:r>
              <a:rPr lang="ru-RU" b="1" dirty="0" err="1"/>
              <a:t>навчання</a:t>
            </a:r>
            <a:r>
              <a:rPr lang="ru-RU" b="1" dirty="0"/>
              <a:t> .</a:t>
            </a:r>
          </a:p>
          <a:p>
            <a:pPr marL="342900" indent="-342900">
              <a:buAutoNum type="arabicPeriod"/>
            </a:pPr>
            <a:r>
              <a:rPr lang="ru-RU" b="1" dirty="0"/>
              <a:t>Про стан </a:t>
            </a:r>
            <a:r>
              <a:rPr lang="ru-RU" b="1" dirty="0" err="1"/>
              <a:t>організації</a:t>
            </a:r>
            <a:r>
              <a:rPr lang="ru-RU" b="1" dirty="0"/>
              <a:t> </a:t>
            </a:r>
            <a:r>
              <a:rPr lang="ru-RU" b="1" dirty="0" err="1"/>
              <a:t>навчання</a:t>
            </a:r>
            <a:r>
              <a:rPr lang="ru-RU" b="1" dirty="0"/>
              <a:t> </a:t>
            </a:r>
            <a:r>
              <a:rPr lang="ru-RU" b="1" dirty="0" err="1"/>
              <a:t>учнів</a:t>
            </a:r>
            <a:r>
              <a:rPr lang="ru-RU" b="1" dirty="0"/>
              <a:t> закладу в    </a:t>
            </a:r>
            <a:r>
              <a:rPr lang="ru-RU" b="1" dirty="0" err="1"/>
              <a:t>дистанційному</a:t>
            </a:r>
            <a:r>
              <a:rPr lang="ru-RU" b="1" dirty="0"/>
              <a:t>        </a:t>
            </a:r>
            <a:r>
              <a:rPr lang="ru-RU" b="1" dirty="0" err="1"/>
              <a:t>режимі</a:t>
            </a:r>
            <a:r>
              <a:rPr lang="ru-RU" b="1" dirty="0"/>
              <a:t>.  </a:t>
            </a:r>
          </a:p>
          <a:p>
            <a:r>
              <a:rPr lang="ru-RU" b="1" dirty="0"/>
              <a:t>3.  Про стан </a:t>
            </a:r>
            <a:r>
              <a:rPr lang="ru-RU" b="1" dirty="0" err="1"/>
              <a:t>організації</a:t>
            </a:r>
            <a:r>
              <a:rPr lang="ru-RU" b="1" dirty="0"/>
              <a:t> </a:t>
            </a:r>
            <a:r>
              <a:rPr lang="ru-RU" b="1" dirty="0" err="1"/>
              <a:t>навчання</a:t>
            </a:r>
            <a:r>
              <a:rPr lang="ru-RU" b="1" dirty="0"/>
              <a:t> </a:t>
            </a:r>
            <a:r>
              <a:rPr lang="ru-RU" b="1" dirty="0" err="1"/>
              <a:t>дошкільників</a:t>
            </a:r>
            <a:r>
              <a:rPr lang="ru-RU" b="1" dirty="0"/>
              <a:t>   </a:t>
            </a:r>
          </a:p>
          <a:p>
            <a:r>
              <a:rPr lang="ru-RU" b="1" dirty="0"/>
              <a:t>       закладу в   </a:t>
            </a:r>
            <a:r>
              <a:rPr lang="ru-RU" b="1" dirty="0" err="1"/>
              <a:t>дистанційному</a:t>
            </a:r>
            <a:r>
              <a:rPr lang="ru-RU" b="1" dirty="0"/>
              <a:t>       </a:t>
            </a:r>
            <a:r>
              <a:rPr lang="ru-RU" b="1" dirty="0" err="1"/>
              <a:t>режимі</a:t>
            </a:r>
            <a:r>
              <a:rPr lang="ru-RU" b="1" dirty="0"/>
              <a:t>.</a:t>
            </a:r>
          </a:p>
          <a:p>
            <a:r>
              <a:rPr lang="ru-RU" b="1" dirty="0"/>
              <a:t>4.  </a:t>
            </a:r>
            <a:r>
              <a:rPr lang="ru-RU" b="1" dirty="0" err="1"/>
              <a:t>Обрання</a:t>
            </a:r>
            <a:r>
              <a:rPr lang="ru-RU" b="1" dirty="0"/>
              <a:t> нового складу </a:t>
            </a:r>
            <a:r>
              <a:rPr lang="ru-RU" b="1" dirty="0" err="1"/>
              <a:t>батьківського</a:t>
            </a:r>
            <a:r>
              <a:rPr lang="ru-RU" b="1" dirty="0"/>
              <a:t>   </a:t>
            </a:r>
            <a:r>
              <a:rPr lang="ru-RU" b="1" dirty="0" err="1"/>
              <a:t>комітету</a:t>
            </a:r>
            <a:r>
              <a:rPr lang="ru-RU" b="1" dirty="0"/>
              <a:t>   </a:t>
            </a:r>
          </a:p>
          <a:p>
            <a:r>
              <a:rPr lang="ru-RU" b="1" dirty="0"/>
              <a:t>      </a:t>
            </a:r>
            <a:r>
              <a:rPr lang="ru-RU" b="1" dirty="0" err="1"/>
              <a:t>школи</a:t>
            </a:r>
            <a:r>
              <a:rPr lang="ru-RU" b="1" dirty="0"/>
              <a:t>. </a:t>
            </a:r>
          </a:p>
          <a:p>
            <a:r>
              <a:rPr lang="uk-UA" b="1" dirty="0"/>
              <a:t>5.</a:t>
            </a:r>
            <a:r>
              <a:rPr lang="ru-RU" b="1" dirty="0"/>
              <a:t> Про  роботу </a:t>
            </a:r>
            <a:r>
              <a:rPr lang="ru-RU" b="1" dirty="0" err="1"/>
              <a:t>шкільного</a:t>
            </a:r>
            <a:r>
              <a:rPr lang="ru-RU" b="1" dirty="0"/>
              <a:t> сайту.</a:t>
            </a:r>
          </a:p>
          <a:p>
            <a:r>
              <a:rPr lang="ru-RU" b="1" dirty="0"/>
              <a:t>6. РІЗНЕ.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32" y="3433591"/>
            <a:ext cx="3418456" cy="256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2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5335" y="628860"/>
            <a:ext cx="9601202" cy="75136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Структура 2022 – 2023  </a:t>
            </a:r>
            <a:r>
              <a:rPr lang="ru-RU" sz="4000" b="1" dirty="0" err="1"/>
              <a:t>навчального</a:t>
            </a:r>
            <a:r>
              <a:rPr lang="ru-RU" sz="4000" b="1" dirty="0"/>
              <a:t> року:</a:t>
            </a:r>
            <a:endParaRPr lang="en-US" sz="40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r>
              <a:rPr lang="ru-RU" b="1" dirty="0"/>
              <a:t>Наказ </a:t>
            </a:r>
            <a:r>
              <a:rPr lang="ru-RU" b="1" dirty="0" err="1"/>
              <a:t>від</a:t>
            </a:r>
            <a:r>
              <a:rPr lang="ru-RU" b="1" dirty="0"/>
              <a:t> 29.08.2022 р. «Про структуру </a:t>
            </a:r>
            <a:r>
              <a:rPr lang="ru-RU" b="1" dirty="0" err="1"/>
              <a:t>навчального</a:t>
            </a:r>
            <a:r>
              <a:rPr lang="ru-RU" b="1" dirty="0"/>
              <a:t> року та режим </a:t>
            </a:r>
            <a:r>
              <a:rPr lang="ru-RU" b="1" dirty="0" err="1"/>
              <a:t>роботи</a:t>
            </a:r>
            <a:r>
              <a:rPr lang="ru-RU" b="1" dirty="0"/>
              <a:t>  ЗПШ « </a:t>
            </a:r>
            <a:r>
              <a:rPr lang="ru-RU" b="1" dirty="0" err="1"/>
              <a:t>Еврика</a:t>
            </a:r>
            <a:r>
              <a:rPr lang="ru-RU" b="1" dirty="0"/>
              <a:t>» в 2022/2023 </a:t>
            </a:r>
            <a:r>
              <a:rPr lang="ru-RU" b="1" dirty="0" err="1"/>
              <a:t>навчальному</a:t>
            </a:r>
            <a:r>
              <a:rPr lang="ru-RU" b="1" dirty="0"/>
              <a:t> </a:t>
            </a:r>
            <a:r>
              <a:rPr lang="ru-RU" b="1" dirty="0" err="1"/>
              <a:t>році</a:t>
            </a:r>
            <a:r>
              <a:rPr lang="ru-RU" b="1" dirty="0"/>
              <a:t>» </a:t>
            </a:r>
          </a:p>
          <a:p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32649" y="2407096"/>
            <a:ext cx="7306574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Перший семестр — з 01 </a:t>
            </a:r>
            <a:r>
              <a:rPr lang="ru-RU" sz="2000" b="1" dirty="0" err="1"/>
              <a:t>вересня</a:t>
            </a:r>
            <a:r>
              <a:rPr lang="ru-RU" sz="2000" b="1" dirty="0"/>
              <a:t> по 23 </a:t>
            </a:r>
            <a:r>
              <a:rPr lang="ru-RU" sz="2000" b="1" dirty="0" err="1"/>
              <a:t>грудня</a:t>
            </a:r>
            <a:r>
              <a:rPr lang="ru-RU" sz="2000" b="1" dirty="0"/>
              <a:t> 2022 року;</a:t>
            </a:r>
          </a:p>
          <a:p>
            <a:r>
              <a:rPr lang="ru-RU" sz="2000" b="1" dirty="0" err="1"/>
              <a:t>Другий</a:t>
            </a:r>
            <a:r>
              <a:rPr lang="ru-RU" sz="2000" b="1" dirty="0"/>
              <a:t> семестр — з 09 </a:t>
            </a:r>
            <a:r>
              <a:rPr lang="ru-RU" sz="2000" b="1" dirty="0" err="1"/>
              <a:t>січня</a:t>
            </a:r>
            <a:r>
              <a:rPr lang="ru-RU" sz="2000" b="1" dirty="0"/>
              <a:t> по 30 </a:t>
            </a:r>
            <a:r>
              <a:rPr lang="ru-RU" sz="2000" b="1" dirty="0" err="1"/>
              <a:t>травня</a:t>
            </a:r>
            <a:r>
              <a:rPr lang="ru-RU" sz="2000" b="1" dirty="0"/>
              <a:t> 2023 року;</a:t>
            </a:r>
          </a:p>
          <a:p>
            <a:endParaRPr lang="ru-RU" b="1" dirty="0"/>
          </a:p>
          <a:p>
            <a:r>
              <a:rPr lang="uk-UA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КАНІКУЛИ:</a:t>
            </a:r>
          </a:p>
          <a:p>
            <a:endParaRPr lang="uk-UA" b="1" dirty="0"/>
          </a:p>
          <a:p>
            <a:r>
              <a:rPr lang="ru-RU" sz="2000" b="1" dirty="0" err="1"/>
              <a:t>осінні</a:t>
            </a:r>
            <a:r>
              <a:rPr lang="ru-RU" sz="2000" b="1" dirty="0"/>
              <a:t> — з 22 </a:t>
            </a:r>
            <a:r>
              <a:rPr lang="ru-RU" sz="2000" b="1" dirty="0" err="1"/>
              <a:t>жовтня</a:t>
            </a:r>
            <a:r>
              <a:rPr lang="ru-RU" sz="2000" b="1" dirty="0"/>
              <a:t> по 30 </a:t>
            </a:r>
            <a:r>
              <a:rPr lang="ru-RU" sz="2000" b="1" dirty="0" err="1"/>
              <a:t>жовтня</a:t>
            </a:r>
            <a:r>
              <a:rPr lang="ru-RU" sz="2000" b="1" dirty="0"/>
              <a:t> 2022 року;</a:t>
            </a:r>
          </a:p>
          <a:p>
            <a:r>
              <a:rPr lang="ru-RU" sz="2000" b="1" dirty="0" err="1"/>
              <a:t>зимові</a:t>
            </a:r>
            <a:r>
              <a:rPr lang="ru-RU" sz="2000" b="1" dirty="0"/>
              <a:t> — з 24 </a:t>
            </a:r>
            <a:r>
              <a:rPr lang="ru-RU" sz="2000" b="1" dirty="0" err="1"/>
              <a:t>грудня</a:t>
            </a:r>
            <a:r>
              <a:rPr lang="ru-RU" sz="2000" b="1" dirty="0"/>
              <a:t> 2022 року по 08 </a:t>
            </a:r>
            <a:r>
              <a:rPr lang="ru-RU" sz="2000" b="1" dirty="0" err="1"/>
              <a:t>січня</a:t>
            </a:r>
            <a:r>
              <a:rPr lang="ru-RU" sz="2000" b="1" dirty="0"/>
              <a:t> 2023 року;</a:t>
            </a:r>
          </a:p>
          <a:p>
            <a:r>
              <a:rPr lang="ru-RU" sz="2000" b="1" dirty="0" err="1"/>
              <a:t>весняні</a:t>
            </a:r>
            <a:r>
              <a:rPr lang="ru-RU" sz="2000" b="1" dirty="0"/>
              <a:t> — з 25 </a:t>
            </a:r>
            <a:r>
              <a:rPr lang="ru-RU" sz="2000" b="1" dirty="0" err="1"/>
              <a:t>березня</a:t>
            </a:r>
            <a:r>
              <a:rPr lang="ru-RU" sz="2000" b="1" dirty="0"/>
              <a:t> по 02 </a:t>
            </a:r>
            <a:r>
              <a:rPr lang="ru-RU" sz="2000" b="1" dirty="0" err="1"/>
              <a:t>квітня</a:t>
            </a:r>
            <a:r>
              <a:rPr lang="ru-RU" sz="2000" b="1" dirty="0"/>
              <a:t> 2023  року.</a:t>
            </a:r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6932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5315" y="456330"/>
            <a:ext cx="11579470" cy="1067669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/>
              <a:t>МИ ДУЖЕ НА ВАС ЧЕКАЄМО, НАШІ ДОРОГІ ВИХОВАНЦІ</a:t>
            </a:r>
            <a:endParaRPr lang="en-US" sz="3600" b="1" dirty="0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Рисунок 5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016" y="1538121"/>
            <a:ext cx="3862223" cy="5149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53" y="-16075286"/>
            <a:ext cx="7100387" cy="946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5616">
            <a:off x="548518" y="1235743"/>
            <a:ext cx="4088997" cy="5452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" b="1261"/>
          <a:stretch>
            <a:fillRect/>
          </a:stretch>
        </p:blipFill>
        <p:spPr bwMode="auto">
          <a:xfrm rot="309782">
            <a:off x="7911740" y="1271269"/>
            <a:ext cx="4137873" cy="5381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КАБІНЕТ АНГЛІЙСЬКОЇ МОВИ ЧЕКАЄ НА ВАС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ІНТЕРАКТИВНА ДОШКА</a:t>
            </a:r>
          </a:p>
          <a:p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СУМУЄ  ЗА  ВАМИ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888" y="166755"/>
            <a:ext cx="3280583" cy="4373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9697">
            <a:off x="8870902" y="1814856"/>
            <a:ext cx="3305197" cy="4416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2" y="1889185"/>
            <a:ext cx="2837386" cy="3786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379" y="1572494"/>
            <a:ext cx="3214046" cy="4284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4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Section break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8433" y="5336306"/>
            <a:ext cx="6363477" cy="1090372"/>
          </a:xfrm>
        </p:spPr>
        <p:txBody>
          <a:bodyPr>
            <a:normAutofit fontScale="92500"/>
          </a:bodyPr>
          <a:lstStyle/>
          <a:p>
            <a:pPr algn="ctr"/>
            <a:r>
              <a:rPr lang="uk-UA" sz="3200" b="1" dirty="0">
                <a:solidFill>
                  <a:schemeClr val="accent4">
                    <a:lumMod val="50000"/>
                  </a:schemeClr>
                </a:solidFill>
              </a:rPr>
              <a:t>ТРЕТЬОКЛАСНИКИ НАРЕШТІ МАЮТЬ СВОЮ КЛАСНУ КІМНАТУ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8363">
            <a:off x="840015" y="123391"/>
            <a:ext cx="3627438" cy="4840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6391">
            <a:off x="8091637" y="600920"/>
            <a:ext cx="3163888" cy="4219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8835">
            <a:off x="9703160" y="3668549"/>
            <a:ext cx="2228953" cy="2981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A16889-C422-4440-92D9-3D26F87F0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97958">
            <a:off x="4752744" y="408076"/>
            <a:ext cx="2882896" cy="3539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4F82D7-CD17-462E-9814-42CA9241E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64794">
            <a:off x="384907" y="4450515"/>
            <a:ext cx="2670796" cy="2003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83DE19-6FB7-481C-BDE9-75EA925A6F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48919">
            <a:off x="4556088" y="2980520"/>
            <a:ext cx="2995191" cy="2246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990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40347" y="102647"/>
            <a:ext cx="5779698" cy="1067669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4">
                    <a:lumMod val="50000"/>
                  </a:schemeClr>
                </a:solidFill>
              </a:rPr>
              <a:t>А це для наших солодких  «ЦЬОМЧИКІВ»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4" b="34424"/>
          <a:stretch>
            <a:fillRect/>
          </a:stretch>
        </p:blipFill>
        <p:spPr bwMode="auto">
          <a:xfrm>
            <a:off x="1222726" y="1968759"/>
            <a:ext cx="9684759" cy="4077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9757386" y="69640"/>
            <a:ext cx="2321560" cy="309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2586">
            <a:off x="98200" y="4009926"/>
            <a:ext cx="2072213" cy="2764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10" y="236163"/>
            <a:ext cx="2072213" cy="2762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9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76559" y="-95760"/>
            <a:ext cx="9601202" cy="1067669"/>
          </a:xfrm>
        </p:spPr>
        <p:txBody>
          <a:bodyPr/>
          <a:lstStyle/>
          <a:p>
            <a:r>
              <a:rPr lang="uk-UA" b="1" dirty="0">
                <a:solidFill>
                  <a:schemeClr val="accent4">
                    <a:lumMod val="50000"/>
                  </a:schemeClr>
                </a:solidFill>
              </a:rPr>
              <a:t>І «ПЕРЛИНКА» ТЕПЕР  Є   В   «ЕВРИЦІ»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6"/>
          </p:nvPr>
        </p:nvSpPr>
        <p:spPr/>
      </p:sp>
      <p:pic>
        <p:nvPicPr>
          <p:cNvPr id="7" name="Місце для зображення 6"/>
          <p:cNvPicPr>
            <a:picLocks noGrp="1"/>
          </p:cNvPicPr>
          <p:nvPr>
            <p:ph type="pic" sz="quarter" idx="13"/>
          </p:nvPr>
        </p:nvPicPr>
        <p:blipFill>
          <a:blip r:embed="rId3"/>
          <a:srcRect t="29997" b="29997"/>
          <a:stretch>
            <a:fillRect/>
          </a:stretch>
        </p:blipFill>
        <p:spPr>
          <a:xfrm>
            <a:off x="279991" y="962163"/>
            <a:ext cx="5564037" cy="3157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2" b="14222"/>
          <a:stretch>
            <a:fillRect/>
          </a:stretch>
        </p:blipFill>
        <p:spPr bwMode="auto">
          <a:xfrm>
            <a:off x="6017755" y="946382"/>
            <a:ext cx="5524725" cy="3019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2606">
            <a:off x="353684" y="3869620"/>
            <a:ext cx="2458528" cy="2843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283" y="3364781"/>
            <a:ext cx="3023118" cy="3424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201" y="3914700"/>
            <a:ext cx="3666225" cy="2749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61">
            <a:off x="8884385" y="3949364"/>
            <a:ext cx="2252213" cy="2777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96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1" y="236523"/>
            <a:ext cx="9601202" cy="1067669"/>
          </a:xfrm>
        </p:spPr>
        <p:txBody>
          <a:bodyPr>
            <a:normAutofit/>
          </a:bodyPr>
          <a:lstStyle/>
          <a:p>
            <a:r>
              <a:rPr lang="uk-UA" sz="3600" b="1" dirty="0"/>
              <a:t>ПІДСУМКИ І СЕМЕСТРУ 2022 – 2023 </a:t>
            </a:r>
            <a:r>
              <a:rPr lang="uk-UA" sz="3600" b="1" dirty="0" err="1"/>
              <a:t>н.р</a:t>
            </a:r>
            <a:r>
              <a:rPr lang="uk-UA" sz="3600" b="1" dirty="0"/>
              <a:t>.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59147" y="2182331"/>
            <a:ext cx="4103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Наказ </a:t>
            </a:r>
          </a:p>
          <a:p>
            <a:pPr algn="ctr"/>
            <a:r>
              <a:rPr lang="ru-RU" dirty="0"/>
              <a:t>Про </a:t>
            </a:r>
            <a:r>
              <a:rPr lang="ru-RU" dirty="0" err="1"/>
              <a:t>організацію</a:t>
            </a:r>
            <a:r>
              <a:rPr lang="ru-RU" dirty="0"/>
              <a:t> </a:t>
            </a:r>
            <a:r>
              <a:rPr lang="ru-RU" dirty="0" err="1"/>
              <a:t>освітнього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endParaRPr lang="ru-RU" dirty="0"/>
          </a:p>
          <a:p>
            <a:pPr algn="ctr"/>
            <a:r>
              <a:rPr lang="ru-RU" dirty="0"/>
              <a:t> з </a:t>
            </a:r>
            <a:r>
              <a:rPr lang="ru-RU" dirty="0" err="1"/>
              <a:t>використанням</a:t>
            </a:r>
            <a:r>
              <a:rPr lang="ru-RU" dirty="0"/>
              <a:t> </a:t>
            </a:r>
            <a:r>
              <a:rPr lang="ru-RU" dirty="0" err="1"/>
              <a:t>технологій</a:t>
            </a:r>
            <a:r>
              <a:rPr lang="ru-RU" dirty="0"/>
              <a:t> </a:t>
            </a:r>
          </a:p>
          <a:p>
            <a:pPr algn="ctr"/>
            <a:r>
              <a:rPr lang="ru-RU" dirty="0" err="1"/>
              <a:t>дистанційного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724202" y="2510034"/>
            <a:ext cx="303955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Про ПЕДАГОГА і </a:t>
            </a:r>
            <a:r>
              <a:rPr lang="ru-RU" b="1" dirty="0" err="1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дистанційку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01694" y="4792942"/>
            <a:ext cx="35549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Про  роботу </a:t>
            </a:r>
            <a:r>
              <a:rPr lang="ru-RU" sz="2000" dirty="0" err="1"/>
              <a:t>шкільного</a:t>
            </a:r>
            <a:r>
              <a:rPr lang="ru-RU" sz="2000" dirty="0"/>
              <a:t> сайту</a:t>
            </a:r>
          </a:p>
          <a:p>
            <a:r>
              <a:rPr lang="ru-RU" sz="2000" dirty="0"/>
              <a:t>і </a:t>
            </a:r>
            <a:r>
              <a:rPr lang="ru-RU" sz="2000" dirty="0" err="1"/>
              <a:t>сторінок</a:t>
            </a:r>
            <a:r>
              <a:rPr lang="ru-RU" sz="2000" dirty="0"/>
              <a:t> </a:t>
            </a:r>
            <a:r>
              <a:rPr lang="ru-RU" sz="2000" dirty="0" err="1"/>
              <a:t>соцмереж</a:t>
            </a:r>
            <a:r>
              <a:rPr lang="ru-RU" sz="2000" dirty="0"/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335327" y="4653779"/>
            <a:ext cx="22831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/>
                <a:ea typeface="Calibri"/>
              </a:rPr>
              <a:t>Педагогічна  рада                                                                в січні 2023 р.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2442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mily Photo Album 16x9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88835_win32_fixed" id="{6C82441C-4A41-4CAF-B6AD-8CE64AB13DB5}" vid="{D0997F65-2836-49BA-BF57-D8A8DBDB487B}"/>
    </a:ext>
  </a:extLst>
</a:theme>
</file>

<file path=ppt/theme/theme2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56B1D1-DDDD-48A2-A3CE-B6AAEA4C9C8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A073ED61-35FB-43CD-8B16-96D13F3429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92DE79-34C8-4782-89AB-09FC15757C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tf03488835_win32</Template>
  <TotalTime>0</TotalTime>
  <Words>1162</Words>
  <Application>Microsoft Office PowerPoint</Application>
  <PresentationFormat>Широкий екран</PresentationFormat>
  <Paragraphs>365</Paragraphs>
  <Slides>14</Slides>
  <Notes>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1" baseType="lpstr">
      <vt:lpstr>SimSun</vt:lpstr>
      <vt:lpstr>Arial</vt:lpstr>
      <vt:lpstr>Arial Black</vt:lpstr>
      <vt:lpstr>Calibri</vt:lpstr>
      <vt:lpstr>Cambria</vt:lpstr>
      <vt:lpstr>Times New Roman</vt:lpstr>
      <vt:lpstr>Family Photo Album 16x9</vt:lpstr>
      <vt:lpstr> </vt:lpstr>
      <vt:lpstr>Черга  денна :</vt:lpstr>
      <vt:lpstr>Структура 2022 – 2023  навчального року:</vt:lpstr>
      <vt:lpstr>МИ ДУЖЕ НА ВАС ЧЕКАЄМО, НАШІ ДОРОГІ ВИХОВАНЦІ</vt:lpstr>
      <vt:lpstr>КАБІНЕТ АНГЛІЙСЬКОЇ МОВИ ЧЕКАЄ НА ВАС</vt:lpstr>
      <vt:lpstr>Section break</vt:lpstr>
      <vt:lpstr>А це для наших солодких  «ЦЬОМЧИКІВ»</vt:lpstr>
      <vt:lpstr>І «ПЕРЛИНКА» ТЕПЕР  Є   В   «ЕВРИЦІ»</vt:lpstr>
      <vt:lpstr>ПІДСУМКИ І СЕМЕСТРУ 2022 – 2023 н.р.</vt:lpstr>
      <vt:lpstr>Питання педради  17.01.2023</vt:lpstr>
      <vt:lpstr> КІЛЬКІСТЬ ВИХОВАНЦІВ на 02.01.2023</vt:lpstr>
      <vt:lpstr>Аналіз стану відвідування вихованцями дошкільного підрозділу ЗПШ «Еврика» за І півріччя 2022-2023 н.р.</vt:lpstr>
      <vt:lpstr>Дистанційне навчання здобувачів освіти ЗПШ «Еврика»  2022-2023 н.р. </vt:lpstr>
      <vt:lpstr>Список членів батьківського комітету ЗПШ  «ЕВРИКА»  2022 – 2023 н.р.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2022-10-04T08:33:48Z</dcterms:created>
  <dcterms:modified xsi:type="dcterms:W3CDTF">2023-01-17T21:11:47Z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