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E811B8-CEA9-462F-BFA3-91B0B3C482F2}">
          <p14:sldIdLst>
            <p14:sldId id="256"/>
            <p14:sldId id="257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9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4FE9-6FE9-4FDE-BB9E-43A06226622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3002-F860-4024-9B43-BCB130E9B39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  <a:t>ЗАСІДАННЯ ПЕДАГОГІЧНОЇ РАДИ</a:t>
            </a:r>
            <a:b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45623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157192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kern="0" dirty="0">
                <a:solidFill>
                  <a:prstClr val="black"/>
                </a:solidFill>
              </a:rPr>
              <a:t>Січень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м. Запоріжжя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625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4546848" cy="1162050"/>
          </a:xfrm>
        </p:spPr>
        <p:txBody>
          <a:bodyPr>
            <a:normAutofit/>
          </a:bodyPr>
          <a:lstStyle/>
          <a:p>
            <a:r>
              <a:rPr lang="ru-RU" sz="3200" dirty="0"/>
              <a:t>ХВИЛИНА  МОВЧАННЯ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7628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36184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7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608512" cy="114300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960440" cy="639762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solidFill>
                  <a:srgbClr val="FF0000"/>
                </a:solidFill>
              </a:rPr>
              <a:t>Тема:</a:t>
            </a:r>
            <a:r>
              <a:rPr lang="ru-RU" b="0" dirty="0"/>
              <a:t> </a:t>
            </a:r>
            <a:r>
              <a:rPr lang="ru-RU" dirty="0" err="1"/>
              <a:t>Самоаналіз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самоосвіта</a:t>
            </a:r>
            <a:r>
              <a:rPr lang="ru-RU" dirty="0"/>
              <a:t> – </a:t>
            </a:r>
            <a:r>
              <a:rPr lang="ru-RU" dirty="0" err="1"/>
              <a:t>реальні</a:t>
            </a:r>
            <a:r>
              <a:rPr lang="ru-RU" dirty="0"/>
              <a:t> шляхи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 педагога.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404018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Черга 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денна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2695" y="1868046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ради.</a:t>
            </a:r>
          </a:p>
          <a:p>
            <a:r>
              <a:rPr lang="ru-RU" dirty="0"/>
              <a:t>2.	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 </a:t>
            </a:r>
            <a:r>
              <a:rPr lang="ru-RU" dirty="0" err="1"/>
              <a:t>програм</a:t>
            </a:r>
            <a:r>
              <a:rPr lang="ru-RU" dirty="0"/>
              <a:t> за  І семестр 2022/2023 </a:t>
            </a:r>
            <a:r>
              <a:rPr lang="ru-RU" dirty="0" err="1"/>
              <a:t>навчального</a:t>
            </a:r>
            <a:r>
              <a:rPr lang="ru-RU" dirty="0"/>
              <a:t> року.                                                                       </a:t>
            </a:r>
          </a:p>
          <a:p>
            <a:r>
              <a:rPr lang="ru-RU" dirty="0"/>
              <a:t>3.	Про стан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вихованцями</a:t>
            </a:r>
            <a:r>
              <a:rPr lang="ru-RU" dirty="0"/>
              <a:t>  </a:t>
            </a:r>
            <a:r>
              <a:rPr lang="ru-RU" dirty="0" err="1"/>
              <a:t>школи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за  І  семестр.  </a:t>
            </a:r>
          </a:p>
          <a:p>
            <a:r>
              <a:rPr lang="ru-RU" dirty="0"/>
              <a:t>4.	 Про 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стану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дошкільників</a:t>
            </a:r>
            <a:r>
              <a:rPr lang="ru-RU" dirty="0"/>
              <a:t> 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річного</a:t>
            </a:r>
            <a:r>
              <a:rPr lang="ru-RU" dirty="0"/>
              <a:t> плану </a:t>
            </a:r>
            <a:r>
              <a:rPr lang="ru-RU" dirty="0" err="1"/>
              <a:t>роботи</a:t>
            </a:r>
            <a:r>
              <a:rPr lang="ru-RU" dirty="0"/>
              <a:t>) та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вихователів</a:t>
            </a:r>
            <a:r>
              <a:rPr lang="ru-RU" dirty="0"/>
              <a:t>.                                                                                           </a:t>
            </a:r>
          </a:p>
          <a:p>
            <a:r>
              <a:rPr lang="ru-RU" dirty="0"/>
              <a:t>5.	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та </a:t>
            </a:r>
            <a:r>
              <a:rPr lang="ru-RU" dirty="0" err="1"/>
              <a:t>підсумкових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за І семестр.                                                                                        </a:t>
            </a:r>
          </a:p>
          <a:p>
            <a:r>
              <a:rPr lang="ru-RU" dirty="0"/>
              <a:t>6.	Про </a:t>
            </a:r>
            <a:r>
              <a:rPr lang="ru-RU" dirty="0" err="1"/>
              <a:t>затвердження</a:t>
            </a:r>
            <a:r>
              <a:rPr lang="ru-RU" dirty="0"/>
              <a:t> плану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у 2023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/>
              <a:t>7.	Про </a:t>
            </a:r>
            <a:r>
              <a:rPr lang="ru-RU" dirty="0" err="1"/>
              <a:t>затвердження</a:t>
            </a:r>
            <a:r>
              <a:rPr lang="ru-RU" dirty="0"/>
              <a:t> 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внутрішню</a:t>
            </a:r>
            <a:r>
              <a:rPr lang="ru-RU" dirty="0"/>
              <a:t> систему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.                                                                                       </a:t>
            </a:r>
          </a:p>
          <a:p>
            <a:r>
              <a:rPr lang="ru-RU" dirty="0"/>
              <a:t>8.	Про  травматизм  за </a:t>
            </a:r>
            <a:r>
              <a:rPr lang="ru-RU" dirty="0" err="1"/>
              <a:t>рік</a:t>
            </a:r>
            <a:r>
              <a:rPr lang="ru-RU" dirty="0"/>
              <a:t>. Алгоритм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при травмах. </a:t>
            </a:r>
          </a:p>
        </p:txBody>
      </p:sp>
    </p:spTree>
    <p:extLst>
      <p:ext uri="{BB962C8B-B14F-4D97-AF65-F5344CB8AC3E}">
        <p14:creationId xmlns:p14="http://schemas.microsoft.com/office/powerpoint/2010/main" val="271144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408712" cy="936104"/>
          </a:xfrm>
        </p:spPr>
        <p:txBody>
          <a:bodyPr>
            <a:normAutofit/>
          </a:bodyPr>
          <a:lstStyle/>
          <a:p>
            <a:r>
              <a:rPr lang="ru-RU" sz="2800" b="1" dirty="0"/>
              <a:t>ПРОЕКТ  РІШЕННЯ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44008" y="5805264"/>
            <a:ext cx="4040188" cy="639762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</a:t>
            </a:r>
            <a:r>
              <a:rPr lang="ru-RU" sz="1600" dirty="0"/>
              <a:t>. </a:t>
            </a:r>
            <a:r>
              <a:rPr lang="ru-RU" sz="1600" b="1" dirty="0" err="1"/>
              <a:t>Аналіз</a:t>
            </a:r>
            <a:r>
              <a:rPr lang="ru-RU" sz="1600" b="1" dirty="0"/>
              <a:t> </a:t>
            </a:r>
            <a:r>
              <a:rPr lang="ru-RU" sz="1600" b="1" dirty="0" err="1"/>
              <a:t>виконання</a:t>
            </a:r>
            <a:r>
              <a:rPr lang="ru-RU" sz="1600" b="1" dirty="0"/>
              <a:t> </a:t>
            </a:r>
            <a:r>
              <a:rPr lang="ru-RU" sz="1600" b="1" dirty="0" err="1"/>
              <a:t>рішень</a:t>
            </a:r>
            <a:r>
              <a:rPr lang="ru-RU" sz="1600" b="1" dirty="0"/>
              <a:t> </a:t>
            </a:r>
            <a:r>
              <a:rPr lang="ru-RU" sz="1600" b="1" dirty="0" err="1"/>
              <a:t>попереднього</a:t>
            </a:r>
            <a:r>
              <a:rPr lang="ru-RU" sz="1600" b="1" dirty="0"/>
              <a:t> </a:t>
            </a:r>
            <a:r>
              <a:rPr lang="ru-RU" sz="1600" b="1" dirty="0" err="1"/>
              <a:t>засідання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педагогічної</a:t>
            </a:r>
            <a:r>
              <a:rPr lang="ru-RU" sz="1600" b="1" dirty="0"/>
              <a:t> ради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.</a:t>
            </a:r>
            <a:endParaRPr lang="ru-RU" sz="16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600" b="1" dirty="0">
                <a:latin typeface="Times New Roman"/>
                <a:ea typeface="Times New Roman"/>
              </a:rPr>
              <a:t>2. Наказ «</a:t>
            </a:r>
            <a:r>
              <a:rPr lang="ru-RU" sz="1600" b="1" dirty="0">
                <a:latin typeface="Times New Roman"/>
                <a:ea typeface="Times New Roman"/>
              </a:rPr>
              <a:t>Про </a:t>
            </a:r>
            <a:r>
              <a:rPr lang="ru-RU" sz="1600" b="1" dirty="0" err="1">
                <a:latin typeface="Times New Roman"/>
                <a:ea typeface="Times New Roman"/>
              </a:rPr>
              <a:t>підсумки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виконання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навчальних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планів</a:t>
            </a:r>
            <a:r>
              <a:rPr lang="ru-RU" sz="1600" b="1" dirty="0">
                <a:latin typeface="Times New Roman"/>
                <a:ea typeface="Times New Roman"/>
              </a:rPr>
              <a:t> і </a:t>
            </a:r>
            <a:r>
              <a:rPr lang="ru-RU" sz="1600" b="1" dirty="0" err="1">
                <a:latin typeface="Times New Roman"/>
                <a:ea typeface="Times New Roman"/>
              </a:rPr>
              <a:t>програм</a:t>
            </a:r>
            <a:r>
              <a:rPr lang="ru-RU" sz="1600" b="1" dirty="0">
                <a:latin typeface="Times New Roman"/>
                <a:ea typeface="Times New Roman"/>
              </a:rPr>
              <a:t> за І </a:t>
            </a:r>
            <a:r>
              <a:rPr lang="ru-RU" sz="1600" b="1" dirty="0" err="1">
                <a:latin typeface="Times New Roman"/>
                <a:ea typeface="Times New Roman"/>
              </a:rPr>
              <a:t>півріччя</a:t>
            </a:r>
            <a:r>
              <a:rPr lang="ru-RU" sz="1600" b="1" dirty="0">
                <a:latin typeface="Times New Roman"/>
                <a:ea typeface="Times New Roman"/>
              </a:rPr>
              <a:t> 2022 – 2023 н. р.» </a:t>
            </a:r>
            <a:r>
              <a:rPr lang="uk-UA" sz="1600" b="1" dirty="0">
                <a:latin typeface="Times New Roman"/>
                <a:ea typeface="Times New Roman"/>
              </a:rPr>
              <a:t>взяти до відома та виконання</a:t>
            </a: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r>
              <a:rPr lang="ru-RU" sz="1600" b="1" dirty="0" err="1">
                <a:latin typeface="Times New Roman"/>
                <a:ea typeface="Times New Roman"/>
              </a:rPr>
              <a:t>Здійснювати</a:t>
            </a:r>
            <a:r>
              <a:rPr lang="ru-RU" sz="1600" b="1" dirty="0">
                <a:latin typeface="Times New Roman"/>
                <a:ea typeface="Times New Roman"/>
              </a:rPr>
              <a:t> контроль за </a:t>
            </a:r>
            <a:r>
              <a:rPr lang="ru-RU" sz="1600" b="1" dirty="0" err="1">
                <a:latin typeface="Times New Roman"/>
                <a:ea typeface="Times New Roman"/>
              </a:rPr>
              <a:t>використанням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вчителями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навчальних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програм</a:t>
            </a:r>
            <a:r>
              <a:rPr lang="ru-RU" sz="1600" b="1" dirty="0">
                <a:latin typeface="Times New Roman"/>
                <a:ea typeface="Times New Roman"/>
              </a:rPr>
              <a:t>, </a:t>
            </a:r>
            <a:r>
              <a:rPr lang="ru-RU" sz="1600" b="1" dirty="0" err="1">
                <a:latin typeface="Times New Roman"/>
                <a:ea typeface="Times New Roman"/>
              </a:rPr>
              <a:t>підручників</a:t>
            </a:r>
            <a:r>
              <a:rPr lang="ru-RU" sz="1600" b="1" dirty="0">
                <a:latin typeface="Times New Roman"/>
                <a:ea typeface="Times New Roman"/>
              </a:rPr>
              <a:t> та </a:t>
            </a:r>
            <a:r>
              <a:rPr lang="ru-RU" sz="1600" b="1" dirty="0" err="1">
                <a:latin typeface="Times New Roman"/>
                <a:ea typeface="Times New Roman"/>
              </a:rPr>
              <a:t>навчально-методичних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посібників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під</a:t>
            </a:r>
            <a:r>
              <a:rPr lang="ru-RU" sz="1600" b="1" dirty="0">
                <a:latin typeface="Times New Roman"/>
                <a:ea typeface="Times New Roman"/>
              </a:rPr>
              <a:t> час </a:t>
            </a:r>
            <a:r>
              <a:rPr lang="ru-RU" sz="1600" b="1" dirty="0" err="1">
                <a:latin typeface="Times New Roman"/>
                <a:ea typeface="Times New Roman"/>
              </a:rPr>
              <a:t>освітнього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процесу</a:t>
            </a:r>
            <a:r>
              <a:rPr lang="ru-RU" sz="1600" b="1" dirty="0">
                <a:latin typeface="Times New Roman"/>
                <a:ea typeface="Times New Roman"/>
              </a:rPr>
              <a:t>.                                                    </a:t>
            </a:r>
            <a:r>
              <a:rPr lang="ru-RU" sz="1600" b="1" dirty="0" err="1">
                <a:latin typeface="Times New Roman"/>
                <a:ea typeface="Times New Roman"/>
              </a:rPr>
              <a:t>Постійно</a:t>
            </a:r>
            <a:r>
              <a:rPr lang="ru-RU" sz="1600" b="1" dirty="0">
                <a:latin typeface="Times New Roman"/>
                <a:ea typeface="Times New Roman"/>
              </a:rPr>
              <a:t>                           Пархоменко О., Лисенко Ю.</a:t>
            </a: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endParaRPr lang="ru-RU" sz="1600" b="1" dirty="0">
              <a:latin typeface="Times New Roman"/>
              <a:ea typeface="Times New Roman"/>
            </a:endParaRPr>
          </a:p>
          <a:p>
            <a:r>
              <a:rPr lang="ru-RU" sz="1600" b="1" dirty="0"/>
              <a:t>4. 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«Про стан </a:t>
            </a:r>
            <a:r>
              <a:rPr lang="ru-RU" sz="1600" b="1" dirty="0" err="1"/>
              <a:t>відвідування</a:t>
            </a:r>
            <a:r>
              <a:rPr lang="ru-RU" sz="1600" b="1" dirty="0"/>
              <a:t> </a:t>
            </a:r>
            <a:r>
              <a:rPr lang="ru-RU" sz="1600" b="1" dirty="0" err="1"/>
              <a:t>вихованцями</a:t>
            </a:r>
            <a:r>
              <a:rPr lang="ru-RU" sz="1600" b="1" dirty="0"/>
              <a:t>  </a:t>
            </a:r>
            <a:r>
              <a:rPr lang="ru-RU" sz="1600" b="1" dirty="0" err="1"/>
              <a:t>школи</a:t>
            </a:r>
            <a:r>
              <a:rPr lang="ru-RU" sz="1600" b="1" dirty="0"/>
              <a:t> в </a:t>
            </a:r>
            <a:r>
              <a:rPr lang="ru-RU" sz="1600" b="1" dirty="0" err="1"/>
              <a:t>умовах</a:t>
            </a:r>
            <a:r>
              <a:rPr lang="ru-RU" sz="1600" b="1" dirty="0"/>
              <a:t> </a:t>
            </a:r>
            <a:r>
              <a:rPr lang="ru-RU" sz="1600" b="1" dirty="0" err="1"/>
              <a:t>дистанційного</a:t>
            </a:r>
            <a:r>
              <a:rPr lang="ru-RU" sz="1600" b="1" dirty="0"/>
              <a:t> </a:t>
            </a:r>
            <a:r>
              <a:rPr lang="ru-RU" sz="1600" b="1" dirty="0" err="1"/>
              <a:t>навчання</a:t>
            </a:r>
            <a:r>
              <a:rPr lang="ru-RU" sz="1600" b="1" dirty="0"/>
              <a:t> за  І  семестр.»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 та  </a:t>
            </a:r>
            <a:r>
              <a:rPr lang="ru-RU" sz="1600" b="1" dirty="0" err="1"/>
              <a:t>виконання</a:t>
            </a:r>
            <a:endParaRPr lang="ru-RU" sz="1600" b="1" dirty="0"/>
          </a:p>
          <a:p>
            <a:r>
              <a:rPr lang="ru-RU" sz="1600" b="1" dirty="0"/>
              <a:t>5. Наказ «Про 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стану </a:t>
            </a:r>
            <a:r>
              <a:rPr lang="ru-RU" sz="1600" b="1" dirty="0" err="1"/>
              <a:t>освітнього</a:t>
            </a:r>
            <a:r>
              <a:rPr lang="ru-RU" sz="1600" b="1" dirty="0"/>
              <a:t> </a:t>
            </a:r>
            <a:r>
              <a:rPr lang="ru-RU" sz="1600" b="1" dirty="0" err="1"/>
              <a:t>процесу</a:t>
            </a:r>
            <a:r>
              <a:rPr lang="ru-RU" sz="1600" b="1" dirty="0"/>
              <a:t> в </a:t>
            </a:r>
            <a:r>
              <a:rPr lang="ru-RU" sz="1600" b="1" dirty="0" err="1"/>
              <a:t>дошкільників</a:t>
            </a:r>
            <a:r>
              <a:rPr lang="ru-RU" sz="1600" b="1" dirty="0"/>
              <a:t> (</a:t>
            </a:r>
            <a:r>
              <a:rPr lang="ru-RU" sz="1600" b="1" dirty="0" err="1"/>
              <a:t>відповідно</a:t>
            </a:r>
            <a:r>
              <a:rPr lang="ru-RU" sz="1600" b="1" dirty="0"/>
              <a:t> до </a:t>
            </a:r>
            <a:r>
              <a:rPr lang="ru-RU" sz="1600" b="1" dirty="0" err="1"/>
              <a:t>річного</a:t>
            </a:r>
            <a:r>
              <a:rPr lang="ru-RU" sz="1600" b="1" dirty="0"/>
              <a:t> плану </a:t>
            </a:r>
            <a:r>
              <a:rPr lang="ru-RU" sz="1600" b="1" dirty="0" err="1"/>
              <a:t>роботи</a:t>
            </a:r>
            <a:r>
              <a:rPr lang="ru-RU" sz="1600" b="1" dirty="0"/>
              <a:t>) та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 </a:t>
            </a:r>
            <a:r>
              <a:rPr lang="ru-RU" sz="1600" b="1" dirty="0" err="1"/>
              <a:t>вихователів</a:t>
            </a:r>
            <a:r>
              <a:rPr lang="ru-RU" sz="1600" b="1" dirty="0"/>
              <a:t>» 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 та </a:t>
            </a:r>
            <a:r>
              <a:rPr lang="ru-RU" sz="1600" b="1" dirty="0" err="1"/>
              <a:t>виконання</a:t>
            </a:r>
            <a:r>
              <a:rPr lang="ru-RU" sz="1600" dirty="0"/>
              <a:t>.</a:t>
            </a:r>
          </a:p>
          <a:p>
            <a:r>
              <a:rPr lang="ru-RU" sz="1600" b="1" dirty="0"/>
              <a:t>6. Наказ «Про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перевірки</a:t>
            </a:r>
            <a:r>
              <a:rPr lang="ru-RU" sz="1600" b="1" dirty="0"/>
              <a:t> </a:t>
            </a:r>
            <a:r>
              <a:rPr lang="ru-RU" sz="1600" b="1" dirty="0" err="1"/>
              <a:t>навичок</a:t>
            </a:r>
            <a:r>
              <a:rPr lang="ru-RU" sz="1600" b="1" dirty="0"/>
              <a:t> </a:t>
            </a:r>
            <a:r>
              <a:rPr lang="ru-RU" sz="1600" b="1" dirty="0" err="1"/>
              <a:t>читання</a:t>
            </a:r>
            <a:r>
              <a:rPr lang="ru-RU" sz="1600" b="1" dirty="0"/>
              <a:t> та </a:t>
            </a:r>
            <a:r>
              <a:rPr lang="ru-RU" sz="1600" b="1" dirty="0" err="1"/>
              <a:t>підсумкових</a:t>
            </a:r>
            <a:r>
              <a:rPr lang="ru-RU" sz="1600" b="1" dirty="0"/>
              <a:t> </a:t>
            </a:r>
            <a:r>
              <a:rPr lang="ru-RU" sz="1600" b="1" dirty="0" err="1"/>
              <a:t>контрольних</a:t>
            </a:r>
            <a:r>
              <a:rPr lang="ru-RU" sz="1600" b="1" dirty="0"/>
              <a:t> </a:t>
            </a:r>
            <a:r>
              <a:rPr lang="ru-RU" sz="1600" b="1" dirty="0" err="1"/>
              <a:t>робіт</a:t>
            </a:r>
            <a:r>
              <a:rPr lang="ru-RU" sz="1600" b="1" dirty="0"/>
              <a:t> за І семестр» </a:t>
            </a:r>
            <a:r>
              <a:rPr lang="ru-RU" sz="1600" b="1" dirty="0" err="1"/>
              <a:t>взяти</a:t>
            </a:r>
            <a:r>
              <a:rPr lang="ru-RU" sz="1600" b="1" dirty="0"/>
              <a:t>  до </a:t>
            </a:r>
            <a:r>
              <a:rPr lang="ru-RU" sz="1600" b="1" dirty="0" err="1"/>
              <a:t>відома</a:t>
            </a:r>
            <a:r>
              <a:rPr lang="ru-RU" sz="1600" b="1" dirty="0"/>
              <a:t> та </a:t>
            </a:r>
            <a:r>
              <a:rPr lang="ru-RU" sz="1600" b="1" dirty="0" err="1"/>
              <a:t>виконання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7.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 Про </a:t>
            </a:r>
            <a:r>
              <a:rPr lang="ru-RU" sz="1600" b="1" dirty="0" err="1"/>
              <a:t>затвердження</a:t>
            </a:r>
            <a:r>
              <a:rPr lang="ru-RU" sz="1600" b="1" dirty="0"/>
              <a:t> плану </a:t>
            </a:r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/>
              <a:t>кваліфікації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педагогічних</a:t>
            </a:r>
            <a:r>
              <a:rPr lang="ru-RU" sz="1600" b="1" dirty="0"/>
              <a:t> </a:t>
            </a:r>
            <a:r>
              <a:rPr lang="ru-RU" sz="1600" b="1" dirty="0" err="1"/>
              <a:t>працівників</a:t>
            </a:r>
            <a:r>
              <a:rPr lang="ru-RU" sz="1600" b="1" dirty="0"/>
              <a:t> у 2023 </a:t>
            </a:r>
            <a:r>
              <a:rPr lang="ru-RU" sz="1600" b="1" dirty="0" err="1"/>
              <a:t>році</a:t>
            </a:r>
            <a:r>
              <a:rPr lang="ru-RU" sz="1600" b="1" dirty="0"/>
              <a:t>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. </a:t>
            </a:r>
            <a:r>
              <a:rPr lang="ru-RU" sz="1600" b="1" dirty="0" err="1"/>
              <a:t>Організувати</a:t>
            </a:r>
            <a:r>
              <a:rPr lang="ru-RU" sz="1600" b="1" dirty="0"/>
              <a:t> роботу , </a:t>
            </a:r>
            <a:r>
              <a:rPr lang="ru-RU" sz="1600" b="1" dirty="0" err="1"/>
              <a:t>керуючись</a:t>
            </a:r>
            <a:r>
              <a:rPr lang="ru-RU" sz="1600" b="1" dirty="0"/>
              <a:t>  </a:t>
            </a:r>
            <a:r>
              <a:rPr lang="ru-RU" sz="1600" b="1" dirty="0" err="1"/>
              <a:t>нормативними</a:t>
            </a:r>
            <a:r>
              <a:rPr lang="ru-RU" sz="1600" b="1" dirty="0"/>
              <a:t> документами.</a:t>
            </a:r>
          </a:p>
          <a:p>
            <a:r>
              <a:rPr lang="ru-RU" sz="1600" b="1" dirty="0"/>
              <a:t>8</a:t>
            </a:r>
            <a:r>
              <a:rPr lang="ru-RU" sz="1600" dirty="0"/>
              <a:t>. </a:t>
            </a:r>
            <a:r>
              <a:rPr lang="ru-RU" sz="1600" b="1" dirty="0" err="1"/>
              <a:t>Схвалити</a:t>
            </a:r>
            <a:r>
              <a:rPr lang="ru-RU" sz="1600" b="1" dirty="0"/>
              <a:t>   «</a:t>
            </a:r>
            <a:r>
              <a:rPr lang="ru-RU" sz="1600" b="1" dirty="0" err="1"/>
              <a:t>Положення</a:t>
            </a:r>
            <a:r>
              <a:rPr lang="ru-RU" sz="1600" b="1" dirty="0"/>
              <a:t> про </a:t>
            </a:r>
            <a:r>
              <a:rPr lang="ru-RU" sz="1600" b="1" dirty="0" err="1"/>
              <a:t>внутрішню</a:t>
            </a:r>
            <a:r>
              <a:rPr lang="ru-RU" sz="1600" b="1" dirty="0"/>
              <a:t> систему </a:t>
            </a:r>
            <a:r>
              <a:rPr lang="ru-RU" sz="1600" b="1" dirty="0" err="1"/>
              <a:t>забезпечення</a:t>
            </a:r>
            <a:r>
              <a:rPr lang="ru-RU" sz="1600" b="1" dirty="0"/>
              <a:t> </a:t>
            </a:r>
            <a:r>
              <a:rPr lang="ru-RU" sz="1600" b="1" dirty="0" err="1"/>
              <a:t>якості</a:t>
            </a:r>
            <a:r>
              <a:rPr lang="ru-RU" sz="1600" b="1" dirty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в </a:t>
            </a:r>
            <a:r>
              <a:rPr lang="ru-RU" sz="1600" b="1" dirty="0" err="1"/>
              <a:t>закладі</a:t>
            </a:r>
            <a:r>
              <a:rPr lang="ru-RU" sz="1600" b="1" dirty="0"/>
              <a:t>». </a:t>
            </a:r>
          </a:p>
          <a:p>
            <a:r>
              <a:rPr lang="ru-RU" sz="1600" b="1" dirty="0"/>
              <a:t>9.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Про  травматизм  за </a:t>
            </a:r>
            <a:r>
              <a:rPr lang="ru-RU" sz="1600" b="1" dirty="0" err="1"/>
              <a:t>рік</a:t>
            </a:r>
            <a:r>
              <a:rPr lang="ru-RU" sz="1600" b="1" dirty="0"/>
              <a:t> та алгоритм </a:t>
            </a:r>
            <a:r>
              <a:rPr lang="ru-RU" sz="1600" b="1" dirty="0" err="1"/>
              <a:t>дій</a:t>
            </a:r>
            <a:r>
              <a:rPr lang="ru-RU" sz="1600" b="1" dirty="0"/>
              <a:t> </a:t>
            </a:r>
            <a:r>
              <a:rPr lang="ru-RU" sz="1600" b="1" dirty="0" err="1"/>
              <a:t>працівників</a:t>
            </a:r>
            <a:r>
              <a:rPr lang="ru-RU" sz="1600" b="1" dirty="0"/>
              <a:t> при травмах 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уваги</a:t>
            </a:r>
            <a:r>
              <a:rPr lang="ru-RU" sz="1600" b="1" dirty="0"/>
              <a:t> та </a:t>
            </a:r>
            <a:r>
              <a:rPr lang="ru-RU" sz="1600" b="1" dirty="0" err="1"/>
              <a:t>опрацювання</a:t>
            </a:r>
            <a:r>
              <a:rPr lang="ru-RU" sz="1600" b="1" dirty="0"/>
              <a:t>.</a:t>
            </a:r>
          </a:p>
          <a:p>
            <a:r>
              <a:rPr lang="ru-RU" sz="1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5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357</Words>
  <Application>Microsoft Office PowerPoint</Application>
  <PresentationFormat>Екран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ЗАСІДАННЯ ПЕДАГОГІЧНОЇ РАДИ  </vt:lpstr>
      <vt:lpstr>ХВИЛИНА  МОВЧАННЯ</vt:lpstr>
      <vt:lpstr> </vt:lpstr>
      <vt:lpstr>ПРОЕКТ  РІШЕННЯ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</dc:title>
  <dc:creator>Admin</dc:creator>
  <cp:lastModifiedBy>BOSS</cp:lastModifiedBy>
  <cp:revision>24</cp:revision>
  <dcterms:created xsi:type="dcterms:W3CDTF">2012-11-11T19:51:15Z</dcterms:created>
  <dcterms:modified xsi:type="dcterms:W3CDTF">2023-01-18T21:52:23Z</dcterms:modified>
</cp:coreProperties>
</file>