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EE811B8-CEA9-462F-BFA3-91B0B3C482F2}">
          <p14:sldIdLst>
            <p14:sldId id="256"/>
            <p14:sldId id="257"/>
            <p14:sldId id="258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4" autoAdjust="0"/>
  </p:normalViewPr>
  <p:slideViewPr>
    <p:cSldViewPr>
      <p:cViewPr>
        <p:scale>
          <a:sx n="118" d="100"/>
          <a:sy n="118" d="100"/>
        </p:scale>
        <p:origin x="-144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4FE9-6FE9-4FDE-BB9E-43A06226622E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3002-F860-4024-9B43-BCB130E9B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75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4FE9-6FE9-4FDE-BB9E-43A06226622E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3002-F860-4024-9B43-BCB130E9B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738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4FE9-6FE9-4FDE-BB9E-43A06226622E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3002-F860-4024-9B43-BCB130E9B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89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4FE9-6FE9-4FDE-BB9E-43A06226622E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3002-F860-4024-9B43-BCB130E9B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50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4FE9-6FE9-4FDE-BB9E-43A06226622E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3002-F860-4024-9B43-BCB130E9B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68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4FE9-6FE9-4FDE-BB9E-43A06226622E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3002-F860-4024-9B43-BCB130E9B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99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4FE9-6FE9-4FDE-BB9E-43A06226622E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3002-F860-4024-9B43-BCB130E9B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15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4FE9-6FE9-4FDE-BB9E-43A06226622E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3002-F860-4024-9B43-BCB130E9B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2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4FE9-6FE9-4FDE-BB9E-43A06226622E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3002-F860-4024-9B43-BCB130E9B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20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4FE9-6FE9-4FDE-BB9E-43A06226622E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3002-F860-4024-9B43-BCB130E9B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77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4FE9-6FE9-4FDE-BB9E-43A06226622E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3002-F860-4024-9B43-BCB130E9B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4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B4FE9-6FE9-4FDE-BB9E-43A06226622E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A3002-F860-4024-9B43-BCB130E9B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22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uk-UA" sz="4000" b="1" dirty="0">
                <a:solidFill>
                  <a:prstClr val="black"/>
                </a:solidFill>
                <a:ea typeface="+mn-ea"/>
                <a:cs typeface="+mn-cs"/>
              </a:rPr>
              <a:t>ЗАСІДАННЯ ПЕДАГОГІЧНОЇ РАДИ</a:t>
            </a:r>
            <a:br>
              <a:rPr lang="uk-UA" sz="40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uk-UA" sz="40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uk-UA" sz="40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2400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5456237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5157192"/>
            <a:ext cx="4572000" cy="11757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kern="0" dirty="0" smtClean="0">
                <a:solidFill>
                  <a:prstClr val="black"/>
                </a:solidFill>
              </a:rPr>
              <a:t>Січень </a:t>
            </a: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2023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м. Запоріжжя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96254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4546848" cy="1162050"/>
          </a:xfrm>
        </p:spPr>
        <p:txBody>
          <a:bodyPr>
            <a:normAutofit/>
          </a:bodyPr>
          <a:lstStyle/>
          <a:p>
            <a:r>
              <a:rPr lang="ru-RU" sz="3200" dirty="0"/>
              <a:t>ХВИЛИНА  МОВЧАННЯ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68760"/>
            <a:ext cx="476287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268760"/>
            <a:ext cx="361840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777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608512" cy="11430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716016" y="1412776"/>
            <a:ext cx="3960440" cy="639762"/>
          </a:xfrm>
        </p:spPr>
        <p:txBody>
          <a:bodyPr>
            <a:noAutofit/>
          </a:bodyPr>
          <a:lstStyle/>
          <a:p>
            <a:pPr algn="ctr"/>
            <a:r>
              <a:rPr lang="ru-RU" b="0" dirty="0">
                <a:solidFill>
                  <a:srgbClr val="FF0000"/>
                </a:solidFill>
              </a:rPr>
              <a:t>Тема:</a:t>
            </a:r>
            <a:r>
              <a:rPr lang="ru-RU" b="0" dirty="0"/>
              <a:t> </a:t>
            </a:r>
            <a:r>
              <a:rPr lang="ru-RU" dirty="0" err="1"/>
              <a:t>Самоаналіз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та </a:t>
            </a:r>
            <a:r>
              <a:rPr lang="ru-RU" dirty="0" err="1"/>
              <a:t>самоосвіта</a:t>
            </a:r>
            <a:r>
              <a:rPr lang="ru-RU" dirty="0"/>
              <a:t> – </a:t>
            </a:r>
            <a:r>
              <a:rPr lang="ru-RU" dirty="0" err="1"/>
              <a:t>реальні</a:t>
            </a:r>
            <a:r>
              <a:rPr lang="ru-RU" dirty="0"/>
              <a:t> шляхи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майстерності</a:t>
            </a:r>
            <a:r>
              <a:rPr lang="ru-RU" dirty="0"/>
              <a:t>  педагога.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9552" y="188640"/>
            <a:ext cx="4040188" cy="6397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Черга  </a:t>
            </a:r>
            <a:r>
              <a:rPr lang="ru-RU" sz="4000" dirty="0" err="1">
                <a:solidFill>
                  <a:prstClr val="black"/>
                </a:solidFill>
                <a:ea typeface="+mj-ea"/>
                <a:cs typeface="+mj-cs"/>
              </a:rPr>
              <a:t>денна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1916832"/>
            <a:ext cx="72728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	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</a:t>
            </a:r>
            <a:r>
              <a:rPr lang="ru-RU" dirty="0" err="1"/>
              <a:t>попереднього</a:t>
            </a:r>
            <a:r>
              <a:rPr lang="ru-RU" dirty="0"/>
              <a:t> </a:t>
            </a:r>
            <a:r>
              <a:rPr lang="ru-RU" dirty="0" err="1"/>
              <a:t>засідання</a:t>
            </a:r>
            <a:r>
              <a:rPr lang="ru-RU" dirty="0"/>
              <a:t> </a:t>
            </a:r>
            <a:r>
              <a:rPr lang="ru-RU" dirty="0" err="1"/>
              <a:t>педагогічної</a:t>
            </a:r>
            <a:r>
              <a:rPr lang="ru-RU" dirty="0"/>
              <a:t> ради.</a:t>
            </a:r>
          </a:p>
          <a:p>
            <a:r>
              <a:rPr lang="ru-RU" dirty="0"/>
              <a:t>2.	Про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перевірки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 </a:t>
            </a:r>
            <a:r>
              <a:rPr lang="ru-RU" dirty="0" err="1"/>
              <a:t>програм</a:t>
            </a:r>
            <a:r>
              <a:rPr lang="ru-RU" dirty="0"/>
              <a:t> за  І семестр 2022/2023 </a:t>
            </a:r>
            <a:r>
              <a:rPr lang="ru-RU" dirty="0" err="1"/>
              <a:t>навчального</a:t>
            </a:r>
            <a:r>
              <a:rPr lang="ru-RU" dirty="0"/>
              <a:t> року.                                                                       </a:t>
            </a:r>
          </a:p>
          <a:p>
            <a:r>
              <a:rPr lang="ru-RU" dirty="0"/>
              <a:t>3.	Про стан </a:t>
            </a:r>
            <a:r>
              <a:rPr lang="ru-RU" dirty="0" err="1"/>
              <a:t>відвідування</a:t>
            </a:r>
            <a:r>
              <a:rPr lang="ru-RU" dirty="0"/>
              <a:t> </a:t>
            </a:r>
            <a:r>
              <a:rPr lang="ru-RU" dirty="0" err="1"/>
              <a:t>вихованцями</a:t>
            </a:r>
            <a:r>
              <a:rPr lang="ru-RU" dirty="0"/>
              <a:t>  </a:t>
            </a:r>
            <a:r>
              <a:rPr lang="ru-RU" dirty="0" err="1"/>
              <a:t>школи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дистанційного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за  І  семестр.  </a:t>
            </a:r>
          </a:p>
          <a:p>
            <a:r>
              <a:rPr lang="ru-RU" dirty="0"/>
              <a:t>4.	 Про 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стану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в </a:t>
            </a:r>
            <a:r>
              <a:rPr lang="ru-RU" dirty="0" err="1"/>
              <a:t>дошкільників</a:t>
            </a:r>
            <a:r>
              <a:rPr lang="ru-RU" dirty="0"/>
              <a:t> (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річного</a:t>
            </a:r>
            <a:r>
              <a:rPr lang="ru-RU" dirty="0"/>
              <a:t> плану </a:t>
            </a:r>
            <a:r>
              <a:rPr lang="ru-RU" dirty="0" err="1"/>
              <a:t>роботи</a:t>
            </a:r>
            <a:r>
              <a:rPr lang="ru-RU" dirty="0"/>
              <a:t>) та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вихователів</a:t>
            </a:r>
            <a:r>
              <a:rPr lang="ru-RU" dirty="0"/>
              <a:t>.                                                                                           </a:t>
            </a:r>
          </a:p>
          <a:p>
            <a:r>
              <a:rPr lang="ru-RU" dirty="0"/>
              <a:t>5.	Про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перевірки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 </a:t>
            </a:r>
            <a:r>
              <a:rPr lang="ru-RU" dirty="0" err="1"/>
              <a:t>читання</a:t>
            </a:r>
            <a:r>
              <a:rPr lang="ru-RU" dirty="0"/>
              <a:t> та </a:t>
            </a:r>
            <a:r>
              <a:rPr lang="ru-RU" dirty="0" err="1"/>
              <a:t>підсумкових</a:t>
            </a:r>
            <a:r>
              <a:rPr lang="ru-RU" dirty="0"/>
              <a:t> </a:t>
            </a:r>
            <a:r>
              <a:rPr lang="ru-RU" dirty="0" err="1"/>
              <a:t>контрольних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за І семестр.                                                                                        </a:t>
            </a:r>
          </a:p>
          <a:p>
            <a:r>
              <a:rPr lang="ru-RU" dirty="0"/>
              <a:t>6.	Про </a:t>
            </a:r>
            <a:r>
              <a:rPr lang="ru-RU" dirty="0" err="1"/>
              <a:t>затвердження</a:t>
            </a:r>
            <a:r>
              <a:rPr lang="ru-RU" dirty="0"/>
              <a:t> плану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кваліфікації</a:t>
            </a:r>
            <a:r>
              <a:rPr lang="ru-RU" dirty="0"/>
              <a:t> </a:t>
            </a:r>
            <a:r>
              <a:rPr lang="ru-RU" dirty="0" err="1"/>
              <a:t>педагогічних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у 2023 </a:t>
            </a:r>
            <a:r>
              <a:rPr lang="ru-RU" dirty="0" err="1"/>
              <a:t>році</a:t>
            </a:r>
            <a:r>
              <a:rPr lang="ru-RU" dirty="0"/>
              <a:t>.</a:t>
            </a:r>
          </a:p>
          <a:p>
            <a:r>
              <a:rPr lang="ru-RU" dirty="0"/>
              <a:t>7.	Про </a:t>
            </a:r>
            <a:r>
              <a:rPr lang="ru-RU" dirty="0" err="1"/>
              <a:t>затвердження</a:t>
            </a:r>
            <a:r>
              <a:rPr lang="ru-RU" dirty="0"/>
              <a:t>  </a:t>
            </a:r>
            <a:r>
              <a:rPr lang="ru-RU" dirty="0" err="1"/>
              <a:t>Положення</a:t>
            </a:r>
            <a:r>
              <a:rPr lang="ru-RU" dirty="0"/>
              <a:t> про </a:t>
            </a:r>
            <a:r>
              <a:rPr lang="ru-RU" dirty="0" err="1"/>
              <a:t>внутрішню</a:t>
            </a:r>
            <a:r>
              <a:rPr lang="ru-RU" dirty="0"/>
              <a:t> систему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в </a:t>
            </a:r>
            <a:r>
              <a:rPr lang="ru-RU" dirty="0" err="1"/>
              <a:t>закладі</a:t>
            </a:r>
            <a:r>
              <a:rPr lang="ru-RU" dirty="0"/>
              <a:t>.                                                                                       </a:t>
            </a:r>
          </a:p>
          <a:p>
            <a:r>
              <a:rPr lang="ru-RU" dirty="0"/>
              <a:t>8.	Про  травматизм  за </a:t>
            </a:r>
            <a:r>
              <a:rPr lang="ru-RU" dirty="0" err="1"/>
              <a:t>рік</a:t>
            </a:r>
            <a:r>
              <a:rPr lang="ru-RU" dirty="0"/>
              <a:t>. Алгоритм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при травмах. </a:t>
            </a:r>
          </a:p>
        </p:txBody>
      </p:sp>
    </p:spTree>
    <p:extLst>
      <p:ext uri="{BB962C8B-B14F-4D97-AF65-F5344CB8AC3E}">
        <p14:creationId xmlns:p14="http://schemas.microsoft.com/office/powerpoint/2010/main" val="2711441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408712" cy="936104"/>
          </a:xfrm>
        </p:spPr>
        <p:txBody>
          <a:bodyPr>
            <a:normAutofit/>
          </a:bodyPr>
          <a:lstStyle/>
          <a:p>
            <a:r>
              <a:rPr lang="ru-RU" sz="2800" b="1" dirty="0"/>
              <a:t>ПРОЕКТ  РІШЕННЯ</a:t>
            </a:r>
            <a:endParaRPr lang="ru-RU" sz="2800" b="1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644008" y="5805264"/>
            <a:ext cx="4040188" cy="639762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340768"/>
            <a:ext cx="871296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1</a:t>
            </a:r>
            <a:r>
              <a:rPr lang="ru-RU" sz="1600" dirty="0"/>
              <a:t>. </a:t>
            </a:r>
            <a:r>
              <a:rPr lang="ru-RU" sz="1600" b="1" dirty="0" err="1" smtClean="0"/>
              <a:t>Аналіз</a:t>
            </a:r>
            <a:r>
              <a:rPr lang="ru-RU" sz="1600" b="1" dirty="0" smtClean="0"/>
              <a:t> </a:t>
            </a:r>
            <a:r>
              <a:rPr lang="ru-RU" sz="1600" b="1" dirty="0" err="1"/>
              <a:t>виконання</a:t>
            </a:r>
            <a:r>
              <a:rPr lang="ru-RU" sz="1600" b="1" dirty="0"/>
              <a:t> </a:t>
            </a:r>
            <a:r>
              <a:rPr lang="ru-RU" sz="1600" b="1" dirty="0" err="1"/>
              <a:t>рішень</a:t>
            </a:r>
            <a:r>
              <a:rPr lang="ru-RU" sz="1600" b="1" dirty="0"/>
              <a:t> </a:t>
            </a:r>
            <a:r>
              <a:rPr lang="ru-RU" sz="1600" b="1" dirty="0" err="1"/>
              <a:t>попереднього</a:t>
            </a:r>
            <a:r>
              <a:rPr lang="ru-RU" sz="1600" b="1" dirty="0"/>
              <a:t> </a:t>
            </a:r>
            <a:r>
              <a:rPr lang="ru-RU" sz="1600" b="1" dirty="0" err="1"/>
              <a:t>засідання</a:t>
            </a:r>
            <a:r>
              <a:rPr lang="ru-RU" sz="1600" b="1" dirty="0"/>
              <a:t> </a:t>
            </a:r>
            <a:r>
              <a:rPr lang="ru-RU" sz="1600" b="1" dirty="0" err="1"/>
              <a:t>педагогічної</a:t>
            </a:r>
            <a:r>
              <a:rPr lang="ru-RU" sz="1600" b="1" dirty="0"/>
              <a:t> </a:t>
            </a:r>
            <a:r>
              <a:rPr lang="ru-RU" sz="1600" b="1" dirty="0" smtClean="0"/>
              <a:t>ради </a:t>
            </a:r>
            <a:r>
              <a:rPr lang="ru-RU" sz="1600" b="1" dirty="0" err="1" smtClean="0"/>
              <a:t>взяти</a:t>
            </a:r>
            <a:r>
              <a:rPr lang="ru-RU" sz="1600" b="1" dirty="0" smtClean="0"/>
              <a:t> до </a:t>
            </a:r>
            <a:r>
              <a:rPr lang="ru-RU" sz="1600" b="1" dirty="0" err="1" smtClean="0"/>
              <a:t>відома</a:t>
            </a:r>
            <a:r>
              <a:rPr lang="ru-RU" sz="1600" b="1" dirty="0" smtClean="0"/>
              <a:t>.</a:t>
            </a:r>
            <a:endParaRPr lang="ru-RU" sz="1600" b="1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1600" b="1" dirty="0" smtClean="0">
                <a:latin typeface="Times New Roman"/>
                <a:ea typeface="Times New Roman"/>
              </a:rPr>
              <a:t>2. Наказ «</a:t>
            </a:r>
            <a:r>
              <a:rPr lang="ru-RU" sz="1600" b="1" dirty="0" smtClean="0">
                <a:latin typeface="Times New Roman"/>
                <a:ea typeface="Times New Roman"/>
              </a:rPr>
              <a:t>Про </a:t>
            </a:r>
            <a:r>
              <a:rPr lang="ru-RU" sz="1600" b="1" dirty="0" err="1">
                <a:latin typeface="Times New Roman"/>
                <a:ea typeface="Times New Roman"/>
              </a:rPr>
              <a:t>підсумки</a:t>
            </a:r>
            <a:r>
              <a:rPr lang="ru-RU" sz="1600" b="1" dirty="0">
                <a:latin typeface="Times New Roman"/>
                <a:ea typeface="Times New Roman"/>
              </a:rPr>
              <a:t> </a:t>
            </a:r>
            <a:r>
              <a:rPr lang="ru-RU" sz="1600" b="1" dirty="0" err="1">
                <a:latin typeface="Times New Roman"/>
                <a:ea typeface="Times New Roman"/>
              </a:rPr>
              <a:t>виконання</a:t>
            </a:r>
            <a:r>
              <a:rPr lang="ru-RU" sz="1600" b="1" dirty="0">
                <a:latin typeface="Times New Roman"/>
                <a:ea typeface="Times New Roman"/>
              </a:rPr>
              <a:t> </a:t>
            </a:r>
            <a:r>
              <a:rPr lang="ru-RU" sz="1600" b="1" dirty="0" err="1">
                <a:latin typeface="Times New Roman"/>
                <a:ea typeface="Times New Roman"/>
              </a:rPr>
              <a:t>навчальних</a:t>
            </a:r>
            <a:r>
              <a:rPr lang="ru-RU" sz="1600" b="1" dirty="0">
                <a:latin typeface="Times New Roman"/>
                <a:ea typeface="Times New Roman"/>
              </a:rPr>
              <a:t> </a:t>
            </a:r>
            <a:r>
              <a:rPr lang="ru-RU" sz="1600" b="1" dirty="0" err="1" smtClean="0">
                <a:latin typeface="Times New Roman"/>
                <a:ea typeface="Times New Roman"/>
              </a:rPr>
              <a:t>планів</a:t>
            </a:r>
            <a:r>
              <a:rPr lang="ru-RU" sz="1600" b="1" dirty="0" smtClean="0">
                <a:latin typeface="Times New Roman"/>
                <a:ea typeface="Times New Roman"/>
              </a:rPr>
              <a:t> і </a:t>
            </a:r>
            <a:r>
              <a:rPr lang="ru-RU" sz="1600" b="1" dirty="0" err="1">
                <a:latin typeface="Times New Roman"/>
                <a:ea typeface="Times New Roman"/>
              </a:rPr>
              <a:t>програм</a:t>
            </a:r>
            <a:r>
              <a:rPr lang="ru-RU" sz="1600" b="1" dirty="0">
                <a:latin typeface="Times New Roman"/>
                <a:ea typeface="Times New Roman"/>
              </a:rPr>
              <a:t> за І </a:t>
            </a:r>
            <a:r>
              <a:rPr lang="ru-RU" sz="1600" b="1" dirty="0" err="1">
                <a:latin typeface="Times New Roman"/>
                <a:ea typeface="Times New Roman"/>
              </a:rPr>
              <a:t>півріччя</a:t>
            </a:r>
            <a:r>
              <a:rPr lang="ru-RU" sz="1600" b="1" dirty="0">
                <a:latin typeface="Times New Roman"/>
                <a:ea typeface="Times New Roman"/>
              </a:rPr>
              <a:t> 2022 – 2023 н. </a:t>
            </a:r>
            <a:r>
              <a:rPr lang="ru-RU" sz="1600" b="1" dirty="0" smtClean="0">
                <a:latin typeface="Times New Roman"/>
                <a:ea typeface="Times New Roman"/>
              </a:rPr>
              <a:t>р.» </a:t>
            </a:r>
            <a:r>
              <a:rPr lang="uk-UA" sz="1600" b="1" dirty="0" smtClean="0">
                <a:latin typeface="Times New Roman"/>
                <a:ea typeface="Times New Roman"/>
              </a:rPr>
              <a:t>взяти до відома та виконання</a:t>
            </a:r>
          </a:p>
          <a:p>
            <a:pPr marL="228600" indent="-228600" algn="just">
              <a:spcAft>
                <a:spcPts val="0"/>
              </a:spcAft>
              <a:buAutoNum type="arabicPeriod" startAt="3"/>
            </a:pPr>
            <a:r>
              <a:rPr lang="ru-RU" sz="1600" b="1" dirty="0" err="1" smtClean="0">
                <a:latin typeface="Times New Roman"/>
                <a:ea typeface="Times New Roman"/>
              </a:rPr>
              <a:t>Здійснювати</a:t>
            </a:r>
            <a:r>
              <a:rPr lang="ru-RU" sz="1600" b="1" dirty="0" smtClean="0">
                <a:latin typeface="Times New Roman"/>
                <a:ea typeface="Times New Roman"/>
              </a:rPr>
              <a:t> </a:t>
            </a:r>
            <a:r>
              <a:rPr lang="ru-RU" sz="1600" b="1" dirty="0">
                <a:latin typeface="Times New Roman"/>
                <a:ea typeface="Times New Roman"/>
              </a:rPr>
              <a:t>контроль за </a:t>
            </a:r>
            <a:r>
              <a:rPr lang="ru-RU" sz="1600" b="1" dirty="0" err="1">
                <a:latin typeface="Times New Roman"/>
                <a:ea typeface="Times New Roman"/>
              </a:rPr>
              <a:t>використанням</a:t>
            </a:r>
            <a:r>
              <a:rPr lang="ru-RU" sz="1600" b="1" dirty="0">
                <a:latin typeface="Times New Roman"/>
                <a:ea typeface="Times New Roman"/>
              </a:rPr>
              <a:t> </a:t>
            </a:r>
            <a:r>
              <a:rPr lang="ru-RU" sz="1600" b="1" dirty="0" err="1">
                <a:latin typeface="Times New Roman"/>
                <a:ea typeface="Times New Roman"/>
              </a:rPr>
              <a:t>вчителями</a:t>
            </a:r>
            <a:r>
              <a:rPr lang="ru-RU" sz="1600" b="1" dirty="0">
                <a:latin typeface="Times New Roman"/>
                <a:ea typeface="Times New Roman"/>
              </a:rPr>
              <a:t> </a:t>
            </a:r>
            <a:r>
              <a:rPr lang="ru-RU" sz="1600" b="1" dirty="0" err="1">
                <a:latin typeface="Times New Roman"/>
                <a:ea typeface="Times New Roman"/>
              </a:rPr>
              <a:t>навчальних</a:t>
            </a:r>
            <a:r>
              <a:rPr lang="ru-RU" sz="1600" b="1" dirty="0">
                <a:latin typeface="Times New Roman"/>
                <a:ea typeface="Times New Roman"/>
              </a:rPr>
              <a:t> </a:t>
            </a:r>
            <a:r>
              <a:rPr lang="ru-RU" sz="1600" b="1" dirty="0" err="1">
                <a:latin typeface="Times New Roman"/>
                <a:ea typeface="Times New Roman"/>
              </a:rPr>
              <a:t>програм</a:t>
            </a:r>
            <a:r>
              <a:rPr lang="ru-RU" sz="1600" b="1" dirty="0">
                <a:latin typeface="Times New Roman"/>
                <a:ea typeface="Times New Roman"/>
              </a:rPr>
              <a:t>, </a:t>
            </a:r>
            <a:r>
              <a:rPr lang="ru-RU" sz="1600" b="1" dirty="0" err="1">
                <a:latin typeface="Times New Roman"/>
                <a:ea typeface="Times New Roman"/>
              </a:rPr>
              <a:t>підручників</a:t>
            </a:r>
            <a:r>
              <a:rPr lang="ru-RU" sz="1600" b="1" dirty="0">
                <a:latin typeface="Times New Roman"/>
                <a:ea typeface="Times New Roman"/>
              </a:rPr>
              <a:t> та </a:t>
            </a:r>
            <a:r>
              <a:rPr lang="ru-RU" sz="1600" b="1" dirty="0" err="1">
                <a:latin typeface="Times New Roman"/>
                <a:ea typeface="Times New Roman"/>
              </a:rPr>
              <a:t>навчально-методичних</a:t>
            </a:r>
            <a:r>
              <a:rPr lang="ru-RU" sz="1600" b="1" dirty="0">
                <a:latin typeface="Times New Roman"/>
                <a:ea typeface="Times New Roman"/>
              </a:rPr>
              <a:t> </a:t>
            </a:r>
            <a:r>
              <a:rPr lang="ru-RU" sz="1600" b="1" dirty="0" err="1">
                <a:latin typeface="Times New Roman"/>
                <a:ea typeface="Times New Roman"/>
              </a:rPr>
              <a:t>посібників</a:t>
            </a:r>
            <a:r>
              <a:rPr lang="ru-RU" sz="1600" b="1" dirty="0">
                <a:latin typeface="Times New Roman"/>
                <a:ea typeface="Times New Roman"/>
              </a:rPr>
              <a:t> </a:t>
            </a:r>
            <a:r>
              <a:rPr lang="ru-RU" sz="1600" b="1" dirty="0" err="1">
                <a:latin typeface="Times New Roman"/>
                <a:ea typeface="Times New Roman"/>
              </a:rPr>
              <a:t>під</a:t>
            </a:r>
            <a:r>
              <a:rPr lang="ru-RU" sz="1600" b="1" dirty="0">
                <a:latin typeface="Times New Roman"/>
                <a:ea typeface="Times New Roman"/>
              </a:rPr>
              <a:t> час </a:t>
            </a:r>
            <a:r>
              <a:rPr lang="ru-RU" sz="1600" b="1" dirty="0" err="1">
                <a:latin typeface="Times New Roman"/>
                <a:ea typeface="Times New Roman"/>
              </a:rPr>
              <a:t>освітнього</a:t>
            </a:r>
            <a:r>
              <a:rPr lang="ru-RU" sz="1600" b="1" dirty="0">
                <a:latin typeface="Times New Roman"/>
                <a:ea typeface="Times New Roman"/>
              </a:rPr>
              <a:t> </a:t>
            </a:r>
            <a:r>
              <a:rPr lang="ru-RU" sz="1600" b="1" dirty="0" err="1">
                <a:latin typeface="Times New Roman"/>
                <a:ea typeface="Times New Roman"/>
              </a:rPr>
              <a:t>процесу</a:t>
            </a:r>
            <a:r>
              <a:rPr lang="ru-RU" sz="1600" b="1" dirty="0">
                <a:latin typeface="Times New Roman"/>
                <a:ea typeface="Times New Roman"/>
              </a:rPr>
              <a:t>. </a:t>
            </a:r>
            <a:r>
              <a:rPr lang="ru-RU" sz="1600" b="1" dirty="0" smtClean="0">
                <a:latin typeface="Times New Roman"/>
                <a:ea typeface="Times New Roman"/>
              </a:rPr>
              <a:t>                                                   </a:t>
            </a:r>
            <a:r>
              <a:rPr lang="ru-RU" sz="1600" b="1" dirty="0" err="1" smtClean="0">
                <a:latin typeface="Times New Roman"/>
                <a:ea typeface="Times New Roman"/>
              </a:rPr>
              <a:t>Постійно</a:t>
            </a:r>
            <a:r>
              <a:rPr lang="ru-RU" sz="1600" b="1" dirty="0" smtClean="0">
                <a:latin typeface="Times New Roman"/>
                <a:ea typeface="Times New Roman"/>
              </a:rPr>
              <a:t>                           </a:t>
            </a:r>
            <a:r>
              <a:rPr lang="ru-RU" sz="1600" b="1" dirty="0">
                <a:latin typeface="Times New Roman"/>
                <a:ea typeface="Times New Roman"/>
              </a:rPr>
              <a:t>Пархоменко О., Лисенко Ю.</a:t>
            </a:r>
          </a:p>
          <a:p>
            <a:pPr marL="228600" indent="-228600" algn="just">
              <a:spcAft>
                <a:spcPts val="0"/>
              </a:spcAft>
              <a:buAutoNum type="arabicPeriod" startAt="3"/>
            </a:pPr>
            <a:endParaRPr lang="ru-RU" sz="1600" b="1" dirty="0">
              <a:latin typeface="Times New Roman"/>
              <a:ea typeface="Times New Roman"/>
            </a:endParaRPr>
          </a:p>
          <a:p>
            <a:r>
              <a:rPr lang="ru-RU" sz="1600" b="1" dirty="0" smtClean="0"/>
              <a:t>4.  </a:t>
            </a:r>
            <a:r>
              <a:rPr lang="ru-RU" sz="1600" b="1" dirty="0" err="1" smtClean="0"/>
              <a:t>Інформацію</a:t>
            </a:r>
            <a:r>
              <a:rPr lang="ru-RU" sz="1600" b="1" dirty="0" smtClean="0"/>
              <a:t> «Про </a:t>
            </a:r>
            <a:r>
              <a:rPr lang="ru-RU" sz="1600" b="1" dirty="0"/>
              <a:t>стан </a:t>
            </a:r>
            <a:r>
              <a:rPr lang="ru-RU" sz="1600" b="1" dirty="0" err="1"/>
              <a:t>відвідування</a:t>
            </a:r>
            <a:r>
              <a:rPr lang="ru-RU" sz="1600" b="1" dirty="0"/>
              <a:t> </a:t>
            </a:r>
            <a:r>
              <a:rPr lang="ru-RU" sz="1600" b="1" dirty="0" err="1"/>
              <a:t>вихованцями</a:t>
            </a:r>
            <a:r>
              <a:rPr lang="ru-RU" sz="1600" b="1" dirty="0"/>
              <a:t>  </a:t>
            </a:r>
            <a:r>
              <a:rPr lang="ru-RU" sz="1600" b="1" dirty="0" err="1"/>
              <a:t>школи</a:t>
            </a:r>
            <a:r>
              <a:rPr lang="ru-RU" sz="1600" b="1" dirty="0"/>
              <a:t> в </a:t>
            </a:r>
            <a:r>
              <a:rPr lang="ru-RU" sz="1600" b="1" dirty="0" err="1"/>
              <a:t>умовах</a:t>
            </a:r>
            <a:r>
              <a:rPr lang="ru-RU" sz="1600" b="1" dirty="0"/>
              <a:t> </a:t>
            </a:r>
            <a:r>
              <a:rPr lang="ru-RU" sz="1600" b="1" dirty="0" err="1"/>
              <a:t>дистанційного</a:t>
            </a:r>
            <a:r>
              <a:rPr lang="ru-RU" sz="1600" b="1" dirty="0"/>
              <a:t> </a:t>
            </a:r>
            <a:r>
              <a:rPr lang="ru-RU" sz="1600" b="1" dirty="0" err="1"/>
              <a:t>навчання</a:t>
            </a:r>
            <a:r>
              <a:rPr lang="ru-RU" sz="1600" b="1" dirty="0"/>
              <a:t> за  І  семестр.» </a:t>
            </a:r>
            <a:r>
              <a:rPr lang="ru-RU" sz="1600" b="1" dirty="0" err="1"/>
              <a:t>взяти</a:t>
            </a:r>
            <a:r>
              <a:rPr lang="ru-RU" sz="1600" b="1" dirty="0"/>
              <a:t> до </a:t>
            </a:r>
            <a:r>
              <a:rPr lang="ru-RU" sz="1600" b="1" dirty="0" err="1"/>
              <a:t>відома</a:t>
            </a:r>
            <a:r>
              <a:rPr lang="ru-RU" sz="1600" b="1" dirty="0"/>
              <a:t> та 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виконання</a:t>
            </a:r>
            <a:endParaRPr lang="ru-RU" sz="1600" b="1" dirty="0"/>
          </a:p>
          <a:p>
            <a:r>
              <a:rPr lang="ru-RU" sz="1600" b="1" dirty="0"/>
              <a:t>5. </a:t>
            </a:r>
            <a:r>
              <a:rPr lang="ru-RU" sz="1600" b="1" dirty="0" smtClean="0"/>
              <a:t>Наказ «Про  </a:t>
            </a:r>
            <a:r>
              <a:rPr lang="ru-RU" sz="1600" b="1" dirty="0" err="1"/>
              <a:t>результати</a:t>
            </a:r>
            <a:r>
              <a:rPr lang="ru-RU" sz="1600" b="1" dirty="0"/>
              <a:t> </a:t>
            </a:r>
            <a:r>
              <a:rPr lang="ru-RU" sz="1600" b="1" dirty="0" err="1"/>
              <a:t>вивчення</a:t>
            </a:r>
            <a:r>
              <a:rPr lang="ru-RU" sz="1600" b="1" dirty="0"/>
              <a:t> стану </a:t>
            </a:r>
            <a:r>
              <a:rPr lang="ru-RU" sz="1600" b="1" dirty="0" err="1"/>
              <a:t>освітнього</a:t>
            </a:r>
            <a:r>
              <a:rPr lang="ru-RU" sz="1600" b="1" dirty="0"/>
              <a:t> </a:t>
            </a:r>
            <a:r>
              <a:rPr lang="ru-RU" sz="1600" b="1" dirty="0" err="1"/>
              <a:t>процесу</a:t>
            </a:r>
            <a:r>
              <a:rPr lang="ru-RU" sz="1600" b="1" dirty="0"/>
              <a:t> в </a:t>
            </a:r>
            <a:r>
              <a:rPr lang="ru-RU" sz="1600" b="1" dirty="0" err="1"/>
              <a:t>дошкільників</a:t>
            </a:r>
            <a:r>
              <a:rPr lang="ru-RU" sz="1600" b="1" dirty="0"/>
              <a:t> (</a:t>
            </a:r>
            <a:r>
              <a:rPr lang="ru-RU" sz="1600" b="1" dirty="0" err="1"/>
              <a:t>відповідно</a:t>
            </a:r>
            <a:r>
              <a:rPr lang="ru-RU" sz="1600" b="1" dirty="0"/>
              <a:t> до </a:t>
            </a:r>
            <a:r>
              <a:rPr lang="ru-RU" sz="1600" b="1" dirty="0" err="1"/>
              <a:t>річного</a:t>
            </a:r>
            <a:r>
              <a:rPr lang="ru-RU" sz="1600" b="1" dirty="0"/>
              <a:t> плану </a:t>
            </a:r>
            <a:r>
              <a:rPr lang="ru-RU" sz="1600" b="1" dirty="0" err="1"/>
              <a:t>роботи</a:t>
            </a:r>
            <a:r>
              <a:rPr lang="ru-RU" sz="1600" b="1" dirty="0"/>
              <a:t>) та </a:t>
            </a:r>
            <a:r>
              <a:rPr lang="ru-RU" sz="1600" b="1" dirty="0" err="1"/>
              <a:t>результати</a:t>
            </a:r>
            <a:r>
              <a:rPr lang="ru-RU" sz="1600" b="1" dirty="0"/>
              <a:t> </a:t>
            </a:r>
            <a:r>
              <a:rPr lang="ru-RU" sz="1600" b="1" dirty="0" err="1"/>
              <a:t>вивчення</a:t>
            </a:r>
            <a:r>
              <a:rPr lang="ru-RU" sz="1600" b="1" dirty="0"/>
              <a:t> </a:t>
            </a:r>
            <a:r>
              <a:rPr lang="ru-RU" sz="1600" b="1" dirty="0" err="1"/>
              <a:t>роботи</a:t>
            </a:r>
            <a:r>
              <a:rPr lang="ru-RU" sz="1600" b="1" dirty="0"/>
              <a:t> </a:t>
            </a:r>
            <a:r>
              <a:rPr lang="ru-RU" sz="1600" b="1" dirty="0" err="1" smtClean="0"/>
              <a:t>вихователів</a:t>
            </a:r>
            <a:r>
              <a:rPr lang="ru-RU" sz="1600" b="1" dirty="0" smtClean="0"/>
              <a:t>»  </a:t>
            </a:r>
            <a:r>
              <a:rPr lang="ru-RU" sz="1600" b="1" dirty="0" err="1" smtClean="0"/>
              <a:t>взяти</a:t>
            </a:r>
            <a:r>
              <a:rPr lang="ru-RU" sz="1600" b="1" dirty="0" smtClean="0"/>
              <a:t> до </a:t>
            </a:r>
            <a:r>
              <a:rPr lang="ru-RU" sz="1600" b="1" dirty="0" err="1" smtClean="0"/>
              <a:t>відома</a:t>
            </a:r>
            <a:r>
              <a:rPr lang="ru-RU" sz="1600" b="1" dirty="0" smtClean="0"/>
              <a:t> та </a:t>
            </a:r>
            <a:r>
              <a:rPr lang="ru-RU" sz="1600" b="1" dirty="0" err="1" smtClean="0"/>
              <a:t>виконання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b="1" dirty="0"/>
              <a:t>6. </a:t>
            </a:r>
            <a:r>
              <a:rPr lang="ru-RU" sz="1600" b="1" dirty="0" smtClean="0"/>
              <a:t>Наказ «Про </a:t>
            </a:r>
            <a:r>
              <a:rPr lang="ru-RU" sz="1600" b="1" dirty="0" err="1"/>
              <a:t>результати</a:t>
            </a:r>
            <a:r>
              <a:rPr lang="ru-RU" sz="1600" b="1" dirty="0"/>
              <a:t> </a:t>
            </a:r>
            <a:r>
              <a:rPr lang="ru-RU" sz="1600" b="1" dirty="0" err="1"/>
              <a:t>перевірки</a:t>
            </a:r>
            <a:r>
              <a:rPr lang="ru-RU" sz="1600" b="1" dirty="0"/>
              <a:t> </a:t>
            </a:r>
            <a:r>
              <a:rPr lang="ru-RU" sz="1600" b="1" dirty="0" err="1"/>
              <a:t>навичок</a:t>
            </a:r>
            <a:r>
              <a:rPr lang="ru-RU" sz="1600" b="1" dirty="0"/>
              <a:t> </a:t>
            </a:r>
            <a:r>
              <a:rPr lang="ru-RU" sz="1600" b="1" dirty="0" err="1"/>
              <a:t>читання</a:t>
            </a:r>
            <a:r>
              <a:rPr lang="ru-RU" sz="1600" b="1" dirty="0"/>
              <a:t> та </a:t>
            </a:r>
            <a:r>
              <a:rPr lang="ru-RU" sz="1600" b="1" dirty="0" err="1"/>
              <a:t>підсумкових</a:t>
            </a:r>
            <a:r>
              <a:rPr lang="ru-RU" sz="1600" b="1" dirty="0"/>
              <a:t> </a:t>
            </a:r>
            <a:r>
              <a:rPr lang="ru-RU" sz="1600" b="1" dirty="0" err="1"/>
              <a:t>контрольних</a:t>
            </a:r>
            <a:r>
              <a:rPr lang="ru-RU" sz="1600" b="1" dirty="0"/>
              <a:t> </a:t>
            </a:r>
            <a:r>
              <a:rPr lang="ru-RU" sz="1600" b="1" dirty="0" err="1"/>
              <a:t>робіт</a:t>
            </a:r>
            <a:r>
              <a:rPr lang="ru-RU" sz="1600" b="1" dirty="0"/>
              <a:t> за І </a:t>
            </a:r>
            <a:r>
              <a:rPr lang="ru-RU" sz="1600" b="1" dirty="0" smtClean="0"/>
              <a:t>семестр» </a:t>
            </a:r>
            <a:r>
              <a:rPr lang="ru-RU" sz="1600" b="1" dirty="0" err="1" smtClean="0"/>
              <a:t>взяти</a:t>
            </a:r>
            <a:r>
              <a:rPr lang="ru-RU" sz="1600" b="1" dirty="0" smtClean="0"/>
              <a:t>  </a:t>
            </a:r>
            <a:r>
              <a:rPr lang="ru-RU" sz="1600" b="1" dirty="0"/>
              <a:t>до </a:t>
            </a:r>
            <a:r>
              <a:rPr lang="ru-RU" sz="1600" b="1" dirty="0" err="1" smtClean="0"/>
              <a:t>відома</a:t>
            </a:r>
            <a:r>
              <a:rPr lang="ru-RU" sz="1600" b="1" dirty="0" smtClean="0"/>
              <a:t> та </a:t>
            </a:r>
            <a:r>
              <a:rPr lang="ru-RU" sz="1600" b="1" dirty="0" err="1" smtClean="0"/>
              <a:t>виконання</a:t>
            </a:r>
            <a:r>
              <a:rPr lang="ru-RU" sz="1600" b="1" dirty="0" smtClean="0"/>
              <a:t>.</a:t>
            </a:r>
            <a:endParaRPr lang="ru-RU" sz="1600" b="1" dirty="0"/>
          </a:p>
          <a:p>
            <a:r>
              <a:rPr lang="ru-RU" sz="1600" b="1" dirty="0"/>
              <a:t>7. </a:t>
            </a:r>
            <a:r>
              <a:rPr lang="ru-RU" sz="1600" b="1" dirty="0" err="1" smtClean="0"/>
              <a:t>Інформацію</a:t>
            </a:r>
            <a:r>
              <a:rPr lang="ru-RU" sz="1600" b="1" dirty="0" smtClean="0"/>
              <a:t>  Про </a:t>
            </a:r>
            <a:r>
              <a:rPr lang="ru-RU" sz="1600" b="1" dirty="0" err="1"/>
              <a:t>затвердження</a:t>
            </a:r>
            <a:r>
              <a:rPr lang="ru-RU" sz="1600" b="1" dirty="0"/>
              <a:t> плану </a:t>
            </a:r>
            <a:r>
              <a:rPr lang="ru-RU" sz="1600" b="1" dirty="0" err="1"/>
              <a:t>підвищення</a:t>
            </a:r>
            <a:r>
              <a:rPr lang="ru-RU" sz="1600" b="1" dirty="0"/>
              <a:t> </a:t>
            </a:r>
            <a:r>
              <a:rPr lang="ru-RU" sz="1600" b="1" dirty="0" err="1"/>
              <a:t>кваліфікації</a:t>
            </a:r>
            <a:r>
              <a:rPr lang="ru-RU" sz="1600" b="1" dirty="0"/>
              <a:t> </a:t>
            </a:r>
            <a:r>
              <a:rPr lang="ru-RU" sz="1600" b="1" dirty="0" err="1"/>
              <a:t>педагогічних</a:t>
            </a:r>
            <a:r>
              <a:rPr lang="ru-RU" sz="1600" b="1" dirty="0"/>
              <a:t> </a:t>
            </a:r>
            <a:r>
              <a:rPr lang="ru-RU" sz="1600" b="1" dirty="0" err="1"/>
              <a:t>працівників</a:t>
            </a:r>
            <a:r>
              <a:rPr lang="ru-RU" sz="1600" b="1" dirty="0"/>
              <a:t> у 2023 </a:t>
            </a:r>
            <a:r>
              <a:rPr lang="ru-RU" sz="1600" b="1" dirty="0" err="1" smtClean="0"/>
              <a:t>році</a:t>
            </a:r>
            <a:r>
              <a:rPr lang="ru-RU" sz="1600" b="1" dirty="0" smtClean="0"/>
              <a:t> </a:t>
            </a:r>
            <a:r>
              <a:rPr lang="ru-RU" sz="1600" b="1" dirty="0" err="1"/>
              <a:t>в</a:t>
            </a:r>
            <a:r>
              <a:rPr lang="ru-RU" sz="1600" b="1" dirty="0" err="1" smtClean="0"/>
              <a:t>зяти</a:t>
            </a:r>
            <a:r>
              <a:rPr lang="ru-RU" sz="1600" b="1" dirty="0" smtClean="0"/>
              <a:t> до </a:t>
            </a:r>
            <a:r>
              <a:rPr lang="ru-RU" sz="1600" b="1" dirty="0" err="1"/>
              <a:t>відома</a:t>
            </a:r>
            <a:r>
              <a:rPr lang="ru-RU" sz="1600" b="1" dirty="0"/>
              <a:t>. </a:t>
            </a:r>
            <a:r>
              <a:rPr lang="ru-RU" sz="1600" b="1" dirty="0" err="1"/>
              <a:t>Організувати</a:t>
            </a:r>
            <a:r>
              <a:rPr lang="ru-RU" sz="1600" b="1" dirty="0"/>
              <a:t> роботу </a:t>
            </a:r>
            <a:r>
              <a:rPr lang="ru-RU" sz="1600" b="1" dirty="0" smtClean="0"/>
              <a:t>, </a:t>
            </a:r>
            <a:r>
              <a:rPr lang="ru-RU" sz="1600" b="1" dirty="0" err="1"/>
              <a:t>керуючись</a:t>
            </a:r>
            <a:r>
              <a:rPr lang="ru-RU" sz="1600" b="1" dirty="0"/>
              <a:t>  </a:t>
            </a:r>
            <a:r>
              <a:rPr lang="ru-RU" sz="1600" b="1" dirty="0" err="1" smtClean="0"/>
              <a:t>нормативними</a:t>
            </a:r>
            <a:r>
              <a:rPr lang="ru-RU" sz="1600" b="1" dirty="0" smtClean="0"/>
              <a:t> документами.</a:t>
            </a:r>
            <a:endParaRPr lang="ru-RU" sz="1600" b="1" dirty="0"/>
          </a:p>
          <a:p>
            <a:r>
              <a:rPr lang="ru-RU" sz="1600" b="1" dirty="0"/>
              <a:t>8</a:t>
            </a:r>
            <a:r>
              <a:rPr lang="ru-RU" sz="1600" dirty="0"/>
              <a:t>. </a:t>
            </a:r>
            <a:r>
              <a:rPr lang="ru-RU" sz="1600" b="1" dirty="0" err="1" smtClean="0"/>
              <a:t>Схвалити</a:t>
            </a:r>
            <a:r>
              <a:rPr lang="ru-RU" sz="1600" b="1" dirty="0"/>
              <a:t> </a:t>
            </a:r>
            <a:r>
              <a:rPr lang="ru-RU" sz="1600" b="1" dirty="0" smtClean="0"/>
              <a:t>  «</a:t>
            </a:r>
            <a:r>
              <a:rPr lang="ru-RU" sz="1600" b="1" dirty="0" err="1" smtClean="0"/>
              <a:t>Положення</a:t>
            </a:r>
            <a:r>
              <a:rPr lang="ru-RU" sz="1600" b="1" dirty="0" smtClean="0"/>
              <a:t> </a:t>
            </a:r>
            <a:r>
              <a:rPr lang="ru-RU" sz="1600" b="1" dirty="0"/>
              <a:t>про </a:t>
            </a:r>
            <a:r>
              <a:rPr lang="ru-RU" sz="1600" b="1" dirty="0" err="1"/>
              <a:t>внутрішню</a:t>
            </a:r>
            <a:r>
              <a:rPr lang="ru-RU" sz="1600" b="1" dirty="0"/>
              <a:t> систему </a:t>
            </a:r>
            <a:r>
              <a:rPr lang="ru-RU" sz="1600" b="1" dirty="0" err="1"/>
              <a:t>забезпечення</a:t>
            </a:r>
            <a:r>
              <a:rPr lang="ru-RU" sz="1600" b="1" dirty="0"/>
              <a:t> </a:t>
            </a:r>
            <a:r>
              <a:rPr lang="ru-RU" sz="1600" b="1" dirty="0" err="1"/>
              <a:t>якості</a:t>
            </a:r>
            <a:r>
              <a:rPr lang="ru-RU" sz="1600" b="1" dirty="0"/>
              <a:t> </a:t>
            </a:r>
            <a:r>
              <a:rPr lang="ru-RU" sz="1600" b="1" dirty="0" err="1"/>
              <a:t>освіти</a:t>
            </a:r>
            <a:r>
              <a:rPr lang="ru-RU" sz="1600" b="1" dirty="0"/>
              <a:t> в </a:t>
            </a:r>
            <a:r>
              <a:rPr lang="ru-RU" sz="1600" b="1" dirty="0" err="1" smtClean="0"/>
              <a:t>закладі</a:t>
            </a:r>
            <a:r>
              <a:rPr lang="ru-RU" sz="1600" b="1" dirty="0" smtClean="0"/>
              <a:t>». </a:t>
            </a:r>
            <a:endParaRPr lang="ru-RU" sz="1600" b="1" dirty="0"/>
          </a:p>
          <a:p>
            <a:r>
              <a:rPr lang="ru-RU" sz="1600" b="1" dirty="0"/>
              <a:t>9. </a:t>
            </a:r>
            <a:r>
              <a:rPr lang="ru-RU" sz="1600" b="1" dirty="0" err="1"/>
              <a:t>Інформацію</a:t>
            </a:r>
            <a:r>
              <a:rPr lang="ru-RU" sz="1600" b="1" dirty="0"/>
              <a:t> Про  травматизм  за </a:t>
            </a:r>
            <a:r>
              <a:rPr lang="ru-RU" sz="1600" b="1" dirty="0" err="1" smtClean="0"/>
              <a:t>рік</a:t>
            </a:r>
            <a:r>
              <a:rPr lang="ru-RU" sz="1600" b="1" dirty="0" smtClean="0"/>
              <a:t> та </a:t>
            </a:r>
            <a:r>
              <a:rPr lang="ru-RU" sz="1600" b="1" dirty="0"/>
              <a:t>а</a:t>
            </a:r>
            <a:r>
              <a:rPr lang="ru-RU" sz="1600" b="1" dirty="0" smtClean="0"/>
              <a:t>лгоритм </a:t>
            </a:r>
            <a:r>
              <a:rPr lang="ru-RU" sz="1600" b="1" dirty="0" err="1"/>
              <a:t>дій</a:t>
            </a:r>
            <a:r>
              <a:rPr lang="ru-RU" sz="1600" b="1" dirty="0"/>
              <a:t> </a:t>
            </a:r>
            <a:r>
              <a:rPr lang="ru-RU" sz="1600" b="1" dirty="0" err="1"/>
              <a:t>працівників</a:t>
            </a:r>
            <a:r>
              <a:rPr lang="ru-RU" sz="1600" b="1" dirty="0"/>
              <a:t> при </a:t>
            </a:r>
            <a:r>
              <a:rPr lang="ru-RU" sz="1600" b="1" dirty="0" smtClean="0"/>
              <a:t>травмах  </a:t>
            </a:r>
            <a:r>
              <a:rPr lang="ru-RU" sz="1600" b="1" dirty="0" err="1" smtClean="0"/>
              <a:t>взяти</a:t>
            </a:r>
            <a:r>
              <a:rPr lang="ru-RU" sz="1600" b="1" dirty="0" smtClean="0"/>
              <a:t> </a:t>
            </a:r>
            <a:r>
              <a:rPr lang="ru-RU" sz="1600" b="1" dirty="0"/>
              <a:t>до </a:t>
            </a:r>
            <a:r>
              <a:rPr lang="ru-RU" sz="1600" b="1" dirty="0" err="1"/>
              <a:t>уваги</a:t>
            </a:r>
            <a:r>
              <a:rPr lang="ru-RU" sz="1600" b="1" dirty="0"/>
              <a:t> та </a:t>
            </a:r>
            <a:r>
              <a:rPr lang="ru-RU" sz="1600" b="1" dirty="0" err="1"/>
              <a:t>опрацювання</a:t>
            </a:r>
            <a:r>
              <a:rPr lang="ru-RU" sz="1600" b="1" dirty="0"/>
              <a:t>.</a:t>
            </a:r>
          </a:p>
          <a:p>
            <a:r>
              <a:rPr lang="ru-RU" sz="1600" dirty="0" smtClean="0"/>
              <a:t> </a:t>
            </a: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6506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230</Words>
  <Application>Microsoft Office PowerPoint</Application>
  <PresentationFormat>Экран (4:3)</PresentationFormat>
  <Paragraphs>28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ЗАСІДАННЯ ПЕДАГОГІЧНОЇ РАДИ  </vt:lpstr>
      <vt:lpstr>ХВИЛИНА  МОВЧАННЯ</vt:lpstr>
      <vt:lpstr> </vt:lpstr>
      <vt:lpstr>ПРОЕКТ  РІШЕННЯ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Ukraine</dc:title>
  <dc:creator>Admin</dc:creator>
  <cp:lastModifiedBy>Лариса</cp:lastModifiedBy>
  <cp:revision>23</cp:revision>
  <dcterms:created xsi:type="dcterms:W3CDTF">2012-11-11T19:51:15Z</dcterms:created>
  <dcterms:modified xsi:type="dcterms:W3CDTF">2023-01-15T20:38:09Z</dcterms:modified>
</cp:coreProperties>
</file>