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</p:sldIdLst>
  <p:sldSz cx="18288000" cy="10287000"/>
  <p:notesSz cx="18288000" cy="10287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653" y="2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AAC8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471607" y="770066"/>
            <a:ext cx="8747125" cy="8747125"/>
          </a:xfrm>
          <a:custGeom>
            <a:avLst/>
            <a:gdLst/>
            <a:ahLst/>
            <a:cxnLst/>
            <a:rect l="l" t="t" r="r" b="b"/>
            <a:pathLst>
              <a:path w="8747125" h="8747125">
                <a:moveTo>
                  <a:pt x="7024829" y="8746868"/>
                </a:moveTo>
                <a:lnTo>
                  <a:pt x="1722039" y="8746868"/>
                </a:lnTo>
                <a:lnTo>
                  <a:pt x="0" y="7024829"/>
                </a:lnTo>
                <a:lnTo>
                  <a:pt x="0" y="1722039"/>
                </a:lnTo>
                <a:lnTo>
                  <a:pt x="1722039" y="0"/>
                </a:lnTo>
                <a:lnTo>
                  <a:pt x="7024829" y="0"/>
                </a:lnTo>
                <a:lnTo>
                  <a:pt x="8746868" y="1722039"/>
                </a:lnTo>
                <a:lnTo>
                  <a:pt x="8746868" y="7024829"/>
                </a:lnTo>
                <a:lnTo>
                  <a:pt x="7024829" y="8746868"/>
                </a:lnTo>
                <a:close/>
              </a:path>
            </a:pathLst>
          </a:custGeom>
          <a:solidFill>
            <a:srgbClr val="6EB5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218477" y="770066"/>
            <a:ext cx="8747125" cy="8747125"/>
          </a:xfrm>
          <a:custGeom>
            <a:avLst/>
            <a:gdLst/>
            <a:ahLst/>
            <a:cxnLst/>
            <a:rect l="l" t="t" r="r" b="b"/>
            <a:pathLst>
              <a:path w="8747125" h="8747125">
                <a:moveTo>
                  <a:pt x="7024829" y="8746868"/>
                </a:moveTo>
                <a:lnTo>
                  <a:pt x="1722038" y="8746868"/>
                </a:lnTo>
                <a:lnTo>
                  <a:pt x="0" y="7024830"/>
                </a:lnTo>
                <a:lnTo>
                  <a:pt x="0" y="1722038"/>
                </a:lnTo>
                <a:lnTo>
                  <a:pt x="1722038" y="0"/>
                </a:lnTo>
                <a:lnTo>
                  <a:pt x="7024828" y="0"/>
                </a:lnTo>
                <a:lnTo>
                  <a:pt x="8746867" y="1722038"/>
                </a:lnTo>
                <a:lnTo>
                  <a:pt x="8746867" y="7024830"/>
                </a:lnTo>
                <a:lnTo>
                  <a:pt x="7024829" y="8746868"/>
                </a:lnTo>
                <a:close/>
              </a:path>
            </a:pathLst>
          </a:custGeom>
          <a:solidFill>
            <a:srgbClr val="D48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2326259" y="1028712"/>
            <a:ext cx="13607415" cy="680720"/>
          </a:xfrm>
          <a:custGeom>
            <a:avLst/>
            <a:gdLst/>
            <a:ahLst/>
            <a:cxnLst/>
            <a:rect l="l" t="t" r="r" b="b"/>
            <a:pathLst>
              <a:path w="13607415" h="680719">
                <a:moveTo>
                  <a:pt x="771512" y="340296"/>
                </a:moveTo>
                <a:lnTo>
                  <a:pt x="767981" y="294119"/>
                </a:lnTo>
                <a:lnTo>
                  <a:pt x="757732" y="249834"/>
                </a:lnTo>
                <a:lnTo>
                  <a:pt x="741197" y="207835"/>
                </a:lnTo>
                <a:lnTo>
                  <a:pt x="718845" y="168541"/>
                </a:lnTo>
                <a:lnTo>
                  <a:pt x="691134" y="132346"/>
                </a:lnTo>
                <a:lnTo>
                  <a:pt x="658520" y="99669"/>
                </a:lnTo>
                <a:lnTo>
                  <a:pt x="621474" y="70904"/>
                </a:lnTo>
                <a:lnTo>
                  <a:pt x="580453" y="46456"/>
                </a:lnTo>
                <a:lnTo>
                  <a:pt x="535901" y="26733"/>
                </a:lnTo>
                <a:lnTo>
                  <a:pt x="488302" y="12153"/>
                </a:lnTo>
                <a:lnTo>
                  <a:pt x="438099" y="3098"/>
                </a:lnTo>
                <a:lnTo>
                  <a:pt x="385749" y="0"/>
                </a:lnTo>
                <a:lnTo>
                  <a:pt x="333413" y="3098"/>
                </a:lnTo>
                <a:lnTo>
                  <a:pt x="283210" y="12153"/>
                </a:lnTo>
                <a:lnTo>
                  <a:pt x="235597" y="26733"/>
                </a:lnTo>
                <a:lnTo>
                  <a:pt x="191058" y="46456"/>
                </a:lnTo>
                <a:lnTo>
                  <a:pt x="150025" y="70904"/>
                </a:lnTo>
                <a:lnTo>
                  <a:pt x="112979" y="99669"/>
                </a:lnTo>
                <a:lnTo>
                  <a:pt x="80378" y="132346"/>
                </a:lnTo>
                <a:lnTo>
                  <a:pt x="52666" y="168541"/>
                </a:lnTo>
                <a:lnTo>
                  <a:pt x="30314" y="207835"/>
                </a:lnTo>
                <a:lnTo>
                  <a:pt x="13779" y="249834"/>
                </a:lnTo>
                <a:lnTo>
                  <a:pt x="3517" y="294119"/>
                </a:lnTo>
                <a:lnTo>
                  <a:pt x="0" y="340296"/>
                </a:lnTo>
                <a:lnTo>
                  <a:pt x="3517" y="386473"/>
                </a:lnTo>
                <a:lnTo>
                  <a:pt x="13779" y="430758"/>
                </a:lnTo>
                <a:lnTo>
                  <a:pt x="30314" y="472757"/>
                </a:lnTo>
                <a:lnTo>
                  <a:pt x="52666" y="512051"/>
                </a:lnTo>
                <a:lnTo>
                  <a:pt x="80378" y="548246"/>
                </a:lnTo>
                <a:lnTo>
                  <a:pt x="112979" y="580923"/>
                </a:lnTo>
                <a:lnTo>
                  <a:pt x="150025" y="609688"/>
                </a:lnTo>
                <a:lnTo>
                  <a:pt x="191058" y="634136"/>
                </a:lnTo>
                <a:lnTo>
                  <a:pt x="235597" y="653859"/>
                </a:lnTo>
                <a:lnTo>
                  <a:pt x="283210" y="668439"/>
                </a:lnTo>
                <a:lnTo>
                  <a:pt x="333413" y="677494"/>
                </a:lnTo>
                <a:lnTo>
                  <a:pt x="385749" y="680605"/>
                </a:lnTo>
                <a:lnTo>
                  <a:pt x="438099" y="677494"/>
                </a:lnTo>
                <a:lnTo>
                  <a:pt x="488302" y="668439"/>
                </a:lnTo>
                <a:lnTo>
                  <a:pt x="535901" y="653859"/>
                </a:lnTo>
                <a:lnTo>
                  <a:pt x="580453" y="634136"/>
                </a:lnTo>
                <a:lnTo>
                  <a:pt x="621474" y="609688"/>
                </a:lnTo>
                <a:lnTo>
                  <a:pt x="658520" y="580923"/>
                </a:lnTo>
                <a:lnTo>
                  <a:pt x="691134" y="548246"/>
                </a:lnTo>
                <a:lnTo>
                  <a:pt x="718845" y="512051"/>
                </a:lnTo>
                <a:lnTo>
                  <a:pt x="741197" y="472757"/>
                </a:lnTo>
                <a:lnTo>
                  <a:pt x="757732" y="430758"/>
                </a:lnTo>
                <a:lnTo>
                  <a:pt x="767981" y="386473"/>
                </a:lnTo>
                <a:lnTo>
                  <a:pt x="771512" y="340296"/>
                </a:lnTo>
                <a:close/>
              </a:path>
              <a:path w="13607415" h="680719">
                <a:moveTo>
                  <a:pt x="2118728" y="340296"/>
                </a:moveTo>
                <a:lnTo>
                  <a:pt x="2115197" y="294119"/>
                </a:lnTo>
                <a:lnTo>
                  <a:pt x="2104948" y="249834"/>
                </a:lnTo>
                <a:lnTo>
                  <a:pt x="2088413" y="207835"/>
                </a:lnTo>
                <a:lnTo>
                  <a:pt x="2066061" y="168541"/>
                </a:lnTo>
                <a:lnTo>
                  <a:pt x="2038350" y="132346"/>
                </a:lnTo>
                <a:lnTo>
                  <a:pt x="2005736" y="99669"/>
                </a:lnTo>
                <a:lnTo>
                  <a:pt x="1968690" y="70904"/>
                </a:lnTo>
                <a:lnTo>
                  <a:pt x="1927669" y="46456"/>
                </a:lnTo>
                <a:lnTo>
                  <a:pt x="1883117" y="26733"/>
                </a:lnTo>
                <a:lnTo>
                  <a:pt x="1835518" y="12153"/>
                </a:lnTo>
                <a:lnTo>
                  <a:pt x="1785315" y="3098"/>
                </a:lnTo>
                <a:lnTo>
                  <a:pt x="1732978" y="0"/>
                </a:lnTo>
                <a:lnTo>
                  <a:pt x="1680629" y="3098"/>
                </a:lnTo>
                <a:lnTo>
                  <a:pt x="1630426" y="12153"/>
                </a:lnTo>
                <a:lnTo>
                  <a:pt x="1582813" y="26733"/>
                </a:lnTo>
                <a:lnTo>
                  <a:pt x="1538274" y="46456"/>
                </a:lnTo>
                <a:lnTo>
                  <a:pt x="1497253" y="70904"/>
                </a:lnTo>
                <a:lnTo>
                  <a:pt x="1460207" y="99669"/>
                </a:lnTo>
                <a:lnTo>
                  <a:pt x="1427594" y="132346"/>
                </a:lnTo>
                <a:lnTo>
                  <a:pt x="1399882" y="168541"/>
                </a:lnTo>
                <a:lnTo>
                  <a:pt x="1377530" y="207835"/>
                </a:lnTo>
                <a:lnTo>
                  <a:pt x="1360995" y="249834"/>
                </a:lnTo>
                <a:lnTo>
                  <a:pt x="1350733" y="294119"/>
                </a:lnTo>
                <a:lnTo>
                  <a:pt x="1347216" y="340296"/>
                </a:lnTo>
                <a:lnTo>
                  <a:pt x="1350733" y="386473"/>
                </a:lnTo>
                <a:lnTo>
                  <a:pt x="1360995" y="430758"/>
                </a:lnTo>
                <a:lnTo>
                  <a:pt x="1377530" y="472757"/>
                </a:lnTo>
                <a:lnTo>
                  <a:pt x="1399882" y="512051"/>
                </a:lnTo>
                <a:lnTo>
                  <a:pt x="1427594" y="548246"/>
                </a:lnTo>
                <a:lnTo>
                  <a:pt x="1460207" y="580923"/>
                </a:lnTo>
                <a:lnTo>
                  <a:pt x="1497253" y="609688"/>
                </a:lnTo>
                <a:lnTo>
                  <a:pt x="1538274" y="634136"/>
                </a:lnTo>
                <a:lnTo>
                  <a:pt x="1582813" y="653859"/>
                </a:lnTo>
                <a:lnTo>
                  <a:pt x="1630426" y="668439"/>
                </a:lnTo>
                <a:lnTo>
                  <a:pt x="1680629" y="677494"/>
                </a:lnTo>
                <a:lnTo>
                  <a:pt x="1732965" y="680605"/>
                </a:lnTo>
                <a:lnTo>
                  <a:pt x="1785315" y="677494"/>
                </a:lnTo>
                <a:lnTo>
                  <a:pt x="1835518" y="668439"/>
                </a:lnTo>
                <a:lnTo>
                  <a:pt x="1883117" y="653859"/>
                </a:lnTo>
                <a:lnTo>
                  <a:pt x="1927669" y="634136"/>
                </a:lnTo>
                <a:lnTo>
                  <a:pt x="1968690" y="609688"/>
                </a:lnTo>
                <a:lnTo>
                  <a:pt x="2005736" y="580923"/>
                </a:lnTo>
                <a:lnTo>
                  <a:pt x="2038350" y="548246"/>
                </a:lnTo>
                <a:lnTo>
                  <a:pt x="2066061" y="512051"/>
                </a:lnTo>
                <a:lnTo>
                  <a:pt x="2088413" y="472757"/>
                </a:lnTo>
                <a:lnTo>
                  <a:pt x="2104948" y="430758"/>
                </a:lnTo>
                <a:lnTo>
                  <a:pt x="2115197" y="386473"/>
                </a:lnTo>
                <a:lnTo>
                  <a:pt x="2118728" y="340296"/>
                </a:lnTo>
                <a:close/>
              </a:path>
              <a:path w="13607415" h="680719">
                <a:moveTo>
                  <a:pt x="3461728" y="340296"/>
                </a:moveTo>
                <a:lnTo>
                  <a:pt x="3458210" y="294119"/>
                </a:lnTo>
                <a:lnTo>
                  <a:pt x="3447948" y="249834"/>
                </a:lnTo>
                <a:lnTo>
                  <a:pt x="3431413" y="207835"/>
                </a:lnTo>
                <a:lnTo>
                  <a:pt x="3409061" y="168541"/>
                </a:lnTo>
                <a:lnTo>
                  <a:pt x="3381349" y="132346"/>
                </a:lnTo>
                <a:lnTo>
                  <a:pt x="3348748" y="99669"/>
                </a:lnTo>
                <a:lnTo>
                  <a:pt x="3311702" y="70904"/>
                </a:lnTo>
                <a:lnTo>
                  <a:pt x="3270669" y="46456"/>
                </a:lnTo>
                <a:lnTo>
                  <a:pt x="3226130" y="26733"/>
                </a:lnTo>
                <a:lnTo>
                  <a:pt x="3178530" y="12153"/>
                </a:lnTo>
                <a:lnTo>
                  <a:pt x="3128327" y="3098"/>
                </a:lnTo>
                <a:lnTo>
                  <a:pt x="3075990" y="0"/>
                </a:lnTo>
                <a:lnTo>
                  <a:pt x="3023628" y="3098"/>
                </a:lnTo>
                <a:lnTo>
                  <a:pt x="2973425" y="12153"/>
                </a:lnTo>
                <a:lnTo>
                  <a:pt x="2925826" y="26733"/>
                </a:lnTo>
                <a:lnTo>
                  <a:pt x="2881274" y="46456"/>
                </a:lnTo>
                <a:lnTo>
                  <a:pt x="2840253" y="70904"/>
                </a:lnTo>
                <a:lnTo>
                  <a:pt x="2803207" y="99669"/>
                </a:lnTo>
                <a:lnTo>
                  <a:pt x="2770606" y="132346"/>
                </a:lnTo>
                <a:lnTo>
                  <a:pt x="2742895" y="168541"/>
                </a:lnTo>
                <a:lnTo>
                  <a:pt x="2720543" y="207835"/>
                </a:lnTo>
                <a:lnTo>
                  <a:pt x="2704007" y="249834"/>
                </a:lnTo>
                <a:lnTo>
                  <a:pt x="2693746" y="294119"/>
                </a:lnTo>
                <a:lnTo>
                  <a:pt x="2690228" y="340296"/>
                </a:lnTo>
                <a:lnTo>
                  <a:pt x="2693746" y="386473"/>
                </a:lnTo>
                <a:lnTo>
                  <a:pt x="2704007" y="430758"/>
                </a:lnTo>
                <a:lnTo>
                  <a:pt x="2720543" y="472757"/>
                </a:lnTo>
                <a:lnTo>
                  <a:pt x="2742895" y="512051"/>
                </a:lnTo>
                <a:lnTo>
                  <a:pt x="2770606" y="548246"/>
                </a:lnTo>
                <a:lnTo>
                  <a:pt x="2803207" y="580923"/>
                </a:lnTo>
                <a:lnTo>
                  <a:pt x="2840253" y="609688"/>
                </a:lnTo>
                <a:lnTo>
                  <a:pt x="2881274" y="634136"/>
                </a:lnTo>
                <a:lnTo>
                  <a:pt x="2925826" y="653859"/>
                </a:lnTo>
                <a:lnTo>
                  <a:pt x="2973425" y="668439"/>
                </a:lnTo>
                <a:lnTo>
                  <a:pt x="3023628" y="677494"/>
                </a:lnTo>
                <a:lnTo>
                  <a:pt x="3075978" y="680605"/>
                </a:lnTo>
                <a:lnTo>
                  <a:pt x="3128327" y="677494"/>
                </a:lnTo>
                <a:lnTo>
                  <a:pt x="3178530" y="668439"/>
                </a:lnTo>
                <a:lnTo>
                  <a:pt x="3226130" y="653859"/>
                </a:lnTo>
                <a:lnTo>
                  <a:pt x="3270669" y="634136"/>
                </a:lnTo>
                <a:lnTo>
                  <a:pt x="3311702" y="609688"/>
                </a:lnTo>
                <a:lnTo>
                  <a:pt x="3348748" y="580923"/>
                </a:lnTo>
                <a:lnTo>
                  <a:pt x="3381349" y="548246"/>
                </a:lnTo>
                <a:lnTo>
                  <a:pt x="3409061" y="512051"/>
                </a:lnTo>
                <a:lnTo>
                  <a:pt x="3431413" y="472757"/>
                </a:lnTo>
                <a:lnTo>
                  <a:pt x="3447948" y="430758"/>
                </a:lnTo>
                <a:lnTo>
                  <a:pt x="3458210" y="386473"/>
                </a:lnTo>
                <a:lnTo>
                  <a:pt x="3461728" y="340296"/>
                </a:lnTo>
                <a:close/>
              </a:path>
              <a:path w="13607415" h="680719">
                <a:moveTo>
                  <a:pt x="4804740" y="340296"/>
                </a:moveTo>
                <a:lnTo>
                  <a:pt x="4801209" y="294119"/>
                </a:lnTo>
                <a:lnTo>
                  <a:pt x="4790960" y="249834"/>
                </a:lnTo>
                <a:lnTo>
                  <a:pt x="4774425" y="207835"/>
                </a:lnTo>
                <a:lnTo>
                  <a:pt x="4752073" y="168541"/>
                </a:lnTo>
                <a:lnTo>
                  <a:pt x="4724362" y="132346"/>
                </a:lnTo>
                <a:lnTo>
                  <a:pt x="4691748" y="99669"/>
                </a:lnTo>
                <a:lnTo>
                  <a:pt x="4654702" y="70904"/>
                </a:lnTo>
                <a:lnTo>
                  <a:pt x="4613681" y="46456"/>
                </a:lnTo>
                <a:lnTo>
                  <a:pt x="4569142" y="26733"/>
                </a:lnTo>
                <a:lnTo>
                  <a:pt x="4521530" y="12153"/>
                </a:lnTo>
                <a:lnTo>
                  <a:pt x="4471327" y="3098"/>
                </a:lnTo>
                <a:lnTo>
                  <a:pt x="4418990" y="0"/>
                </a:lnTo>
                <a:lnTo>
                  <a:pt x="4366641" y="3098"/>
                </a:lnTo>
                <a:lnTo>
                  <a:pt x="4316438" y="12153"/>
                </a:lnTo>
                <a:lnTo>
                  <a:pt x="4268825" y="26733"/>
                </a:lnTo>
                <a:lnTo>
                  <a:pt x="4224286" y="46456"/>
                </a:lnTo>
                <a:lnTo>
                  <a:pt x="4183265" y="70904"/>
                </a:lnTo>
                <a:lnTo>
                  <a:pt x="4146219" y="99669"/>
                </a:lnTo>
                <a:lnTo>
                  <a:pt x="4113606" y="132346"/>
                </a:lnTo>
                <a:lnTo>
                  <a:pt x="4085894" y="168541"/>
                </a:lnTo>
                <a:lnTo>
                  <a:pt x="4063542" y="207835"/>
                </a:lnTo>
                <a:lnTo>
                  <a:pt x="4047007" y="249834"/>
                </a:lnTo>
                <a:lnTo>
                  <a:pt x="4036758" y="294119"/>
                </a:lnTo>
                <a:lnTo>
                  <a:pt x="4033228" y="340296"/>
                </a:lnTo>
                <a:lnTo>
                  <a:pt x="4036758" y="386473"/>
                </a:lnTo>
                <a:lnTo>
                  <a:pt x="4047007" y="430758"/>
                </a:lnTo>
                <a:lnTo>
                  <a:pt x="4063542" y="472757"/>
                </a:lnTo>
                <a:lnTo>
                  <a:pt x="4085894" y="512051"/>
                </a:lnTo>
                <a:lnTo>
                  <a:pt x="4113606" y="548246"/>
                </a:lnTo>
                <a:lnTo>
                  <a:pt x="4146219" y="580923"/>
                </a:lnTo>
                <a:lnTo>
                  <a:pt x="4183265" y="609688"/>
                </a:lnTo>
                <a:lnTo>
                  <a:pt x="4224286" y="634136"/>
                </a:lnTo>
                <a:lnTo>
                  <a:pt x="4268825" y="653859"/>
                </a:lnTo>
                <a:lnTo>
                  <a:pt x="4316438" y="668439"/>
                </a:lnTo>
                <a:lnTo>
                  <a:pt x="4366641" y="677494"/>
                </a:lnTo>
                <a:lnTo>
                  <a:pt x="4418977" y="680605"/>
                </a:lnTo>
                <a:lnTo>
                  <a:pt x="4471327" y="677494"/>
                </a:lnTo>
                <a:lnTo>
                  <a:pt x="4521530" y="668439"/>
                </a:lnTo>
                <a:lnTo>
                  <a:pt x="4569142" y="653859"/>
                </a:lnTo>
                <a:lnTo>
                  <a:pt x="4613681" y="634136"/>
                </a:lnTo>
                <a:lnTo>
                  <a:pt x="4654702" y="609688"/>
                </a:lnTo>
                <a:lnTo>
                  <a:pt x="4691748" y="580923"/>
                </a:lnTo>
                <a:lnTo>
                  <a:pt x="4724362" y="548246"/>
                </a:lnTo>
                <a:lnTo>
                  <a:pt x="4752073" y="512051"/>
                </a:lnTo>
                <a:lnTo>
                  <a:pt x="4774425" y="472757"/>
                </a:lnTo>
                <a:lnTo>
                  <a:pt x="4790960" y="430758"/>
                </a:lnTo>
                <a:lnTo>
                  <a:pt x="4801209" y="386473"/>
                </a:lnTo>
                <a:lnTo>
                  <a:pt x="4804740" y="340296"/>
                </a:lnTo>
                <a:close/>
              </a:path>
              <a:path w="13607415" h="680719">
                <a:moveTo>
                  <a:pt x="9578238" y="340296"/>
                </a:moveTo>
                <a:lnTo>
                  <a:pt x="9574720" y="294119"/>
                </a:lnTo>
                <a:lnTo>
                  <a:pt x="9564459" y="249834"/>
                </a:lnTo>
                <a:lnTo>
                  <a:pt x="9547923" y="207835"/>
                </a:lnTo>
                <a:lnTo>
                  <a:pt x="9525571" y="168541"/>
                </a:lnTo>
                <a:lnTo>
                  <a:pt x="9497860" y="132346"/>
                </a:lnTo>
                <a:lnTo>
                  <a:pt x="9465259" y="99669"/>
                </a:lnTo>
                <a:lnTo>
                  <a:pt x="9428213" y="70904"/>
                </a:lnTo>
                <a:lnTo>
                  <a:pt x="9387180" y="46456"/>
                </a:lnTo>
                <a:lnTo>
                  <a:pt x="9342641" y="26733"/>
                </a:lnTo>
                <a:lnTo>
                  <a:pt x="9295041" y="12153"/>
                </a:lnTo>
                <a:lnTo>
                  <a:pt x="9244838" y="3098"/>
                </a:lnTo>
                <a:lnTo>
                  <a:pt x="9192476" y="0"/>
                </a:lnTo>
                <a:lnTo>
                  <a:pt x="9140139" y="3098"/>
                </a:lnTo>
                <a:lnTo>
                  <a:pt x="9089936" y="12153"/>
                </a:lnTo>
                <a:lnTo>
                  <a:pt x="9042336" y="26733"/>
                </a:lnTo>
                <a:lnTo>
                  <a:pt x="8997785" y="46456"/>
                </a:lnTo>
                <a:lnTo>
                  <a:pt x="8956764" y="70904"/>
                </a:lnTo>
                <a:lnTo>
                  <a:pt x="8919718" y="99669"/>
                </a:lnTo>
                <a:lnTo>
                  <a:pt x="8887117" y="132346"/>
                </a:lnTo>
                <a:lnTo>
                  <a:pt x="8859406" y="168541"/>
                </a:lnTo>
                <a:lnTo>
                  <a:pt x="8837054" y="207835"/>
                </a:lnTo>
                <a:lnTo>
                  <a:pt x="8820518" y="249834"/>
                </a:lnTo>
                <a:lnTo>
                  <a:pt x="8810257" y="294119"/>
                </a:lnTo>
                <a:lnTo>
                  <a:pt x="8806739" y="340296"/>
                </a:lnTo>
                <a:lnTo>
                  <a:pt x="8810257" y="386473"/>
                </a:lnTo>
                <a:lnTo>
                  <a:pt x="8820518" y="430758"/>
                </a:lnTo>
                <a:lnTo>
                  <a:pt x="8837054" y="472757"/>
                </a:lnTo>
                <a:lnTo>
                  <a:pt x="8859406" y="512051"/>
                </a:lnTo>
                <a:lnTo>
                  <a:pt x="8887117" y="548246"/>
                </a:lnTo>
                <a:lnTo>
                  <a:pt x="8919718" y="580923"/>
                </a:lnTo>
                <a:lnTo>
                  <a:pt x="8956764" y="609688"/>
                </a:lnTo>
                <a:lnTo>
                  <a:pt x="8997785" y="634136"/>
                </a:lnTo>
                <a:lnTo>
                  <a:pt x="9042336" y="653859"/>
                </a:lnTo>
                <a:lnTo>
                  <a:pt x="9089936" y="668439"/>
                </a:lnTo>
                <a:lnTo>
                  <a:pt x="9140139" y="677494"/>
                </a:lnTo>
                <a:lnTo>
                  <a:pt x="9192489" y="680605"/>
                </a:lnTo>
                <a:lnTo>
                  <a:pt x="9244838" y="677494"/>
                </a:lnTo>
                <a:lnTo>
                  <a:pt x="9295041" y="668439"/>
                </a:lnTo>
                <a:lnTo>
                  <a:pt x="9342641" y="653859"/>
                </a:lnTo>
                <a:lnTo>
                  <a:pt x="9387180" y="634136"/>
                </a:lnTo>
                <a:lnTo>
                  <a:pt x="9428213" y="609688"/>
                </a:lnTo>
                <a:lnTo>
                  <a:pt x="9465259" y="580923"/>
                </a:lnTo>
                <a:lnTo>
                  <a:pt x="9497860" y="548246"/>
                </a:lnTo>
                <a:lnTo>
                  <a:pt x="9525571" y="512051"/>
                </a:lnTo>
                <a:lnTo>
                  <a:pt x="9547923" y="472757"/>
                </a:lnTo>
                <a:lnTo>
                  <a:pt x="9564459" y="430758"/>
                </a:lnTo>
                <a:lnTo>
                  <a:pt x="9574720" y="386473"/>
                </a:lnTo>
                <a:lnTo>
                  <a:pt x="9578238" y="340296"/>
                </a:lnTo>
                <a:close/>
              </a:path>
              <a:path w="13607415" h="680719">
                <a:moveTo>
                  <a:pt x="10921251" y="340296"/>
                </a:moveTo>
                <a:lnTo>
                  <a:pt x="10917720" y="294119"/>
                </a:lnTo>
                <a:lnTo>
                  <a:pt x="10907471" y="249834"/>
                </a:lnTo>
                <a:lnTo>
                  <a:pt x="10890936" y="207835"/>
                </a:lnTo>
                <a:lnTo>
                  <a:pt x="10868584" y="168541"/>
                </a:lnTo>
                <a:lnTo>
                  <a:pt x="10840872" y="132346"/>
                </a:lnTo>
                <a:lnTo>
                  <a:pt x="10808259" y="99669"/>
                </a:lnTo>
                <a:lnTo>
                  <a:pt x="10771213" y="70904"/>
                </a:lnTo>
                <a:lnTo>
                  <a:pt x="10730192" y="46456"/>
                </a:lnTo>
                <a:lnTo>
                  <a:pt x="10685653" y="26733"/>
                </a:lnTo>
                <a:lnTo>
                  <a:pt x="10638041" y="12153"/>
                </a:lnTo>
                <a:lnTo>
                  <a:pt x="10587838" y="3098"/>
                </a:lnTo>
                <a:lnTo>
                  <a:pt x="10535501" y="0"/>
                </a:lnTo>
                <a:lnTo>
                  <a:pt x="10483151" y="3098"/>
                </a:lnTo>
                <a:lnTo>
                  <a:pt x="10432948" y="12153"/>
                </a:lnTo>
                <a:lnTo>
                  <a:pt x="10385336" y="26733"/>
                </a:lnTo>
                <a:lnTo>
                  <a:pt x="10340797" y="46456"/>
                </a:lnTo>
                <a:lnTo>
                  <a:pt x="10299776" y="70904"/>
                </a:lnTo>
                <a:lnTo>
                  <a:pt x="10262730" y="99669"/>
                </a:lnTo>
                <a:lnTo>
                  <a:pt x="10230117" y="132346"/>
                </a:lnTo>
                <a:lnTo>
                  <a:pt x="10202405" y="168541"/>
                </a:lnTo>
                <a:lnTo>
                  <a:pt x="10180053" y="207835"/>
                </a:lnTo>
                <a:lnTo>
                  <a:pt x="10163518" y="249834"/>
                </a:lnTo>
                <a:lnTo>
                  <a:pt x="10153269" y="294119"/>
                </a:lnTo>
                <a:lnTo>
                  <a:pt x="10149738" y="340296"/>
                </a:lnTo>
                <a:lnTo>
                  <a:pt x="10153269" y="386473"/>
                </a:lnTo>
                <a:lnTo>
                  <a:pt x="10163518" y="430758"/>
                </a:lnTo>
                <a:lnTo>
                  <a:pt x="10180053" y="472757"/>
                </a:lnTo>
                <a:lnTo>
                  <a:pt x="10202405" y="512051"/>
                </a:lnTo>
                <a:lnTo>
                  <a:pt x="10230117" y="548246"/>
                </a:lnTo>
                <a:lnTo>
                  <a:pt x="10262730" y="580923"/>
                </a:lnTo>
                <a:lnTo>
                  <a:pt x="10299776" y="609688"/>
                </a:lnTo>
                <a:lnTo>
                  <a:pt x="10340797" y="634136"/>
                </a:lnTo>
                <a:lnTo>
                  <a:pt x="10385336" y="653859"/>
                </a:lnTo>
                <a:lnTo>
                  <a:pt x="10432948" y="668439"/>
                </a:lnTo>
                <a:lnTo>
                  <a:pt x="10483151" y="677494"/>
                </a:lnTo>
                <a:lnTo>
                  <a:pt x="10535501" y="680605"/>
                </a:lnTo>
                <a:lnTo>
                  <a:pt x="10587838" y="677494"/>
                </a:lnTo>
                <a:lnTo>
                  <a:pt x="10638041" y="668439"/>
                </a:lnTo>
                <a:lnTo>
                  <a:pt x="10685653" y="653859"/>
                </a:lnTo>
                <a:lnTo>
                  <a:pt x="10730192" y="634136"/>
                </a:lnTo>
                <a:lnTo>
                  <a:pt x="10771213" y="609688"/>
                </a:lnTo>
                <a:lnTo>
                  <a:pt x="10808259" y="580923"/>
                </a:lnTo>
                <a:lnTo>
                  <a:pt x="10840872" y="548246"/>
                </a:lnTo>
                <a:lnTo>
                  <a:pt x="10868584" y="512051"/>
                </a:lnTo>
                <a:lnTo>
                  <a:pt x="10890936" y="472757"/>
                </a:lnTo>
                <a:lnTo>
                  <a:pt x="10907471" y="430758"/>
                </a:lnTo>
                <a:lnTo>
                  <a:pt x="10917720" y="386473"/>
                </a:lnTo>
                <a:lnTo>
                  <a:pt x="10921251" y="340296"/>
                </a:lnTo>
                <a:close/>
              </a:path>
              <a:path w="13607415" h="680719">
                <a:moveTo>
                  <a:pt x="12264250" y="340296"/>
                </a:moveTo>
                <a:lnTo>
                  <a:pt x="12260732" y="294119"/>
                </a:lnTo>
                <a:lnTo>
                  <a:pt x="12250471" y="249834"/>
                </a:lnTo>
                <a:lnTo>
                  <a:pt x="12233935" y="207835"/>
                </a:lnTo>
                <a:lnTo>
                  <a:pt x="12211583" y="168541"/>
                </a:lnTo>
                <a:lnTo>
                  <a:pt x="12183872" y="132346"/>
                </a:lnTo>
                <a:lnTo>
                  <a:pt x="12151271" y="99669"/>
                </a:lnTo>
                <a:lnTo>
                  <a:pt x="12114225" y="70904"/>
                </a:lnTo>
                <a:lnTo>
                  <a:pt x="12073192" y="46456"/>
                </a:lnTo>
                <a:lnTo>
                  <a:pt x="12028653" y="26733"/>
                </a:lnTo>
                <a:lnTo>
                  <a:pt x="11981053" y="12153"/>
                </a:lnTo>
                <a:lnTo>
                  <a:pt x="11930850" y="3098"/>
                </a:lnTo>
                <a:lnTo>
                  <a:pt x="11878513" y="0"/>
                </a:lnTo>
                <a:lnTo>
                  <a:pt x="11826151" y="3098"/>
                </a:lnTo>
                <a:lnTo>
                  <a:pt x="11775948" y="12153"/>
                </a:lnTo>
                <a:lnTo>
                  <a:pt x="11728348" y="26733"/>
                </a:lnTo>
                <a:lnTo>
                  <a:pt x="11683810" y="46456"/>
                </a:lnTo>
                <a:lnTo>
                  <a:pt x="11642776" y="70904"/>
                </a:lnTo>
                <a:lnTo>
                  <a:pt x="11605730" y="99669"/>
                </a:lnTo>
                <a:lnTo>
                  <a:pt x="11573129" y="132346"/>
                </a:lnTo>
                <a:lnTo>
                  <a:pt x="11545418" y="168541"/>
                </a:lnTo>
                <a:lnTo>
                  <a:pt x="11523066" y="207835"/>
                </a:lnTo>
                <a:lnTo>
                  <a:pt x="11506530" y="249834"/>
                </a:lnTo>
                <a:lnTo>
                  <a:pt x="11496269" y="294119"/>
                </a:lnTo>
                <a:lnTo>
                  <a:pt x="11492751" y="340296"/>
                </a:lnTo>
                <a:lnTo>
                  <a:pt x="11496269" y="386473"/>
                </a:lnTo>
                <a:lnTo>
                  <a:pt x="11506530" y="430758"/>
                </a:lnTo>
                <a:lnTo>
                  <a:pt x="11523066" y="472757"/>
                </a:lnTo>
                <a:lnTo>
                  <a:pt x="11545418" y="512051"/>
                </a:lnTo>
                <a:lnTo>
                  <a:pt x="11573129" y="548246"/>
                </a:lnTo>
                <a:lnTo>
                  <a:pt x="11605730" y="580923"/>
                </a:lnTo>
                <a:lnTo>
                  <a:pt x="11642776" y="609688"/>
                </a:lnTo>
                <a:lnTo>
                  <a:pt x="11683810" y="634136"/>
                </a:lnTo>
                <a:lnTo>
                  <a:pt x="11728348" y="653859"/>
                </a:lnTo>
                <a:lnTo>
                  <a:pt x="11775948" y="668439"/>
                </a:lnTo>
                <a:lnTo>
                  <a:pt x="11826151" y="677494"/>
                </a:lnTo>
                <a:lnTo>
                  <a:pt x="11878501" y="680605"/>
                </a:lnTo>
                <a:lnTo>
                  <a:pt x="11930850" y="677494"/>
                </a:lnTo>
                <a:lnTo>
                  <a:pt x="11981053" y="668439"/>
                </a:lnTo>
                <a:lnTo>
                  <a:pt x="12028653" y="653859"/>
                </a:lnTo>
                <a:lnTo>
                  <a:pt x="12073192" y="634136"/>
                </a:lnTo>
                <a:lnTo>
                  <a:pt x="12114225" y="609688"/>
                </a:lnTo>
                <a:lnTo>
                  <a:pt x="12151271" y="580923"/>
                </a:lnTo>
                <a:lnTo>
                  <a:pt x="12183872" y="548246"/>
                </a:lnTo>
                <a:lnTo>
                  <a:pt x="12211583" y="512051"/>
                </a:lnTo>
                <a:lnTo>
                  <a:pt x="12233935" y="472757"/>
                </a:lnTo>
                <a:lnTo>
                  <a:pt x="12250471" y="430758"/>
                </a:lnTo>
                <a:lnTo>
                  <a:pt x="12260732" y="386473"/>
                </a:lnTo>
                <a:lnTo>
                  <a:pt x="12264250" y="340296"/>
                </a:lnTo>
                <a:close/>
              </a:path>
              <a:path w="13607415" h="680719">
                <a:moveTo>
                  <a:pt x="13607263" y="340296"/>
                </a:moveTo>
                <a:lnTo>
                  <a:pt x="13603732" y="294119"/>
                </a:lnTo>
                <a:lnTo>
                  <a:pt x="13593483" y="249834"/>
                </a:lnTo>
                <a:lnTo>
                  <a:pt x="13576948" y="207835"/>
                </a:lnTo>
                <a:lnTo>
                  <a:pt x="13554596" y="168541"/>
                </a:lnTo>
                <a:lnTo>
                  <a:pt x="13526884" y="132346"/>
                </a:lnTo>
                <a:lnTo>
                  <a:pt x="13494271" y="99669"/>
                </a:lnTo>
                <a:lnTo>
                  <a:pt x="13457225" y="70904"/>
                </a:lnTo>
                <a:lnTo>
                  <a:pt x="13416204" y="46456"/>
                </a:lnTo>
                <a:lnTo>
                  <a:pt x="13371665" y="26733"/>
                </a:lnTo>
                <a:lnTo>
                  <a:pt x="13324053" y="12153"/>
                </a:lnTo>
                <a:lnTo>
                  <a:pt x="13273850" y="3098"/>
                </a:lnTo>
                <a:lnTo>
                  <a:pt x="13221513" y="0"/>
                </a:lnTo>
                <a:lnTo>
                  <a:pt x="13169164" y="3098"/>
                </a:lnTo>
                <a:lnTo>
                  <a:pt x="13118960" y="12153"/>
                </a:lnTo>
                <a:lnTo>
                  <a:pt x="13071361" y="26733"/>
                </a:lnTo>
                <a:lnTo>
                  <a:pt x="13026809" y="46456"/>
                </a:lnTo>
                <a:lnTo>
                  <a:pt x="12985788" y="70904"/>
                </a:lnTo>
                <a:lnTo>
                  <a:pt x="12948742" y="99669"/>
                </a:lnTo>
                <a:lnTo>
                  <a:pt x="12916129" y="132346"/>
                </a:lnTo>
                <a:lnTo>
                  <a:pt x="12888417" y="168541"/>
                </a:lnTo>
                <a:lnTo>
                  <a:pt x="12866065" y="207835"/>
                </a:lnTo>
                <a:lnTo>
                  <a:pt x="12849530" y="249834"/>
                </a:lnTo>
                <a:lnTo>
                  <a:pt x="12839281" y="294119"/>
                </a:lnTo>
                <a:lnTo>
                  <a:pt x="12835750" y="340296"/>
                </a:lnTo>
                <a:lnTo>
                  <a:pt x="12839281" y="386473"/>
                </a:lnTo>
                <a:lnTo>
                  <a:pt x="12849530" y="430758"/>
                </a:lnTo>
                <a:lnTo>
                  <a:pt x="12866065" y="472757"/>
                </a:lnTo>
                <a:lnTo>
                  <a:pt x="12888417" y="512051"/>
                </a:lnTo>
                <a:lnTo>
                  <a:pt x="12916129" y="548246"/>
                </a:lnTo>
                <a:lnTo>
                  <a:pt x="12948742" y="580923"/>
                </a:lnTo>
                <a:lnTo>
                  <a:pt x="12985788" y="609688"/>
                </a:lnTo>
                <a:lnTo>
                  <a:pt x="13026809" y="634136"/>
                </a:lnTo>
                <a:lnTo>
                  <a:pt x="13071361" y="653859"/>
                </a:lnTo>
                <a:lnTo>
                  <a:pt x="13118960" y="668439"/>
                </a:lnTo>
                <a:lnTo>
                  <a:pt x="13169164" y="677494"/>
                </a:lnTo>
                <a:lnTo>
                  <a:pt x="13221513" y="680605"/>
                </a:lnTo>
                <a:lnTo>
                  <a:pt x="13273850" y="677494"/>
                </a:lnTo>
                <a:lnTo>
                  <a:pt x="13324053" y="668439"/>
                </a:lnTo>
                <a:lnTo>
                  <a:pt x="13371665" y="653859"/>
                </a:lnTo>
                <a:lnTo>
                  <a:pt x="13416204" y="634136"/>
                </a:lnTo>
                <a:lnTo>
                  <a:pt x="13457225" y="609688"/>
                </a:lnTo>
                <a:lnTo>
                  <a:pt x="13494271" y="580923"/>
                </a:lnTo>
                <a:lnTo>
                  <a:pt x="13526884" y="548246"/>
                </a:lnTo>
                <a:lnTo>
                  <a:pt x="13554596" y="512051"/>
                </a:lnTo>
                <a:lnTo>
                  <a:pt x="13576948" y="472757"/>
                </a:lnTo>
                <a:lnTo>
                  <a:pt x="13593483" y="430758"/>
                </a:lnTo>
                <a:lnTo>
                  <a:pt x="13603732" y="386473"/>
                </a:lnTo>
                <a:lnTo>
                  <a:pt x="13607263" y="340296"/>
                </a:lnTo>
                <a:close/>
              </a:path>
            </a:pathLst>
          </a:custGeom>
          <a:solidFill>
            <a:srgbClr val="AAC8E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42651" y="7797028"/>
            <a:ext cx="2991091" cy="248451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048263" y="1972136"/>
            <a:ext cx="7541894" cy="6421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1738" y="8942987"/>
            <a:ext cx="16184522" cy="12909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3161" y="2489447"/>
            <a:ext cx="17421676" cy="6720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5.png"/><Relationship Id="rId21" Type="http://schemas.openxmlformats.org/officeDocument/2006/relationships/image" Target="../media/image50.png"/><Relationship Id="rId34" Type="http://schemas.openxmlformats.org/officeDocument/2006/relationships/image" Target="../media/image63.png"/><Relationship Id="rId42" Type="http://schemas.openxmlformats.org/officeDocument/2006/relationships/image" Target="../media/image71.png"/><Relationship Id="rId47" Type="http://schemas.openxmlformats.org/officeDocument/2006/relationships/image" Target="../media/image76.png"/><Relationship Id="rId50" Type="http://schemas.openxmlformats.org/officeDocument/2006/relationships/image" Target="../media/image79.png"/><Relationship Id="rId55" Type="http://schemas.openxmlformats.org/officeDocument/2006/relationships/image" Target="../media/image84.png"/><Relationship Id="rId63" Type="http://schemas.openxmlformats.org/officeDocument/2006/relationships/image" Target="../media/image9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6" Type="http://schemas.openxmlformats.org/officeDocument/2006/relationships/image" Target="../media/image45.png"/><Relationship Id="rId29" Type="http://schemas.openxmlformats.org/officeDocument/2006/relationships/image" Target="../media/image58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32" Type="http://schemas.openxmlformats.org/officeDocument/2006/relationships/image" Target="../media/image61.png"/><Relationship Id="rId37" Type="http://schemas.openxmlformats.org/officeDocument/2006/relationships/image" Target="../media/image66.png"/><Relationship Id="rId40" Type="http://schemas.openxmlformats.org/officeDocument/2006/relationships/image" Target="../media/image69.png"/><Relationship Id="rId45" Type="http://schemas.openxmlformats.org/officeDocument/2006/relationships/image" Target="../media/image74.png"/><Relationship Id="rId53" Type="http://schemas.openxmlformats.org/officeDocument/2006/relationships/image" Target="../media/image82.png"/><Relationship Id="rId58" Type="http://schemas.openxmlformats.org/officeDocument/2006/relationships/image" Target="../media/image87.png"/><Relationship Id="rId66" Type="http://schemas.openxmlformats.org/officeDocument/2006/relationships/image" Target="../media/image95.png"/><Relationship Id="rId5" Type="http://schemas.openxmlformats.org/officeDocument/2006/relationships/image" Target="../media/image34.png"/><Relationship Id="rId61" Type="http://schemas.openxmlformats.org/officeDocument/2006/relationships/image" Target="../media/image90.png"/><Relationship Id="rId19" Type="http://schemas.openxmlformats.org/officeDocument/2006/relationships/image" Target="../media/image4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image" Target="../media/image59.png"/><Relationship Id="rId35" Type="http://schemas.openxmlformats.org/officeDocument/2006/relationships/image" Target="../media/image64.png"/><Relationship Id="rId43" Type="http://schemas.openxmlformats.org/officeDocument/2006/relationships/image" Target="../media/image72.png"/><Relationship Id="rId48" Type="http://schemas.openxmlformats.org/officeDocument/2006/relationships/image" Target="../media/image77.png"/><Relationship Id="rId56" Type="http://schemas.openxmlformats.org/officeDocument/2006/relationships/image" Target="../media/image85.png"/><Relationship Id="rId64" Type="http://schemas.openxmlformats.org/officeDocument/2006/relationships/image" Target="../media/image93.png"/><Relationship Id="rId8" Type="http://schemas.openxmlformats.org/officeDocument/2006/relationships/image" Target="../media/image37.png"/><Relationship Id="rId51" Type="http://schemas.openxmlformats.org/officeDocument/2006/relationships/image" Target="../media/image80.png"/><Relationship Id="rId3" Type="http://schemas.openxmlformats.org/officeDocument/2006/relationships/image" Target="../media/image32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33" Type="http://schemas.openxmlformats.org/officeDocument/2006/relationships/image" Target="../media/image62.png"/><Relationship Id="rId38" Type="http://schemas.openxmlformats.org/officeDocument/2006/relationships/image" Target="../media/image67.png"/><Relationship Id="rId46" Type="http://schemas.openxmlformats.org/officeDocument/2006/relationships/image" Target="../media/image75.png"/><Relationship Id="rId59" Type="http://schemas.openxmlformats.org/officeDocument/2006/relationships/image" Target="../media/image88.png"/><Relationship Id="rId67" Type="http://schemas.openxmlformats.org/officeDocument/2006/relationships/image" Target="../media/image96.png"/><Relationship Id="rId20" Type="http://schemas.openxmlformats.org/officeDocument/2006/relationships/image" Target="../media/image49.png"/><Relationship Id="rId41" Type="http://schemas.openxmlformats.org/officeDocument/2006/relationships/image" Target="../media/image70.png"/><Relationship Id="rId54" Type="http://schemas.openxmlformats.org/officeDocument/2006/relationships/image" Target="../media/image83.png"/><Relationship Id="rId6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36" Type="http://schemas.openxmlformats.org/officeDocument/2006/relationships/image" Target="../media/image65.png"/><Relationship Id="rId49" Type="http://schemas.openxmlformats.org/officeDocument/2006/relationships/image" Target="../media/image78.png"/><Relationship Id="rId57" Type="http://schemas.openxmlformats.org/officeDocument/2006/relationships/image" Target="../media/image86.png"/><Relationship Id="rId10" Type="http://schemas.openxmlformats.org/officeDocument/2006/relationships/image" Target="../media/image39.png"/><Relationship Id="rId31" Type="http://schemas.openxmlformats.org/officeDocument/2006/relationships/image" Target="../media/image60.png"/><Relationship Id="rId44" Type="http://schemas.openxmlformats.org/officeDocument/2006/relationships/image" Target="../media/image73.png"/><Relationship Id="rId52" Type="http://schemas.openxmlformats.org/officeDocument/2006/relationships/image" Target="../media/image81.png"/><Relationship Id="rId60" Type="http://schemas.openxmlformats.org/officeDocument/2006/relationships/image" Target="../media/image89.png"/><Relationship Id="rId65" Type="http://schemas.openxmlformats.org/officeDocument/2006/relationships/image" Target="../media/image9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80191" y="1761043"/>
            <a:ext cx="12525374" cy="67627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42179" y="2414299"/>
            <a:ext cx="4126865" cy="1960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700" spc="325" dirty="0">
                <a:solidFill>
                  <a:srgbClr val="FF1616"/>
                </a:solidFill>
                <a:latin typeface="Lucida Sans Unicode"/>
                <a:cs typeface="Lucida Sans Unicode"/>
              </a:rPr>
              <a:t>Н</a:t>
            </a:r>
            <a:r>
              <a:rPr sz="1270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sz="12700" spc="894" dirty="0">
                <a:solidFill>
                  <a:srgbClr val="FFFFFF"/>
                </a:solidFill>
                <a:latin typeface="Lucida Sans Unicode"/>
                <a:cs typeface="Lucida Sans Unicode"/>
              </a:rPr>
              <a:t>в</a:t>
            </a:r>
            <a:r>
              <a:rPr sz="12700" spc="110" dirty="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endParaRPr sz="127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42179" y="3862099"/>
            <a:ext cx="9006205" cy="1960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700" spc="25" dirty="0">
                <a:solidFill>
                  <a:srgbClr val="FF1616"/>
                </a:solidFill>
                <a:latin typeface="Lucida Sans Unicode"/>
                <a:cs typeface="Lucida Sans Unicode"/>
              </a:rPr>
              <a:t>У</a:t>
            </a:r>
            <a:r>
              <a:rPr sz="12700" spc="145" dirty="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sz="127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р</a:t>
            </a:r>
            <a:r>
              <a:rPr sz="12700" spc="360" dirty="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sz="12700" spc="-145" dirty="0">
                <a:solidFill>
                  <a:srgbClr val="FFFFFF"/>
                </a:solidFill>
                <a:latin typeface="Lucida Sans Unicode"/>
                <a:cs typeface="Lucida Sans Unicode"/>
              </a:rPr>
              <a:t>ї</a:t>
            </a:r>
            <a:r>
              <a:rPr sz="12700" spc="380" dirty="0">
                <a:solidFill>
                  <a:srgbClr val="FFFFFF"/>
                </a:solidFill>
                <a:latin typeface="Lucida Sans Unicode"/>
                <a:cs typeface="Lucida Sans Unicode"/>
              </a:rPr>
              <a:t>н</a:t>
            </a:r>
            <a:r>
              <a:rPr sz="12700" spc="-160" dirty="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sz="12700" spc="1360" dirty="0">
                <a:solidFill>
                  <a:srgbClr val="FFFFFF"/>
                </a:solidFill>
                <a:latin typeface="Lucida Sans Unicode"/>
                <a:cs typeface="Lucida Sans Unicode"/>
              </a:rPr>
              <a:t>ь</a:t>
            </a:r>
            <a:r>
              <a:rPr sz="12700" spc="145" dirty="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sz="12700" spc="110" dirty="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endParaRPr sz="12700">
              <a:latin typeface="Lucida Sans Unicode"/>
              <a:cs typeface="Lucida Sans Unicode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1160" y="5661444"/>
              <a:ext cx="2581274" cy="462555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71432" y="7650050"/>
              <a:ext cx="7945120" cy="1369060"/>
            </a:xfrm>
            <a:custGeom>
              <a:avLst/>
              <a:gdLst/>
              <a:ahLst/>
              <a:cxnLst/>
              <a:rect l="l" t="t" r="r" b="b"/>
              <a:pathLst>
                <a:path w="7945120" h="1369059">
                  <a:moveTo>
                    <a:pt x="1049609" y="1361794"/>
                  </a:moveTo>
                  <a:lnTo>
                    <a:pt x="4942952" y="1361794"/>
                  </a:lnTo>
                  <a:lnTo>
                    <a:pt x="2083092" y="1368659"/>
                  </a:lnTo>
                  <a:lnTo>
                    <a:pt x="1147730" y="1365300"/>
                  </a:lnTo>
                  <a:lnTo>
                    <a:pt x="1090454" y="1363655"/>
                  </a:lnTo>
                  <a:lnTo>
                    <a:pt x="1049609" y="1361794"/>
                  </a:lnTo>
                  <a:close/>
                </a:path>
                <a:path w="7945120" h="1369059">
                  <a:moveTo>
                    <a:pt x="1882077" y="0"/>
                  </a:moveTo>
                  <a:lnTo>
                    <a:pt x="6848019" y="10365"/>
                  </a:lnTo>
                  <a:lnTo>
                    <a:pt x="6956584" y="14912"/>
                  </a:lnTo>
                  <a:lnTo>
                    <a:pt x="7064075" y="21094"/>
                  </a:lnTo>
                  <a:lnTo>
                    <a:pt x="7116937" y="24986"/>
                  </a:lnTo>
                  <a:lnTo>
                    <a:pt x="7168953" y="29511"/>
                  </a:lnTo>
                  <a:lnTo>
                    <a:pt x="7219933" y="34746"/>
                  </a:lnTo>
                  <a:lnTo>
                    <a:pt x="7269683" y="40764"/>
                  </a:lnTo>
                  <a:lnTo>
                    <a:pt x="7318011" y="47641"/>
                  </a:lnTo>
                  <a:lnTo>
                    <a:pt x="7364725" y="55452"/>
                  </a:lnTo>
                  <a:lnTo>
                    <a:pt x="7409633" y="64272"/>
                  </a:lnTo>
                  <a:lnTo>
                    <a:pt x="7452543" y="74175"/>
                  </a:lnTo>
                  <a:lnTo>
                    <a:pt x="7493262" y="85238"/>
                  </a:lnTo>
                  <a:lnTo>
                    <a:pt x="7531599" y="97534"/>
                  </a:lnTo>
                  <a:lnTo>
                    <a:pt x="7580807" y="116174"/>
                  </a:lnTo>
                  <a:lnTo>
                    <a:pt x="7626670" y="136637"/>
                  </a:lnTo>
                  <a:lnTo>
                    <a:pt x="7669252" y="159017"/>
                  </a:lnTo>
                  <a:lnTo>
                    <a:pt x="7708550" y="183370"/>
                  </a:lnTo>
                  <a:lnTo>
                    <a:pt x="7744660" y="209813"/>
                  </a:lnTo>
                  <a:lnTo>
                    <a:pt x="7777613" y="238422"/>
                  </a:lnTo>
                  <a:lnTo>
                    <a:pt x="7807455" y="269281"/>
                  </a:lnTo>
                  <a:lnTo>
                    <a:pt x="7834233" y="302478"/>
                  </a:lnTo>
                  <a:lnTo>
                    <a:pt x="7857994" y="338099"/>
                  </a:lnTo>
                  <a:lnTo>
                    <a:pt x="7878784" y="376228"/>
                  </a:lnTo>
                  <a:lnTo>
                    <a:pt x="7896651" y="416952"/>
                  </a:lnTo>
                  <a:lnTo>
                    <a:pt x="7911641" y="460357"/>
                  </a:lnTo>
                  <a:lnTo>
                    <a:pt x="7923800" y="506529"/>
                  </a:lnTo>
                  <a:lnTo>
                    <a:pt x="7933176" y="555553"/>
                  </a:lnTo>
                  <a:lnTo>
                    <a:pt x="7939815" y="607517"/>
                  </a:lnTo>
                  <a:lnTo>
                    <a:pt x="7943764" y="662504"/>
                  </a:lnTo>
                  <a:lnTo>
                    <a:pt x="7945069" y="720602"/>
                  </a:lnTo>
                  <a:lnTo>
                    <a:pt x="7941367" y="783538"/>
                  </a:lnTo>
                  <a:lnTo>
                    <a:pt x="7935803" y="842045"/>
                  </a:lnTo>
                  <a:lnTo>
                    <a:pt x="7927839" y="896261"/>
                  </a:lnTo>
                  <a:lnTo>
                    <a:pt x="7916936" y="946320"/>
                  </a:lnTo>
                  <a:lnTo>
                    <a:pt x="7902556" y="992357"/>
                  </a:lnTo>
                  <a:lnTo>
                    <a:pt x="7884158" y="1034505"/>
                  </a:lnTo>
                  <a:lnTo>
                    <a:pt x="7861205" y="1072900"/>
                  </a:lnTo>
                  <a:lnTo>
                    <a:pt x="7833156" y="1107676"/>
                  </a:lnTo>
                  <a:lnTo>
                    <a:pt x="7799474" y="1138967"/>
                  </a:lnTo>
                  <a:lnTo>
                    <a:pt x="7737408" y="1182421"/>
                  </a:lnTo>
                  <a:lnTo>
                    <a:pt x="7702919" y="1202134"/>
                  </a:lnTo>
                  <a:lnTo>
                    <a:pt x="7666256" y="1220547"/>
                  </a:lnTo>
                  <a:lnTo>
                    <a:pt x="7627518" y="1237692"/>
                  </a:lnTo>
                  <a:lnTo>
                    <a:pt x="7586801" y="1253598"/>
                  </a:lnTo>
                  <a:lnTo>
                    <a:pt x="7544204" y="1268298"/>
                  </a:lnTo>
                  <a:lnTo>
                    <a:pt x="7499824" y="1281823"/>
                  </a:lnTo>
                  <a:lnTo>
                    <a:pt x="7453759" y="1294204"/>
                  </a:lnTo>
                  <a:lnTo>
                    <a:pt x="7406107" y="1305472"/>
                  </a:lnTo>
                  <a:lnTo>
                    <a:pt x="7356966" y="1315659"/>
                  </a:lnTo>
                  <a:lnTo>
                    <a:pt x="7306433" y="1324796"/>
                  </a:lnTo>
                  <a:lnTo>
                    <a:pt x="7254606" y="1332914"/>
                  </a:lnTo>
                  <a:lnTo>
                    <a:pt x="7201583" y="1340045"/>
                  </a:lnTo>
                  <a:lnTo>
                    <a:pt x="7147461" y="1346219"/>
                  </a:lnTo>
                  <a:lnTo>
                    <a:pt x="7092339" y="1351469"/>
                  </a:lnTo>
                  <a:lnTo>
                    <a:pt x="7036314" y="1355826"/>
                  </a:lnTo>
                  <a:lnTo>
                    <a:pt x="6979484" y="1359320"/>
                  </a:lnTo>
                  <a:lnTo>
                    <a:pt x="6921946" y="1361983"/>
                  </a:lnTo>
                  <a:lnTo>
                    <a:pt x="6863798" y="1363846"/>
                  </a:lnTo>
                  <a:lnTo>
                    <a:pt x="6805139" y="1364941"/>
                  </a:lnTo>
                  <a:lnTo>
                    <a:pt x="6746065" y="1365300"/>
                  </a:lnTo>
                  <a:lnTo>
                    <a:pt x="6792572" y="1361983"/>
                  </a:lnTo>
                  <a:lnTo>
                    <a:pt x="1049609" y="1361794"/>
                  </a:lnTo>
                  <a:lnTo>
                    <a:pt x="976636" y="1357504"/>
                  </a:lnTo>
                  <a:lnTo>
                    <a:pt x="920343" y="1353011"/>
                  </a:lnTo>
                  <a:lnTo>
                    <a:pt x="864629" y="1347582"/>
                  </a:lnTo>
                  <a:lnTo>
                    <a:pt x="809616" y="1341223"/>
                  </a:lnTo>
                  <a:lnTo>
                    <a:pt x="755432" y="1333942"/>
                  </a:lnTo>
                  <a:lnTo>
                    <a:pt x="702200" y="1325744"/>
                  </a:lnTo>
                  <a:lnTo>
                    <a:pt x="650046" y="1316638"/>
                  </a:lnTo>
                  <a:lnTo>
                    <a:pt x="599094" y="1306629"/>
                  </a:lnTo>
                  <a:lnTo>
                    <a:pt x="549470" y="1295723"/>
                  </a:lnTo>
                  <a:lnTo>
                    <a:pt x="501299" y="1283929"/>
                  </a:lnTo>
                  <a:lnTo>
                    <a:pt x="454705" y="1271252"/>
                  </a:lnTo>
                  <a:lnTo>
                    <a:pt x="409814" y="1257700"/>
                  </a:lnTo>
                  <a:lnTo>
                    <a:pt x="366751" y="1243278"/>
                  </a:lnTo>
                  <a:lnTo>
                    <a:pt x="325640" y="1227993"/>
                  </a:lnTo>
                  <a:lnTo>
                    <a:pt x="286606" y="1211853"/>
                  </a:lnTo>
                  <a:lnTo>
                    <a:pt x="249776" y="1194864"/>
                  </a:lnTo>
                  <a:lnTo>
                    <a:pt x="215272" y="1177033"/>
                  </a:lnTo>
                  <a:lnTo>
                    <a:pt x="139791" y="1128202"/>
                  </a:lnTo>
                  <a:lnTo>
                    <a:pt x="103223" y="1095807"/>
                  </a:lnTo>
                  <a:lnTo>
                    <a:pt x="73048" y="1060882"/>
                  </a:lnTo>
                  <a:lnTo>
                    <a:pt x="48798" y="1023131"/>
                  </a:lnTo>
                  <a:lnTo>
                    <a:pt x="30004" y="982255"/>
                  </a:lnTo>
                  <a:lnTo>
                    <a:pt x="16196" y="937958"/>
                  </a:lnTo>
                  <a:lnTo>
                    <a:pt x="6905" y="889942"/>
                  </a:lnTo>
                  <a:lnTo>
                    <a:pt x="1663" y="837909"/>
                  </a:lnTo>
                  <a:lnTo>
                    <a:pt x="0" y="781561"/>
                  </a:lnTo>
                  <a:lnTo>
                    <a:pt x="1447" y="720585"/>
                  </a:lnTo>
                  <a:lnTo>
                    <a:pt x="2429" y="675330"/>
                  </a:lnTo>
                  <a:lnTo>
                    <a:pt x="5387" y="631641"/>
                  </a:lnTo>
                  <a:lnTo>
                    <a:pt x="10341" y="589521"/>
                  </a:lnTo>
                  <a:lnTo>
                    <a:pt x="17309" y="548960"/>
                  </a:lnTo>
                  <a:lnTo>
                    <a:pt x="26309" y="509949"/>
                  </a:lnTo>
                  <a:lnTo>
                    <a:pt x="37361" y="472477"/>
                  </a:lnTo>
                  <a:lnTo>
                    <a:pt x="50482" y="436534"/>
                  </a:lnTo>
                  <a:lnTo>
                    <a:pt x="83009" y="369197"/>
                  </a:lnTo>
                  <a:lnTo>
                    <a:pt x="124037" y="307857"/>
                  </a:lnTo>
                  <a:lnTo>
                    <a:pt x="173718" y="252434"/>
                  </a:lnTo>
                  <a:lnTo>
                    <a:pt x="232199" y="202847"/>
                  </a:lnTo>
                  <a:lnTo>
                    <a:pt x="264787" y="180217"/>
                  </a:lnTo>
                  <a:lnTo>
                    <a:pt x="299649" y="159006"/>
                  </a:lnTo>
                  <a:lnTo>
                    <a:pt x="336748" y="139235"/>
                  </a:lnTo>
                  <a:lnTo>
                    <a:pt x="376159" y="120862"/>
                  </a:lnTo>
                  <a:lnTo>
                    <a:pt x="417883" y="103889"/>
                  </a:lnTo>
                  <a:lnTo>
                    <a:pt x="461936" y="88304"/>
                  </a:lnTo>
                  <a:lnTo>
                    <a:pt x="508339" y="74098"/>
                  </a:lnTo>
                  <a:lnTo>
                    <a:pt x="557110" y="61261"/>
                  </a:lnTo>
                  <a:lnTo>
                    <a:pt x="608268" y="49783"/>
                  </a:lnTo>
                  <a:lnTo>
                    <a:pt x="661830" y="39654"/>
                  </a:lnTo>
                  <a:lnTo>
                    <a:pt x="717816" y="30864"/>
                  </a:lnTo>
                  <a:lnTo>
                    <a:pt x="776244" y="23402"/>
                  </a:lnTo>
                  <a:lnTo>
                    <a:pt x="837133" y="17259"/>
                  </a:lnTo>
                  <a:lnTo>
                    <a:pt x="900502" y="12425"/>
                  </a:lnTo>
                  <a:lnTo>
                    <a:pt x="966369" y="8890"/>
                  </a:lnTo>
                  <a:lnTo>
                    <a:pt x="1536464" y="241"/>
                  </a:lnTo>
                  <a:lnTo>
                    <a:pt x="1882077" y="0"/>
                  </a:lnTo>
                  <a:close/>
                </a:path>
              </a:pathLst>
            </a:custGeom>
            <a:solidFill>
              <a:srgbClr val="834A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95210" y="729994"/>
              <a:ext cx="5553074" cy="20573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0"/>
              <a:ext cx="18288000" cy="10276205"/>
            </a:xfrm>
            <a:custGeom>
              <a:avLst/>
              <a:gdLst/>
              <a:ahLst/>
              <a:cxnLst/>
              <a:rect l="l" t="t" r="r" b="b"/>
              <a:pathLst>
                <a:path w="18288000" h="10276205">
                  <a:moveTo>
                    <a:pt x="2382126" y="4480306"/>
                  </a:moveTo>
                  <a:lnTo>
                    <a:pt x="2372296" y="4480306"/>
                  </a:lnTo>
                  <a:lnTo>
                    <a:pt x="2369959" y="4483328"/>
                  </a:lnTo>
                  <a:lnTo>
                    <a:pt x="2382126" y="4480306"/>
                  </a:lnTo>
                  <a:close/>
                </a:path>
                <a:path w="18288000" h="10276205">
                  <a:moveTo>
                    <a:pt x="2620949" y="4251706"/>
                  </a:moveTo>
                  <a:lnTo>
                    <a:pt x="2620010" y="4251706"/>
                  </a:lnTo>
                  <a:lnTo>
                    <a:pt x="2596553" y="4277106"/>
                  </a:lnTo>
                  <a:lnTo>
                    <a:pt x="2576652" y="4302506"/>
                  </a:lnTo>
                  <a:lnTo>
                    <a:pt x="2559227" y="4327906"/>
                  </a:lnTo>
                  <a:lnTo>
                    <a:pt x="2543238" y="4353306"/>
                  </a:lnTo>
                  <a:lnTo>
                    <a:pt x="2620949" y="4251706"/>
                  </a:lnTo>
                  <a:close/>
                </a:path>
                <a:path w="18288000" h="10276205">
                  <a:moveTo>
                    <a:pt x="2785859" y="3997706"/>
                  </a:moveTo>
                  <a:lnTo>
                    <a:pt x="2784906" y="3997706"/>
                  </a:lnTo>
                  <a:lnTo>
                    <a:pt x="2620010" y="4251706"/>
                  </a:lnTo>
                  <a:lnTo>
                    <a:pt x="2631783" y="4239006"/>
                  </a:lnTo>
                  <a:lnTo>
                    <a:pt x="2643822" y="4226306"/>
                  </a:lnTo>
                  <a:lnTo>
                    <a:pt x="2690203" y="4162806"/>
                  </a:lnTo>
                  <a:lnTo>
                    <a:pt x="2714409" y="4124706"/>
                  </a:lnTo>
                  <a:lnTo>
                    <a:pt x="2762059" y="4048506"/>
                  </a:lnTo>
                  <a:lnTo>
                    <a:pt x="2785859" y="3997706"/>
                  </a:lnTo>
                  <a:close/>
                </a:path>
                <a:path w="18288000" h="10276205">
                  <a:moveTo>
                    <a:pt x="2804807" y="3197606"/>
                  </a:moveTo>
                  <a:lnTo>
                    <a:pt x="2785618" y="3159506"/>
                  </a:lnTo>
                  <a:lnTo>
                    <a:pt x="2779217" y="3134106"/>
                  </a:lnTo>
                  <a:lnTo>
                    <a:pt x="2781490" y="3159506"/>
                  </a:lnTo>
                  <a:lnTo>
                    <a:pt x="2785262" y="3172206"/>
                  </a:lnTo>
                  <a:lnTo>
                    <a:pt x="2792412" y="3184906"/>
                  </a:lnTo>
                  <a:lnTo>
                    <a:pt x="2804807" y="3197606"/>
                  </a:lnTo>
                  <a:close/>
                </a:path>
                <a:path w="18288000" h="10276205">
                  <a:moveTo>
                    <a:pt x="2816187" y="3896106"/>
                  </a:moveTo>
                  <a:lnTo>
                    <a:pt x="2809684" y="3908806"/>
                  </a:lnTo>
                  <a:lnTo>
                    <a:pt x="2801848" y="3921506"/>
                  </a:lnTo>
                  <a:lnTo>
                    <a:pt x="2797391" y="3946906"/>
                  </a:lnTo>
                  <a:lnTo>
                    <a:pt x="2801023" y="3959606"/>
                  </a:lnTo>
                  <a:lnTo>
                    <a:pt x="2816187" y="3896106"/>
                  </a:lnTo>
                  <a:close/>
                </a:path>
                <a:path w="18288000" h="10276205">
                  <a:moveTo>
                    <a:pt x="2856941" y="3781806"/>
                  </a:moveTo>
                  <a:lnTo>
                    <a:pt x="2816187" y="3908806"/>
                  </a:lnTo>
                  <a:lnTo>
                    <a:pt x="2832011" y="3870706"/>
                  </a:lnTo>
                  <a:lnTo>
                    <a:pt x="2844736" y="3845306"/>
                  </a:lnTo>
                  <a:lnTo>
                    <a:pt x="2853372" y="3807206"/>
                  </a:lnTo>
                  <a:lnTo>
                    <a:pt x="2856941" y="3781806"/>
                  </a:lnTo>
                  <a:close/>
                </a:path>
                <a:path w="18288000" h="10276205">
                  <a:moveTo>
                    <a:pt x="2869768" y="3537077"/>
                  </a:moveTo>
                  <a:lnTo>
                    <a:pt x="2866948" y="3515106"/>
                  </a:lnTo>
                  <a:lnTo>
                    <a:pt x="2861145" y="3477006"/>
                  </a:lnTo>
                  <a:lnTo>
                    <a:pt x="2857881" y="3464306"/>
                  </a:lnTo>
                  <a:lnTo>
                    <a:pt x="2854934" y="3451606"/>
                  </a:lnTo>
                  <a:lnTo>
                    <a:pt x="2851366" y="3438906"/>
                  </a:lnTo>
                  <a:lnTo>
                    <a:pt x="2848686" y="3426206"/>
                  </a:lnTo>
                  <a:lnTo>
                    <a:pt x="2848406" y="3413506"/>
                  </a:lnTo>
                  <a:lnTo>
                    <a:pt x="2850794" y="3375406"/>
                  </a:lnTo>
                  <a:lnTo>
                    <a:pt x="2849003" y="3350006"/>
                  </a:lnTo>
                  <a:lnTo>
                    <a:pt x="2844546" y="3311906"/>
                  </a:lnTo>
                  <a:lnTo>
                    <a:pt x="2838932" y="3273806"/>
                  </a:lnTo>
                  <a:lnTo>
                    <a:pt x="2831185" y="3235706"/>
                  </a:lnTo>
                  <a:lnTo>
                    <a:pt x="2822816" y="3184906"/>
                  </a:lnTo>
                  <a:lnTo>
                    <a:pt x="2813342" y="3134106"/>
                  </a:lnTo>
                  <a:lnTo>
                    <a:pt x="2802280" y="3083306"/>
                  </a:lnTo>
                  <a:lnTo>
                    <a:pt x="2789174" y="3032506"/>
                  </a:lnTo>
                  <a:lnTo>
                    <a:pt x="2773540" y="2994406"/>
                  </a:lnTo>
                  <a:lnTo>
                    <a:pt x="2758186" y="2943606"/>
                  </a:lnTo>
                  <a:lnTo>
                    <a:pt x="2744025" y="2905506"/>
                  </a:lnTo>
                  <a:lnTo>
                    <a:pt x="2731097" y="2854706"/>
                  </a:lnTo>
                  <a:lnTo>
                    <a:pt x="2719438" y="2816606"/>
                  </a:lnTo>
                  <a:lnTo>
                    <a:pt x="2709087" y="2765806"/>
                  </a:lnTo>
                  <a:lnTo>
                    <a:pt x="2697759" y="2715006"/>
                  </a:lnTo>
                  <a:lnTo>
                    <a:pt x="2685986" y="2651506"/>
                  </a:lnTo>
                  <a:lnTo>
                    <a:pt x="2672981" y="2600706"/>
                  </a:lnTo>
                  <a:lnTo>
                    <a:pt x="2657919" y="2549906"/>
                  </a:lnTo>
                  <a:lnTo>
                    <a:pt x="2645410" y="2499106"/>
                  </a:lnTo>
                  <a:lnTo>
                    <a:pt x="2636304" y="2461006"/>
                  </a:lnTo>
                  <a:lnTo>
                    <a:pt x="2630627" y="2410206"/>
                  </a:lnTo>
                  <a:lnTo>
                    <a:pt x="2628341" y="2359406"/>
                  </a:lnTo>
                  <a:lnTo>
                    <a:pt x="2629484" y="2321306"/>
                  </a:lnTo>
                  <a:lnTo>
                    <a:pt x="2633586" y="2257806"/>
                  </a:lnTo>
                  <a:lnTo>
                    <a:pt x="2635999" y="2207006"/>
                  </a:lnTo>
                  <a:lnTo>
                    <a:pt x="2636812" y="2156206"/>
                  </a:lnTo>
                  <a:lnTo>
                    <a:pt x="2636113" y="2092706"/>
                  </a:lnTo>
                  <a:lnTo>
                    <a:pt x="2635618" y="2041906"/>
                  </a:lnTo>
                  <a:lnTo>
                    <a:pt x="2637066" y="1991106"/>
                  </a:lnTo>
                  <a:lnTo>
                    <a:pt x="2640647" y="1927606"/>
                  </a:lnTo>
                  <a:lnTo>
                    <a:pt x="2646540" y="1876806"/>
                  </a:lnTo>
                  <a:lnTo>
                    <a:pt x="2652179" y="1838706"/>
                  </a:lnTo>
                  <a:lnTo>
                    <a:pt x="2673070" y="1775206"/>
                  </a:lnTo>
                  <a:lnTo>
                    <a:pt x="2692031" y="1749806"/>
                  </a:lnTo>
                  <a:lnTo>
                    <a:pt x="2721127" y="1699006"/>
                  </a:lnTo>
                  <a:lnTo>
                    <a:pt x="2744279" y="1648206"/>
                  </a:lnTo>
                  <a:lnTo>
                    <a:pt x="2761208" y="1610106"/>
                  </a:lnTo>
                  <a:lnTo>
                    <a:pt x="2771648" y="1559306"/>
                  </a:lnTo>
                  <a:lnTo>
                    <a:pt x="2774010" y="1533906"/>
                  </a:lnTo>
                  <a:lnTo>
                    <a:pt x="2773540" y="1508506"/>
                  </a:lnTo>
                  <a:lnTo>
                    <a:pt x="2769514" y="1495806"/>
                  </a:lnTo>
                  <a:lnTo>
                    <a:pt x="2761221" y="1470406"/>
                  </a:lnTo>
                  <a:lnTo>
                    <a:pt x="2740888" y="1445006"/>
                  </a:lnTo>
                  <a:lnTo>
                    <a:pt x="2720111" y="1406906"/>
                  </a:lnTo>
                  <a:lnTo>
                    <a:pt x="2699512" y="1368806"/>
                  </a:lnTo>
                  <a:lnTo>
                    <a:pt x="2689618" y="1356106"/>
                  </a:lnTo>
                  <a:lnTo>
                    <a:pt x="2679712" y="1343406"/>
                  </a:lnTo>
                  <a:lnTo>
                    <a:pt x="2672816" y="1330706"/>
                  </a:lnTo>
                  <a:lnTo>
                    <a:pt x="2667152" y="1305306"/>
                  </a:lnTo>
                  <a:lnTo>
                    <a:pt x="2663990" y="1292606"/>
                  </a:lnTo>
                  <a:lnTo>
                    <a:pt x="2664549" y="1279906"/>
                  </a:lnTo>
                  <a:lnTo>
                    <a:pt x="2670225" y="1229106"/>
                  </a:lnTo>
                  <a:lnTo>
                    <a:pt x="2669146" y="1216406"/>
                  </a:lnTo>
                  <a:lnTo>
                    <a:pt x="2665895" y="1178306"/>
                  </a:lnTo>
                  <a:lnTo>
                    <a:pt x="2653614" y="1127506"/>
                  </a:lnTo>
                  <a:lnTo>
                    <a:pt x="2635415" y="1076706"/>
                  </a:lnTo>
                  <a:lnTo>
                    <a:pt x="2613380" y="1038606"/>
                  </a:lnTo>
                  <a:lnTo>
                    <a:pt x="2589555" y="987806"/>
                  </a:lnTo>
                  <a:lnTo>
                    <a:pt x="2565984" y="949706"/>
                  </a:lnTo>
                  <a:lnTo>
                    <a:pt x="2527363" y="898906"/>
                  </a:lnTo>
                  <a:lnTo>
                    <a:pt x="2475954" y="860806"/>
                  </a:lnTo>
                  <a:lnTo>
                    <a:pt x="2434031" y="835406"/>
                  </a:lnTo>
                  <a:lnTo>
                    <a:pt x="2390775" y="810006"/>
                  </a:lnTo>
                  <a:lnTo>
                    <a:pt x="2346274" y="784606"/>
                  </a:lnTo>
                  <a:lnTo>
                    <a:pt x="2300630" y="771906"/>
                  </a:lnTo>
                  <a:lnTo>
                    <a:pt x="2252967" y="759206"/>
                  </a:lnTo>
                  <a:lnTo>
                    <a:pt x="2205101" y="733806"/>
                  </a:lnTo>
                  <a:lnTo>
                    <a:pt x="1911959" y="657606"/>
                  </a:lnTo>
                  <a:lnTo>
                    <a:pt x="1863725" y="657606"/>
                  </a:lnTo>
                  <a:lnTo>
                    <a:pt x="1891385" y="670306"/>
                  </a:lnTo>
                  <a:lnTo>
                    <a:pt x="1918690" y="670306"/>
                  </a:lnTo>
                  <a:lnTo>
                    <a:pt x="2289251" y="771906"/>
                  </a:lnTo>
                  <a:lnTo>
                    <a:pt x="2320658" y="797306"/>
                  </a:lnTo>
                  <a:lnTo>
                    <a:pt x="2350732" y="810006"/>
                  </a:lnTo>
                  <a:lnTo>
                    <a:pt x="2379205" y="822706"/>
                  </a:lnTo>
                  <a:lnTo>
                    <a:pt x="2445004" y="886206"/>
                  </a:lnTo>
                  <a:lnTo>
                    <a:pt x="2480614" y="924306"/>
                  </a:lnTo>
                  <a:lnTo>
                    <a:pt x="2512771" y="962406"/>
                  </a:lnTo>
                  <a:lnTo>
                    <a:pt x="2541613" y="1013206"/>
                  </a:lnTo>
                  <a:lnTo>
                    <a:pt x="2567279" y="1064006"/>
                  </a:lnTo>
                  <a:lnTo>
                    <a:pt x="2589885" y="1102106"/>
                  </a:lnTo>
                  <a:lnTo>
                    <a:pt x="2609583" y="1152906"/>
                  </a:lnTo>
                  <a:lnTo>
                    <a:pt x="2614955" y="1165606"/>
                  </a:lnTo>
                  <a:lnTo>
                    <a:pt x="2619883" y="1191006"/>
                  </a:lnTo>
                  <a:lnTo>
                    <a:pt x="2624645" y="1203706"/>
                  </a:lnTo>
                  <a:lnTo>
                    <a:pt x="2629484" y="1216406"/>
                  </a:lnTo>
                  <a:lnTo>
                    <a:pt x="2619057" y="1216406"/>
                  </a:lnTo>
                  <a:lnTo>
                    <a:pt x="2611971" y="1203706"/>
                  </a:lnTo>
                  <a:lnTo>
                    <a:pt x="2604960" y="1178306"/>
                  </a:lnTo>
                  <a:lnTo>
                    <a:pt x="2598140" y="1165606"/>
                  </a:lnTo>
                  <a:lnTo>
                    <a:pt x="2591574" y="1152906"/>
                  </a:lnTo>
                  <a:lnTo>
                    <a:pt x="2580805" y="1114806"/>
                  </a:lnTo>
                  <a:lnTo>
                    <a:pt x="2565870" y="1089406"/>
                  </a:lnTo>
                  <a:lnTo>
                    <a:pt x="2547201" y="1076706"/>
                  </a:lnTo>
                  <a:lnTo>
                    <a:pt x="2525230" y="1051306"/>
                  </a:lnTo>
                  <a:lnTo>
                    <a:pt x="2427948" y="975106"/>
                  </a:lnTo>
                  <a:lnTo>
                    <a:pt x="2394445" y="962406"/>
                  </a:lnTo>
                  <a:lnTo>
                    <a:pt x="2349881" y="937006"/>
                  </a:lnTo>
                  <a:lnTo>
                    <a:pt x="2305189" y="898906"/>
                  </a:lnTo>
                  <a:lnTo>
                    <a:pt x="2214867" y="848106"/>
                  </a:lnTo>
                  <a:lnTo>
                    <a:pt x="2122449" y="797306"/>
                  </a:lnTo>
                  <a:lnTo>
                    <a:pt x="2079891" y="784606"/>
                  </a:lnTo>
                  <a:lnTo>
                    <a:pt x="2036749" y="759206"/>
                  </a:lnTo>
                  <a:lnTo>
                    <a:pt x="1993188" y="746506"/>
                  </a:lnTo>
                  <a:lnTo>
                    <a:pt x="1949335" y="721106"/>
                  </a:lnTo>
                  <a:lnTo>
                    <a:pt x="1861248" y="683006"/>
                  </a:lnTo>
                  <a:lnTo>
                    <a:pt x="1817281" y="670306"/>
                  </a:lnTo>
                  <a:lnTo>
                    <a:pt x="1805914" y="670306"/>
                  </a:lnTo>
                  <a:lnTo>
                    <a:pt x="1808759" y="657606"/>
                  </a:lnTo>
                  <a:lnTo>
                    <a:pt x="1861870" y="657606"/>
                  </a:lnTo>
                  <a:lnTo>
                    <a:pt x="1811375" y="644906"/>
                  </a:lnTo>
                  <a:lnTo>
                    <a:pt x="1738630" y="644906"/>
                  </a:lnTo>
                  <a:lnTo>
                    <a:pt x="1690916" y="632206"/>
                  </a:lnTo>
                  <a:lnTo>
                    <a:pt x="1643214" y="619506"/>
                  </a:lnTo>
                  <a:lnTo>
                    <a:pt x="1403718" y="619506"/>
                  </a:lnTo>
                  <a:lnTo>
                    <a:pt x="1307960" y="644906"/>
                  </a:lnTo>
                  <a:lnTo>
                    <a:pt x="1260094" y="644906"/>
                  </a:lnTo>
                  <a:lnTo>
                    <a:pt x="1212037" y="657606"/>
                  </a:lnTo>
                  <a:lnTo>
                    <a:pt x="1043000" y="657606"/>
                  </a:lnTo>
                  <a:lnTo>
                    <a:pt x="1007071" y="644906"/>
                  </a:lnTo>
                  <a:lnTo>
                    <a:pt x="934808" y="644906"/>
                  </a:lnTo>
                  <a:lnTo>
                    <a:pt x="899185" y="657606"/>
                  </a:lnTo>
                  <a:lnTo>
                    <a:pt x="864616" y="657606"/>
                  </a:lnTo>
                  <a:lnTo>
                    <a:pt x="831659" y="683006"/>
                  </a:lnTo>
                  <a:lnTo>
                    <a:pt x="802563" y="695706"/>
                  </a:lnTo>
                  <a:lnTo>
                    <a:pt x="772299" y="708406"/>
                  </a:lnTo>
                  <a:lnTo>
                    <a:pt x="741159" y="708406"/>
                  </a:lnTo>
                  <a:lnTo>
                    <a:pt x="709396" y="721106"/>
                  </a:lnTo>
                  <a:lnTo>
                    <a:pt x="549236" y="771906"/>
                  </a:lnTo>
                  <a:lnTo>
                    <a:pt x="503123" y="784606"/>
                  </a:lnTo>
                  <a:lnTo>
                    <a:pt x="457657" y="810006"/>
                  </a:lnTo>
                  <a:lnTo>
                    <a:pt x="412877" y="822706"/>
                  </a:lnTo>
                  <a:lnTo>
                    <a:pt x="325488" y="873506"/>
                  </a:lnTo>
                  <a:lnTo>
                    <a:pt x="282930" y="898906"/>
                  </a:lnTo>
                  <a:lnTo>
                    <a:pt x="242620" y="924306"/>
                  </a:lnTo>
                  <a:lnTo>
                    <a:pt x="201561" y="937006"/>
                  </a:lnTo>
                  <a:lnTo>
                    <a:pt x="118516" y="987806"/>
                  </a:lnTo>
                  <a:lnTo>
                    <a:pt x="77216" y="1000506"/>
                  </a:lnTo>
                  <a:lnTo>
                    <a:pt x="36512" y="1025906"/>
                  </a:lnTo>
                  <a:lnTo>
                    <a:pt x="0" y="1051306"/>
                  </a:lnTo>
                  <a:lnTo>
                    <a:pt x="0" y="1064006"/>
                  </a:lnTo>
                  <a:lnTo>
                    <a:pt x="8369" y="1064006"/>
                  </a:lnTo>
                  <a:lnTo>
                    <a:pt x="55473" y="1025906"/>
                  </a:lnTo>
                  <a:lnTo>
                    <a:pt x="249720" y="924306"/>
                  </a:lnTo>
                  <a:lnTo>
                    <a:pt x="297141" y="898906"/>
                  </a:lnTo>
                  <a:lnTo>
                    <a:pt x="339382" y="873506"/>
                  </a:lnTo>
                  <a:lnTo>
                    <a:pt x="382612" y="848106"/>
                  </a:lnTo>
                  <a:lnTo>
                    <a:pt x="426745" y="835406"/>
                  </a:lnTo>
                  <a:lnTo>
                    <a:pt x="517271" y="784606"/>
                  </a:lnTo>
                  <a:lnTo>
                    <a:pt x="563448" y="771906"/>
                  </a:lnTo>
                  <a:lnTo>
                    <a:pt x="645185" y="746506"/>
                  </a:lnTo>
                  <a:lnTo>
                    <a:pt x="686866" y="746506"/>
                  </a:lnTo>
                  <a:lnTo>
                    <a:pt x="728357" y="733806"/>
                  </a:lnTo>
                  <a:lnTo>
                    <a:pt x="751332" y="721106"/>
                  </a:lnTo>
                  <a:lnTo>
                    <a:pt x="774319" y="721106"/>
                  </a:lnTo>
                  <a:lnTo>
                    <a:pt x="796594" y="708406"/>
                  </a:lnTo>
                  <a:lnTo>
                    <a:pt x="817435" y="695706"/>
                  </a:lnTo>
                  <a:lnTo>
                    <a:pt x="859523" y="683006"/>
                  </a:lnTo>
                  <a:lnTo>
                    <a:pt x="948309" y="657606"/>
                  </a:lnTo>
                  <a:lnTo>
                    <a:pt x="994664" y="657606"/>
                  </a:lnTo>
                  <a:lnTo>
                    <a:pt x="1025080" y="670306"/>
                  </a:lnTo>
                  <a:lnTo>
                    <a:pt x="1222502" y="670306"/>
                  </a:lnTo>
                  <a:lnTo>
                    <a:pt x="1274965" y="657606"/>
                  </a:lnTo>
                  <a:lnTo>
                    <a:pt x="1327200" y="657606"/>
                  </a:lnTo>
                  <a:lnTo>
                    <a:pt x="1379435" y="644906"/>
                  </a:lnTo>
                  <a:lnTo>
                    <a:pt x="1429207" y="632206"/>
                  </a:lnTo>
                  <a:lnTo>
                    <a:pt x="1648714" y="632206"/>
                  </a:lnTo>
                  <a:lnTo>
                    <a:pt x="1657108" y="644906"/>
                  </a:lnTo>
                  <a:lnTo>
                    <a:pt x="1632483" y="644906"/>
                  </a:lnTo>
                  <a:lnTo>
                    <a:pt x="1584058" y="657606"/>
                  </a:lnTo>
                  <a:lnTo>
                    <a:pt x="1487068" y="657606"/>
                  </a:lnTo>
                  <a:lnTo>
                    <a:pt x="1438783" y="670306"/>
                  </a:lnTo>
                  <a:lnTo>
                    <a:pt x="1390815" y="670306"/>
                  </a:lnTo>
                  <a:lnTo>
                    <a:pt x="1296670" y="695706"/>
                  </a:lnTo>
                  <a:lnTo>
                    <a:pt x="1250175" y="721106"/>
                  </a:lnTo>
                  <a:lnTo>
                    <a:pt x="1156728" y="746506"/>
                  </a:lnTo>
                  <a:lnTo>
                    <a:pt x="1109738" y="771906"/>
                  </a:lnTo>
                  <a:lnTo>
                    <a:pt x="1063117" y="784606"/>
                  </a:lnTo>
                  <a:lnTo>
                    <a:pt x="1016774" y="810006"/>
                  </a:lnTo>
                  <a:lnTo>
                    <a:pt x="970610" y="822706"/>
                  </a:lnTo>
                  <a:lnTo>
                    <a:pt x="878713" y="873506"/>
                  </a:lnTo>
                  <a:lnTo>
                    <a:pt x="833170" y="886206"/>
                  </a:lnTo>
                  <a:lnTo>
                    <a:pt x="697560" y="962406"/>
                  </a:lnTo>
                  <a:lnTo>
                    <a:pt x="652538" y="975106"/>
                  </a:lnTo>
                  <a:lnTo>
                    <a:pt x="613930" y="1000506"/>
                  </a:lnTo>
                  <a:lnTo>
                    <a:pt x="579678" y="1025906"/>
                  </a:lnTo>
                  <a:lnTo>
                    <a:pt x="550583" y="1064006"/>
                  </a:lnTo>
                  <a:lnTo>
                    <a:pt x="527431" y="1102106"/>
                  </a:lnTo>
                  <a:lnTo>
                    <a:pt x="504177" y="1152906"/>
                  </a:lnTo>
                  <a:lnTo>
                    <a:pt x="476542" y="1191006"/>
                  </a:lnTo>
                  <a:lnTo>
                    <a:pt x="445223" y="1216406"/>
                  </a:lnTo>
                  <a:lnTo>
                    <a:pt x="410908" y="1254506"/>
                  </a:lnTo>
                  <a:lnTo>
                    <a:pt x="374269" y="1279906"/>
                  </a:lnTo>
                  <a:lnTo>
                    <a:pt x="335991" y="1305306"/>
                  </a:lnTo>
                  <a:lnTo>
                    <a:pt x="293865" y="1343406"/>
                  </a:lnTo>
                  <a:lnTo>
                    <a:pt x="210096" y="1394206"/>
                  </a:lnTo>
                  <a:lnTo>
                    <a:pt x="168363" y="1432306"/>
                  </a:lnTo>
                  <a:lnTo>
                    <a:pt x="43154" y="1521206"/>
                  </a:lnTo>
                  <a:lnTo>
                    <a:pt x="5321" y="1546606"/>
                  </a:lnTo>
                  <a:lnTo>
                    <a:pt x="0" y="1546606"/>
                  </a:lnTo>
                  <a:lnTo>
                    <a:pt x="0" y="1572006"/>
                  </a:lnTo>
                  <a:lnTo>
                    <a:pt x="8509" y="1572006"/>
                  </a:lnTo>
                  <a:lnTo>
                    <a:pt x="52489" y="1546606"/>
                  </a:lnTo>
                  <a:lnTo>
                    <a:pt x="96583" y="1508506"/>
                  </a:lnTo>
                  <a:lnTo>
                    <a:pt x="274396" y="1406906"/>
                  </a:lnTo>
                  <a:lnTo>
                    <a:pt x="313931" y="1381506"/>
                  </a:lnTo>
                  <a:lnTo>
                    <a:pt x="351866" y="1356106"/>
                  </a:lnTo>
                  <a:lnTo>
                    <a:pt x="387997" y="1318006"/>
                  </a:lnTo>
                  <a:lnTo>
                    <a:pt x="422173" y="1292606"/>
                  </a:lnTo>
                  <a:lnTo>
                    <a:pt x="454177" y="1254506"/>
                  </a:lnTo>
                  <a:lnTo>
                    <a:pt x="483844" y="1229106"/>
                  </a:lnTo>
                  <a:lnTo>
                    <a:pt x="519125" y="1178306"/>
                  </a:lnTo>
                  <a:lnTo>
                    <a:pt x="557555" y="1140206"/>
                  </a:lnTo>
                  <a:lnTo>
                    <a:pt x="598614" y="1102106"/>
                  </a:lnTo>
                  <a:lnTo>
                    <a:pt x="641819" y="1076706"/>
                  </a:lnTo>
                  <a:lnTo>
                    <a:pt x="686650" y="1038606"/>
                  </a:lnTo>
                  <a:lnTo>
                    <a:pt x="834504" y="937006"/>
                  </a:lnTo>
                  <a:lnTo>
                    <a:pt x="851738" y="924306"/>
                  </a:lnTo>
                  <a:lnTo>
                    <a:pt x="869327" y="911606"/>
                  </a:lnTo>
                  <a:lnTo>
                    <a:pt x="887272" y="898906"/>
                  </a:lnTo>
                  <a:lnTo>
                    <a:pt x="905573" y="886206"/>
                  </a:lnTo>
                  <a:lnTo>
                    <a:pt x="952563" y="873506"/>
                  </a:lnTo>
                  <a:lnTo>
                    <a:pt x="1046911" y="822706"/>
                  </a:lnTo>
                  <a:lnTo>
                    <a:pt x="1094206" y="810006"/>
                  </a:lnTo>
                  <a:lnTo>
                    <a:pt x="1188948" y="759206"/>
                  </a:lnTo>
                  <a:lnTo>
                    <a:pt x="1237449" y="746506"/>
                  </a:lnTo>
                  <a:lnTo>
                    <a:pt x="1286497" y="721106"/>
                  </a:lnTo>
                  <a:lnTo>
                    <a:pt x="1440091" y="683006"/>
                  </a:lnTo>
                  <a:lnTo>
                    <a:pt x="1463001" y="683006"/>
                  </a:lnTo>
                  <a:lnTo>
                    <a:pt x="1486179" y="670306"/>
                  </a:lnTo>
                  <a:lnTo>
                    <a:pt x="1509534" y="683006"/>
                  </a:lnTo>
                  <a:lnTo>
                    <a:pt x="1559090" y="683006"/>
                  </a:lnTo>
                  <a:lnTo>
                    <a:pt x="1624152" y="670306"/>
                  </a:lnTo>
                  <a:lnTo>
                    <a:pt x="1666265" y="670306"/>
                  </a:lnTo>
                  <a:lnTo>
                    <a:pt x="1697748" y="657606"/>
                  </a:lnTo>
                  <a:lnTo>
                    <a:pt x="1762366" y="657606"/>
                  </a:lnTo>
                  <a:lnTo>
                    <a:pt x="1785264" y="670306"/>
                  </a:lnTo>
                  <a:lnTo>
                    <a:pt x="1814474" y="683006"/>
                  </a:lnTo>
                  <a:lnTo>
                    <a:pt x="1853399" y="695706"/>
                  </a:lnTo>
                  <a:lnTo>
                    <a:pt x="1905419" y="721106"/>
                  </a:lnTo>
                  <a:lnTo>
                    <a:pt x="1952663" y="733806"/>
                  </a:lnTo>
                  <a:lnTo>
                    <a:pt x="2045347" y="784606"/>
                  </a:lnTo>
                  <a:lnTo>
                    <a:pt x="2090889" y="797306"/>
                  </a:lnTo>
                  <a:lnTo>
                    <a:pt x="2268842" y="898906"/>
                  </a:lnTo>
                  <a:lnTo>
                    <a:pt x="2399182" y="975106"/>
                  </a:lnTo>
                  <a:lnTo>
                    <a:pt x="2431351" y="1000506"/>
                  </a:lnTo>
                  <a:lnTo>
                    <a:pt x="2462453" y="1013206"/>
                  </a:lnTo>
                  <a:lnTo>
                    <a:pt x="2492476" y="1038606"/>
                  </a:lnTo>
                  <a:lnTo>
                    <a:pt x="2521445" y="1064006"/>
                  </a:lnTo>
                  <a:lnTo>
                    <a:pt x="2537612" y="1089406"/>
                  </a:lnTo>
                  <a:lnTo>
                    <a:pt x="2552001" y="1102106"/>
                  </a:lnTo>
                  <a:lnTo>
                    <a:pt x="2564625" y="1127506"/>
                  </a:lnTo>
                  <a:lnTo>
                    <a:pt x="2575458" y="1140206"/>
                  </a:lnTo>
                  <a:lnTo>
                    <a:pt x="2590571" y="1178306"/>
                  </a:lnTo>
                  <a:lnTo>
                    <a:pt x="2604605" y="1216406"/>
                  </a:lnTo>
                  <a:lnTo>
                    <a:pt x="2617584" y="1241806"/>
                  </a:lnTo>
                  <a:lnTo>
                    <a:pt x="2629484" y="1279906"/>
                  </a:lnTo>
                  <a:lnTo>
                    <a:pt x="2633040" y="1292606"/>
                  </a:lnTo>
                  <a:lnTo>
                    <a:pt x="2635173" y="1305306"/>
                  </a:lnTo>
                  <a:lnTo>
                    <a:pt x="2635885" y="1318006"/>
                  </a:lnTo>
                  <a:lnTo>
                    <a:pt x="2635173" y="1330706"/>
                  </a:lnTo>
                  <a:lnTo>
                    <a:pt x="2630195" y="1381506"/>
                  </a:lnTo>
                  <a:lnTo>
                    <a:pt x="2625052" y="1432306"/>
                  </a:lnTo>
                  <a:lnTo>
                    <a:pt x="2619806" y="1483106"/>
                  </a:lnTo>
                  <a:lnTo>
                    <a:pt x="2614523" y="1533906"/>
                  </a:lnTo>
                  <a:lnTo>
                    <a:pt x="2609278" y="1584706"/>
                  </a:lnTo>
                  <a:lnTo>
                    <a:pt x="2604135" y="1635506"/>
                  </a:lnTo>
                  <a:lnTo>
                    <a:pt x="2599156" y="1686306"/>
                  </a:lnTo>
                  <a:lnTo>
                    <a:pt x="2592590" y="1737106"/>
                  </a:lnTo>
                  <a:lnTo>
                    <a:pt x="2581503" y="1787906"/>
                  </a:lnTo>
                  <a:lnTo>
                    <a:pt x="2565971" y="1838706"/>
                  </a:lnTo>
                  <a:lnTo>
                    <a:pt x="2546083" y="1889506"/>
                  </a:lnTo>
                  <a:lnTo>
                    <a:pt x="2543238" y="1889506"/>
                  </a:lnTo>
                  <a:lnTo>
                    <a:pt x="2540393" y="1902206"/>
                  </a:lnTo>
                  <a:lnTo>
                    <a:pt x="2537549" y="1902206"/>
                  </a:lnTo>
                  <a:lnTo>
                    <a:pt x="2534716" y="1914906"/>
                  </a:lnTo>
                  <a:lnTo>
                    <a:pt x="2515920" y="1953006"/>
                  </a:lnTo>
                  <a:lnTo>
                    <a:pt x="2502370" y="2003806"/>
                  </a:lnTo>
                  <a:lnTo>
                    <a:pt x="2494330" y="2041906"/>
                  </a:lnTo>
                  <a:lnTo>
                    <a:pt x="2492070" y="2092706"/>
                  </a:lnTo>
                  <a:lnTo>
                    <a:pt x="2492921" y="2143506"/>
                  </a:lnTo>
                  <a:lnTo>
                    <a:pt x="2494140" y="2194306"/>
                  </a:lnTo>
                  <a:lnTo>
                    <a:pt x="2495410" y="2245106"/>
                  </a:lnTo>
                  <a:lnTo>
                    <a:pt x="2496401" y="2295906"/>
                  </a:lnTo>
                  <a:lnTo>
                    <a:pt x="2496807" y="2346706"/>
                  </a:lnTo>
                  <a:lnTo>
                    <a:pt x="2496121" y="2372106"/>
                  </a:lnTo>
                  <a:lnTo>
                    <a:pt x="2494191" y="2397506"/>
                  </a:lnTo>
                  <a:lnTo>
                    <a:pt x="2491206" y="2422906"/>
                  </a:lnTo>
                  <a:lnTo>
                    <a:pt x="2487320" y="2461006"/>
                  </a:lnTo>
                  <a:lnTo>
                    <a:pt x="2484310" y="2473706"/>
                  </a:lnTo>
                  <a:lnTo>
                    <a:pt x="2483777" y="2499106"/>
                  </a:lnTo>
                  <a:lnTo>
                    <a:pt x="2485720" y="2524506"/>
                  </a:lnTo>
                  <a:lnTo>
                    <a:pt x="2490165" y="2537206"/>
                  </a:lnTo>
                  <a:lnTo>
                    <a:pt x="2493543" y="2549906"/>
                  </a:lnTo>
                  <a:lnTo>
                    <a:pt x="2496566" y="2575306"/>
                  </a:lnTo>
                  <a:lnTo>
                    <a:pt x="2499233" y="2588006"/>
                  </a:lnTo>
                  <a:lnTo>
                    <a:pt x="2501544" y="2600706"/>
                  </a:lnTo>
                  <a:lnTo>
                    <a:pt x="2502446" y="2600706"/>
                  </a:lnTo>
                  <a:lnTo>
                    <a:pt x="2503792" y="2613406"/>
                  </a:lnTo>
                  <a:lnTo>
                    <a:pt x="2505672" y="2626106"/>
                  </a:lnTo>
                  <a:lnTo>
                    <a:pt x="2508173" y="2626106"/>
                  </a:lnTo>
                  <a:lnTo>
                    <a:pt x="2527008" y="2676906"/>
                  </a:lnTo>
                  <a:lnTo>
                    <a:pt x="2544508" y="2715006"/>
                  </a:lnTo>
                  <a:lnTo>
                    <a:pt x="2561844" y="2753106"/>
                  </a:lnTo>
                  <a:lnTo>
                    <a:pt x="2580208" y="2803906"/>
                  </a:lnTo>
                  <a:lnTo>
                    <a:pt x="2600769" y="2842006"/>
                  </a:lnTo>
                  <a:lnTo>
                    <a:pt x="2624747" y="2880106"/>
                  </a:lnTo>
                  <a:lnTo>
                    <a:pt x="2653500" y="2930906"/>
                  </a:lnTo>
                  <a:lnTo>
                    <a:pt x="2680970" y="2981706"/>
                  </a:lnTo>
                  <a:lnTo>
                    <a:pt x="2707716" y="3019806"/>
                  </a:lnTo>
                  <a:lnTo>
                    <a:pt x="2734284" y="3070606"/>
                  </a:lnTo>
                  <a:lnTo>
                    <a:pt x="2761221" y="3121406"/>
                  </a:lnTo>
                  <a:lnTo>
                    <a:pt x="2765641" y="3121406"/>
                  </a:lnTo>
                  <a:lnTo>
                    <a:pt x="2770340" y="3134106"/>
                  </a:lnTo>
                  <a:lnTo>
                    <a:pt x="2775216" y="3134106"/>
                  </a:lnTo>
                  <a:lnTo>
                    <a:pt x="2780169" y="3146806"/>
                  </a:lnTo>
                  <a:lnTo>
                    <a:pt x="2770378" y="3096006"/>
                  </a:lnTo>
                  <a:lnTo>
                    <a:pt x="2758668" y="3057906"/>
                  </a:lnTo>
                  <a:lnTo>
                    <a:pt x="2744279" y="3007106"/>
                  </a:lnTo>
                  <a:lnTo>
                    <a:pt x="2726436" y="2969006"/>
                  </a:lnTo>
                  <a:lnTo>
                    <a:pt x="2704350" y="2930906"/>
                  </a:lnTo>
                  <a:lnTo>
                    <a:pt x="2682506" y="2892806"/>
                  </a:lnTo>
                  <a:lnTo>
                    <a:pt x="2662529" y="2854706"/>
                  </a:lnTo>
                  <a:lnTo>
                    <a:pt x="2644508" y="2816606"/>
                  </a:lnTo>
                  <a:lnTo>
                    <a:pt x="2628531" y="2765806"/>
                  </a:lnTo>
                  <a:lnTo>
                    <a:pt x="2595372" y="2689606"/>
                  </a:lnTo>
                  <a:lnTo>
                    <a:pt x="2579497" y="2651506"/>
                  </a:lnTo>
                  <a:lnTo>
                    <a:pt x="2565044" y="2613406"/>
                  </a:lnTo>
                  <a:lnTo>
                    <a:pt x="2551074" y="2562606"/>
                  </a:lnTo>
                  <a:lnTo>
                    <a:pt x="2538615" y="2511806"/>
                  </a:lnTo>
                  <a:lnTo>
                    <a:pt x="2527058" y="2461006"/>
                  </a:lnTo>
                  <a:lnTo>
                    <a:pt x="2515755" y="2410206"/>
                  </a:lnTo>
                  <a:lnTo>
                    <a:pt x="2514841" y="2410206"/>
                  </a:lnTo>
                  <a:lnTo>
                    <a:pt x="2514803" y="2397506"/>
                  </a:lnTo>
                  <a:lnTo>
                    <a:pt x="2515489" y="2384806"/>
                  </a:lnTo>
                  <a:lnTo>
                    <a:pt x="2516708" y="2372106"/>
                  </a:lnTo>
                  <a:lnTo>
                    <a:pt x="2521077" y="2321306"/>
                  </a:lnTo>
                  <a:lnTo>
                    <a:pt x="2525255" y="2270506"/>
                  </a:lnTo>
                  <a:lnTo>
                    <a:pt x="2529535" y="2219706"/>
                  </a:lnTo>
                  <a:lnTo>
                    <a:pt x="2534170" y="2168906"/>
                  </a:lnTo>
                  <a:lnTo>
                    <a:pt x="2539454" y="2118106"/>
                  </a:lnTo>
                  <a:lnTo>
                    <a:pt x="2543556" y="2080006"/>
                  </a:lnTo>
                  <a:lnTo>
                    <a:pt x="2548813" y="2041906"/>
                  </a:lnTo>
                  <a:lnTo>
                    <a:pt x="2555303" y="2003806"/>
                  </a:lnTo>
                  <a:lnTo>
                    <a:pt x="2563139" y="1965706"/>
                  </a:lnTo>
                  <a:lnTo>
                    <a:pt x="2576398" y="1927606"/>
                  </a:lnTo>
                  <a:lnTo>
                    <a:pt x="2590977" y="1876806"/>
                  </a:lnTo>
                  <a:lnTo>
                    <a:pt x="2605392" y="1838706"/>
                  </a:lnTo>
                  <a:lnTo>
                    <a:pt x="2618105" y="1787906"/>
                  </a:lnTo>
                  <a:lnTo>
                    <a:pt x="2626804" y="1749806"/>
                  </a:lnTo>
                  <a:lnTo>
                    <a:pt x="2634335" y="1699006"/>
                  </a:lnTo>
                  <a:lnTo>
                    <a:pt x="2640634" y="1660906"/>
                  </a:lnTo>
                  <a:lnTo>
                    <a:pt x="2645600" y="1622806"/>
                  </a:lnTo>
                  <a:lnTo>
                    <a:pt x="2650807" y="1559306"/>
                  </a:lnTo>
                  <a:lnTo>
                    <a:pt x="2655303" y="1508506"/>
                  </a:lnTo>
                  <a:lnTo>
                    <a:pt x="2663596" y="1406906"/>
                  </a:lnTo>
                  <a:lnTo>
                    <a:pt x="2664180" y="1394206"/>
                  </a:lnTo>
                  <a:lnTo>
                    <a:pt x="2664663" y="1381506"/>
                  </a:lnTo>
                  <a:lnTo>
                    <a:pt x="2665336" y="1368806"/>
                  </a:lnTo>
                  <a:lnTo>
                    <a:pt x="2666441" y="1356106"/>
                  </a:lnTo>
                  <a:lnTo>
                    <a:pt x="2672130" y="1356106"/>
                  </a:lnTo>
                  <a:lnTo>
                    <a:pt x="2677820" y="1368806"/>
                  </a:lnTo>
                  <a:lnTo>
                    <a:pt x="2683497" y="1368806"/>
                  </a:lnTo>
                  <a:lnTo>
                    <a:pt x="2689187" y="1381506"/>
                  </a:lnTo>
                  <a:lnTo>
                    <a:pt x="2699550" y="1394206"/>
                  </a:lnTo>
                  <a:lnTo>
                    <a:pt x="2719578" y="1432306"/>
                  </a:lnTo>
                  <a:lnTo>
                    <a:pt x="2729941" y="1445006"/>
                  </a:lnTo>
                  <a:lnTo>
                    <a:pt x="2748153" y="1470406"/>
                  </a:lnTo>
                  <a:lnTo>
                    <a:pt x="2759799" y="1508506"/>
                  </a:lnTo>
                  <a:lnTo>
                    <a:pt x="2762199" y="1533906"/>
                  </a:lnTo>
                  <a:lnTo>
                    <a:pt x="2752687" y="1572006"/>
                  </a:lnTo>
                  <a:lnTo>
                    <a:pt x="2750375" y="1584706"/>
                  </a:lnTo>
                  <a:lnTo>
                    <a:pt x="2749131" y="1584706"/>
                  </a:lnTo>
                  <a:lnTo>
                    <a:pt x="2748953" y="1597406"/>
                  </a:lnTo>
                  <a:lnTo>
                    <a:pt x="2749842" y="1610106"/>
                  </a:lnTo>
                  <a:lnTo>
                    <a:pt x="2747149" y="1635506"/>
                  </a:lnTo>
                  <a:lnTo>
                    <a:pt x="2739656" y="1648206"/>
                  </a:lnTo>
                  <a:lnTo>
                    <a:pt x="2728252" y="1673606"/>
                  </a:lnTo>
                  <a:lnTo>
                    <a:pt x="2713825" y="1699006"/>
                  </a:lnTo>
                  <a:lnTo>
                    <a:pt x="2684373" y="1737106"/>
                  </a:lnTo>
                  <a:lnTo>
                    <a:pt x="2663012" y="1775206"/>
                  </a:lnTo>
                  <a:lnTo>
                    <a:pt x="2647861" y="1826006"/>
                  </a:lnTo>
                  <a:lnTo>
                    <a:pt x="2637066" y="1876806"/>
                  </a:lnTo>
                  <a:lnTo>
                    <a:pt x="2630220" y="1914906"/>
                  </a:lnTo>
                  <a:lnTo>
                    <a:pt x="2626918" y="1965706"/>
                  </a:lnTo>
                  <a:lnTo>
                    <a:pt x="2626144" y="2016506"/>
                  </a:lnTo>
                  <a:lnTo>
                    <a:pt x="2626918" y="2067306"/>
                  </a:lnTo>
                  <a:lnTo>
                    <a:pt x="2628239" y="2105406"/>
                  </a:lnTo>
                  <a:lnTo>
                    <a:pt x="2629103" y="2156206"/>
                  </a:lnTo>
                  <a:lnTo>
                    <a:pt x="2628354" y="2219706"/>
                  </a:lnTo>
                  <a:lnTo>
                    <a:pt x="2626931" y="2257806"/>
                  </a:lnTo>
                  <a:lnTo>
                    <a:pt x="2620327" y="2321306"/>
                  </a:lnTo>
                  <a:lnTo>
                    <a:pt x="2619298" y="2359406"/>
                  </a:lnTo>
                  <a:lnTo>
                    <a:pt x="2622092" y="2410206"/>
                  </a:lnTo>
                  <a:lnTo>
                    <a:pt x="2628163" y="2461006"/>
                  </a:lnTo>
                  <a:lnTo>
                    <a:pt x="2636977" y="2499106"/>
                  </a:lnTo>
                  <a:lnTo>
                    <a:pt x="2648026" y="2549906"/>
                  </a:lnTo>
                  <a:lnTo>
                    <a:pt x="2660764" y="2588006"/>
                  </a:lnTo>
                  <a:lnTo>
                    <a:pt x="2672143" y="2638806"/>
                  </a:lnTo>
                  <a:lnTo>
                    <a:pt x="2682202" y="2676906"/>
                  </a:lnTo>
                  <a:lnTo>
                    <a:pt x="2691015" y="2727706"/>
                  </a:lnTo>
                  <a:lnTo>
                    <a:pt x="2698661" y="2778506"/>
                  </a:lnTo>
                  <a:lnTo>
                    <a:pt x="2710103" y="2829306"/>
                  </a:lnTo>
                  <a:lnTo>
                    <a:pt x="2725140" y="2880106"/>
                  </a:lnTo>
                  <a:lnTo>
                    <a:pt x="2742133" y="2930906"/>
                  </a:lnTo>
                  <a:lnTo>
                    <a:pt x="2759443" y="2981706"/>
                  </a:lnTo>
                  <a:lnTo>
                    <a:pt x="2775432" y="3032506"/>
                  </a:lnTo>
                  <a:lnTo>
                    <a:pt x="2784894" y="3057906"/>
                  </a:lnTo>
                  <a:lnTo>
                    <a:pt x="2793555" y="3096006"/>
                  </a:lnTo>
                  <a:lnTo>
                    <a:pt x="2801683" y="3134106"/>
                  </a:lnTo>
                  <a:lnTo>
                    <a:pt x="2809544" y="3172206"/>
                  </a:lnTo>
                  <a:lnTo>
                    <a:pt x="2809354" y="3172206"/>
                  </a:lnTo>
                  <a:lnTo>
                    <a:pt x="2808719" y="3184906"/>
                  </a:lnTo>
                  <a:lnTo>
                    <a:pt x="2807551" y="3184906"/>
                  </a:lnTo>
                  <a:lnTo>
                    <a:pt x="2805760" y="3197606"/>
                  </a:lnTo>
                  <a:lnTo>
                    <a:pt x="2813380" y="3248406"/>
                  </a:lnTo>
                  <a:lnTo>
                    <a:pt x="2821279" y="3286506"/>
                  </a:lnTo>
                  <a:lnTo>
                    <a:pt x="2828277" y="3337306"/>
                  </a:lnTo>
                  <a:lnTo>
                    <a:pt x="2833243" y="3388106"/>
                  </a:lnTo>
                  <a:lnTo>
                    <a:pt x="2834513" y="3438906"/>
                  </a:lnTo>
                  <a:lnTo>
                    <a:pt x="2829928" y="3489706"/>
                  </a:lnTo>
                  <a:lnTo>
                    <a:pt x="2819654" y="3540506"/>
                  </a:lnTo>
                  <a:lnTo>
                    <a:pt x="2803868" y="3591306"/>
                  </a:lnTo>
                  <a:lnTo>
                    <a:pt x="2785757" y="3642106"/>
                  </a:lnTo>
                  <a:lnTo>
                    <a:pt x="2769158" y="3692906"/>
                  </a:lnTo>
                  <a:lnTo>
                    <a:pt x="2753080" y="3743706"/>
                  </a:lnTo>
                  <a:lnTo>
                    <a:pt x="2736570" y="3794506"/>
                  </a:lnTo>
                  <a:lnTo>
                    <a:pt x="2729268" y="3819906"/>
                  </a:lnTo>
                  <a:lnTo>
                    <a:pt x="2721533" y="3845306"/>
                  </a:lnTo>
                  <a:lnTo>
                    <a:pt x="2713253" y="3858006"/>
                  </a:lnTo>
                  <a:lnTo>
                    <a:pt x="2704350" y="3883406"/>
                  </a:lnTo>
                  <a:lnTo>
                    <a:pt x="2687269" y="3921506"/>
                  </a:lnTo>
                  <a:lnTo>
                    <a:pt x="2669997" y="3959606"/>
                  </a:lnTo>
                  <a:lnTo>
                    <a:pt x="2652369" y="3997706"/>
                  </a:lnTo>
                  <a:lnTo>
                    <a:pt x="2634221" y="4023106"/>
                  </a:lnTo>
                  <a:lnTo>
                    <a:pt x="2612390" y="4073906"/>
                  </a:lnTo>
                  <a:lnTo>
                    <a:pt x="2586837" y="4099306"/>
                  </a:lnTo>
                  <a:lnTo>
                    <a:pt x="2557716" y="4137406"/>
                  </a:lnTo>
                  <a:lnTo>
                    <a:pt x="2525230" y="4175506"/>
                  </a:lnTo>
                  <a:lnTo>
                    <a:pt x="2488628" y="4200906"/>
                  </a:lnTo>
                  <a:lnTo>
                    <a:pt x="2451316" y="4239006"/>
                  </a:lnTo>
                  <a:lnTo>
                    <a:pt x="2413279" y="4264406"/>
                  </a:lnTo>
                  <a:lnTo>
                    <a:pt x="2374544" y="4289806"/>
                  </a:lnTo>
                  <a:lnTo>
                    <a:pt x="2329523" y="4315206"/>
                  </a:lnTo>
                  <a:lnTo>
                    <a:pt x="2281669" y="4340606"/>
                  </a:lnTo>
                  <a:lnTo>
                    <a:pt x="2158466" y="4391406"/>
                  </a:lnTo>
                  <a:lnTo>
                    <a:pt x="2049475" y="4442206"/>
                  </a:lnTo>
                  <a:lnTo>
                    <a:pt x="2031466" y="4454906"/>
                  </a:lnTo>
                  <a:lnTo>
                    <a:pt x="2013458" y="4454906"/>
                  </a:lnTo>
                  <a:lnTo>
                    <a:pt x="1996173" y="4467606"/>
                  </a:lnTo>
                  <a:lnTo>
                    <a:pt x="1980298" y="4480306"/>
                  </a:lnTo>
                  <a:lnTo>
                    <a:pt x="1957908" y="4493006"/>
                  </a:lnTo>
                  <a:lnTo>
                    <a:pt x="1934806" y="4493006"/>
                  </a:lnTo>
                  <a:lnTo>
                    <a:pt x="1910994" y="4505706"/>
                  </a:lnTo>
                  <a:lnTo>
                    <a:pt x="1641360" y="4505706"/>
                  </a:lnTo>
                  <a:lnTo>
                    <a:pt x="1591830" y="4518406"/>
                  </a:lnTo>
                  <a:lnTo>
                    <a:pt x="1542453" y="4518406"/>
                  </a:lnTo>
                  <a:lnTo>
                    <a:pt x="1291297" y="4581906"/>
                  </a:lnTo>
                  <a:lnTo>
                    <a:pt x="1186319" y="4581906"/>
                  </a:lnTo>
                  <a:lnTo>
                    <a:pt x="1166202" y="4594606"/>
                  </a:lnTo>
                  <a:lnTo>
                    <a:pt x="1127404" y="4594606"/>
                  </a:lnTo>
                  <a:lnTo>
                    <a:pt x="1088961" y="4607306"/>
                  </a:lnTo>
                  <a:lnTo>
                    <a:pt x="1050518" y="4594606"/>
                  </a:lnTo>
                  <a:lnTo>
                    <a:pt x="1011720" y="4594606"/>
                  </a:lnTo>
                  <a:lnTo>
                    <a:pt x="963853" y="4581906"/>
                  </a:lnTo>
                  <a:lnTo>
                    <a:pt x="916127" y="4581906"/>
                  </a:lnTo>
                  <a:lnTo>
                    <a:pt x="868540" y="4569206"/>
                  </a:lnTo>
                  <a:lnTo>
                    <a:pt x="821118" y="4569206"/>
                  </a:lnTo>
                  <a:lnTo>
                    <a:pt x="680021" y="4531106"/>
                  </a:lnTo>
                  <a:lnTo>
                    <a:pt x="413715" y="4467606"/>
                  </a:lnTo>
                  <a:lnTo>
                    <a:pt x="364210" y="4454906"/>
                  </a:lnTo>
                  <a:lnTo>
                    <a:pt x="266522" y="4404106"/>
                  </a:lnTo>
                  <a:lnTo>
                    <a:pt x="219341" y="4391406"/>
                  </a:lnTo>
                  <a:lnTo>
                    <a:pt x="173939" y="4353306"/>
                  </a:lnTo>
                  <a:lnTo>
                    <a:pt x="161137" y="4353306"/>
                  </a:lnTo>
                  <a:lnTo>
                    <a:pt x="154749" y="4340606"/>
                  </a:lnTo>
                  <a:lnTo>
                    <a:pt x="148348" y="4340606"/>
                  </a:lnTo>
                  <a:lnTo>
                    <a:pt x="110832" y="4302506"/>
                  </a:lnTo>
                  <a:lnTo>
                    <a:pt x="73406" y="4277106"/>
                  </a:lnTo>
                  <a:lnTo>
                    <a:pt x="36169" y="4239006"/>
                  </a:lnTo>
                  <a:lnTo>
                    <a:pt x="0" y="4200906"/>
                  </a:lnTo>
                  <a:lnTo>
                    <a:pt x="0" y="4302506"/>
                  </a:lnTo>
                  <a:lnTo>
                    <a:pt x="27533" y="4340606"/>
                  </a:lnTo>
                  <a:lnTo>
                    <a:pt x="64947" y="4378706"/>
                  </a:lnTo>
                  <a:lnTo>
                    <a:pt x="104444" y="4404106"/>
                  </a:lnTo>
                  <a:lnTo>
                    <a:pt x="145224" y="4442206"/>
                  </a:lnTo>
                  <a:lnTo>
                    <a:pt x="187325" y="4467606"/>
                  </a:lnTo>
                  <a:lnTo>
                    <a:pt x="230759" y="4493006"/>
                  </a:lnTo>
                  <a:lnTo>
                    <a:pt x="275577" y="4518406"/>
                  </a:lnTo>
                  <a:lnTo>
                    <a:pt x="321779" y="4543806"/>
                  </a:lnTo>
                  <a:lnTo>
                    <a:pt x="368896" y="4569206"/>
                  </a:lnTo>
                  <a:lnTo>
                    <a:pt x="514489" y="4607306"/>
                  </a:lnTo>
                  <a:lnTo>
                    <a:pt x="617474" y="4632706"/>
                  </a:lnTo>
                  <a:lnTo>
                    <a:pt x="1084605" y="4632706"/>
                  </a:lnTo>
                  <a:lnTo>
                    <a:pt x="1136307" y="4620006"/>
                  </a:lnTo>
                  <a:lnTo>
                    <a:pt x="1389011" y="4620006"/>
                  </a:lnTo>
                  <a:lnTo>
                    <a:pt x="1439138" y="4607306"/>
                  </a:lnTo>
                  <a:lnTo>
                    <a:pt x="1487411" y="4607306"/>
                  </a:lnTo>
                  <a:lnTo>
                    <a:pt x="1535569" y="4594606"/>
                  </a:lnTo>
                  <a:lnTo>
                    <a:pt x="1583677" y="4594606"/>
                  </a:lnTo>
                  <a:lnTo>
                    <a:pt x="1631772" y="4581906"/>
                  </a:lnTo>
                  <a:lnTo>
                    <a:pt x="1679930" y="4581906"/>
                  </a:lnTo>
                  <a:lnTo>
                    <a:pt x="1728203" y="4569206"/>
                  </a:lnTo>
                  <a:lnTo>
                    <a:pt x="1787791" y="4569206"/>
                  </a:lnTo>
                  <a:lnTo>
                    <a:pt x="1846668" y="4556506"/>
                  </a:lnTo>
                  <a:lnTo>
                    <a:pt x="1848561" y="4569206"/>
                  </a:lnTo>
                  <a:lnTo>
                    <a:pt x="1836318" y="4581906"/>
                  </a:lnTo>
                  <a:lnTo>
                    <a:pt x="1823796" y="4581906"/>
                  </a:lnTo>
                  <a:lnTo>
                    <a:pt x="1811108" y="4594606"/>
                  </a:lnTo>
                  <a:lnTo>
                    <a:pt x="1798332" y="4594606"/>
                  </a:lnTo>
                  <a:lnTo>
                    <a:pt x="1754619" y="4620006"/>
                  </a:lnTo>
                  <a:lnTo>
                    <a:pt x="1526184" y="4683506"/>
                  </a:lnTo>
                  <a:lnTo>
                    <a:pt x="1478673" y="4683506"/>
                  </a:lnTo>
                  <a:lnTo>
                    <a:pt x="1430616" y="4696206"/>
                  </a:lnTo>
                  <a:lnTo>
                    <a:pt x="1180414" y="4696206"/>
                  </a:lnTo>
                  <a:lnTo>
                    <a:pt x="1130566" y="4683506"/>
                  </a:lnTo>
                  <a:lnTo>
                    <a:pt x="1080909" y="4683506"/>
                  </a:lnTo>
                  <a:lnTo>
                    <a:pt x="1029042" y="4670806"/>
                  </a:lnTo>
                  <a:lnTo>
                    <a:pt x="767207" y="4670806"/>
                  </a:lnTo>
                  <a:lnTo>
                    <a:pt x="727240" y="4683506"/>
                  </a:lnTo>
                  <a:lnTo>
                    <a:pt x="687006" y="4670806"/>
                  </a:lnTo>
                  <a:lnTo>
                    <a:pt x="564324" y="4670806"/>
                  </a:lnTo>
                  <a:lnTo>
                    <a:pt x="522820" y="4658106"/>
                  </a:lnTo>
                  <a:lnTo>
                    <a:pt x="440245" y="4658106"/>
                  </a:lnTo>
                  <a:lnTo>
                    <a:pt x="392137" y="4645406"/>
                  </a:lnTo>
                  <a:lnTo>
                    <a:pt x="346354" y="4645406"/>
                  </a:lnTo>
                  <a:lnTo>
                    <a:pt x="302831" y="4632706"/>
                  </a:lnTo>
                  <a:lnTo>
                    <a:pt x="261518" y="4607306"/>
                  </a:lnTo>
                  <a:lnTo>
                    <a:pt x="222364" y="4581906"/>
                  </a:lnTo>
                  <a:lnTo>
                    <a:pt x="185305" y="4556506"/>
                  </a:lnTo>
                  <a:lnTo>
                    <a:pt x="147764" y="4518406"/>
                  </a:lnTo>
                  <a:lnTo>
                    <a:pt x="110642" y="4493006"/>
                  </a:lnTo>
                  <a:lnTo>
                    <a:pt x="73926" y="4454906"/>
                  </a:lnTo>
                  <a:lnTo>
                    <a:pt x="37579" y="4416806"/>
                  </a:lnTo>
                  <a:lnTo>
                    <a:pt x="1549" y="4391406"/>
                  </a:lnTo>
                  <a:lnTo>
                    <a:pt x="0" y="4391406"/>
                  </a:lnTo>
                  <a:lnTo>
                    <a:pt x="0" y="4404106"/>
                  </a:lnTo>
                  <a:lnTo>
                    <a:pt x="1866" y="4404106"/>
                  </a:lnTo>
                  <a:lnTo>
                    <a:pt x="39954" y="4442206"/>
                  </a:lnTo>
                  <a:lnTo>
                    <a:pt x="78422" y="4480306"/>
                  </a:lnTo>
                  <a:lnTo>
                    <a:pt x="117373" y="4518406"/>
                  </a:lnTo>
                  <a:lnTo>
                    <a:pt x="156883" y="4556506"/>
                  </a:lnTo>
                  <a:lnTo>
                    <a:pt x="193344" y="4581906"/>
                  </a:lnTo>
                  <a:lnTo>
                    <a:pt x="231368" y="4607306"/>
                  </a:lnTo>
                  <a:lnTo>
                    <a:pt x="271119" y="4632706"/>
                  </a:lnTo>
                  <a:lnTo>
                    <a:pt x="312762" y="4645406"/>
                  </a:lnTo>
                  <a:lnTo>
                    <a:pt x="356450" y="4658106"/>
                  </a:lnTo>
                  <a:lnTo>
                    <a:pt x="402374" y="4670806"/>
                  </a:lnTo>
                  <a:lnTo>
                    <a:pt x="526135" y="4670806"/>
                  </a:lnTo>
                  <a:lnTo>
                    <a:pt x="564083" y="4683506"/>
                  </a:lnTo>
                  <a:lnTo>
                    <a:pt x="683221" y="4683506"/>
                  </a:lnTo>
                  <a:lnTo>
                    <a:pt x="723455" y="4696206"/>
                  </a:lnTo>
                  <a:lnTo>
                    <a:pt x="763422" y="4683506"/>
                  </a:lnTo>
                  <a:lnTo>
                    <a:pt x="1067447" y="4683506"/>
                  </a:lnTo>
                  <a:lnTo>
                    <a:pt x="1117866" y="4696206"/>
                  </a:lnTo>
                  <a:lnTo>
                    <a:pt x="1164132" y="4708906"/>
                  </a:lnTo>
                  <a:lnTo>
                    <a:pt x="1427657" y="4708906"/>
                  </a:lnTo>
                  <a:lnTo>
                    <a:pt x="1465757" y="4696206"/>
                  </a:lnTo>
                  <a:lnTo>
                    <a:pt x="1503591" y="4696206"/>
                  </a:lnTo>
                  <a:lnTo>
                    <a:pt x="1549781" y="4683506"/>
                  </a:lnTo>
                  <a:lnTo>
                    <a:pt x="1595869" y="4683506"/>
                  </a:lnTo>
                  <a:lnTo>
                    <a:pt x="1687449" y="4658106"/>
                  </a:lnTo>
                  <a:lnTo>
                    <a:pt x="1730336" y="4645406"/>
                  </a:lnTo>
                  <a:lnTo>
                    <a:pt x="1772500" y="4620006"/>
                  </a:lnTo>
                  <a:lnTo>
                    <a:pt x="1814322" y="4607306"/>
                  </a:lnTo>
                  <a:lnTo>
                    <a:pt x="1856143" y="4581906"/>
                  </a:lnTo>
                  <a:lnTo>
                    <a:pt x="1873542" y="4569206"/>
                  </a:lnTo>
                  <a:lnTo>
                    <a:pt x="1929117" y="4569206"/>
                  </a:lnTo>
                  <a:lnTo>
                    <a:pt x="1981276" y="4556506"/>
                  </a:lnTo>
                  <a:lnTo>
                    <a:pt x="2085047" y="4556506"/>
                  </a:lnTo>
                  <a:lnTo>
                    <a:pt x="2188108" y="4531106"/>
                  </a:lnTo>
                  <a:lnTo>
                    <a:pt x="2239378" y="4531106"/>
                  </a:lnTo>
                  <a:lnTo>
                    <a:pt x="2341372" y="4505706"/>
                  </a:lnTo>
                  <a:lnTo>
                    <a:pt x="2352281" y="4493006"/>
                  </a:lnTo>
                  <a:lnTo>
                    <a:pt x="2362466" y="4493006"/>
                  </a:lnTo>
                  <a:lnTo>
                    <a:pt x="2369959" y="4483328"/>
                  </a:lnTo>
                  <a:lnTo>
                    <a:pt x="2279002" y="4505706"/>
                  </a:lnTo>
                  <a:lnTo>
                    <a:pt x="2120557" y="4505706"/>
                  </a:lnTo>
                  <a:lnTo>
                    <a:pt x="2087511" y="4493006"/>
                  </a:lnTo>
                  <a:lnTo>
                    <a:pt x="1984082" y="4493006"/>
                  </a:lnTo>
                  <a:lnTo>
                    <a:pt x="2009787" y="4467606"/>
                  </a:lnTo>
                  <a:lnTo>
                    <a:pt x="2022868" y="4467606"/>
                  </a:lnTo>
                  <a:lnTo>
                    <a:pt x="2036216" y="4454906"/>
                  </a:lnTo>
                  <a:lnTo>
                    <a:pt x="2169833" y="4391406"/>
                  </a:lnTo>
                  <a:lnTo>
                    <a:pt x="2196566" y="4391406"/>
                  </a:lnTo>
                  <a:lnTo>
                    <a:pt x="2249665" y="4366006"/>
                  </a:lnTo>
                  <a:lnTo>
                    <a:pt x="2276932" y="4353306"/>
                  </a:lnTo>
                  <a:lnTo>
                    <a:pt x="2312073" y="4340606"/>
                  </a:lnTo>
                  <a:lnTo>
                    <a:pt x="2346236" y="4315206"/>
                  </a:lnTo>
                  <a:lnTo>
                    <a:pt x="2379154" y="4302506"/>
                  </a:lnTo>
                  <a:lnTo>
                    <a:pt x="2410561" y="4277106"/>
                  </a:lnTo>
                  <a:lnTo>
                    <a:pt x="2447683" y="4251706"/>
                  </a:lnTo>
                  <a:lnTo>
                    <a:pt x="2483853" y="4226306"/>
                  </a:lnTo>
                  <a:lnTo>
                    <a:pt x="2518600" y="4188206"/>
                  </a:lnTo>
                  <a:lnTo>
                    <a:pt x="2551455" y="4162806"/>
                  </a:lnTo>
                  <a:lnTo>
                    <a:pt x="2581935" y="4124706"/>
                  </a:lnTo>
                  <a:lnTo>
                    <a:pt x="2609583" y="4086606"/>
                  </a:lnTo>
                  <a:lnTo>
                    <a:pt x="2626258" y="4061206"/>
                  </a:lnTo>
                  <a:lnTo>
                    <a:pt x="2641333" y="4035806"/>
                  </a:lnTo>
                  <a:lnTo>
                    <a:pt x="2655697" y="3997706"/>
                  </a:lnTo>
                  <a:lnTo>
                    <a:pt x="2670238" y="3972306"/>
                  </a:lnTo>
                  <a:lnTo>
                    <a:pt x="2692806" y="3921506"/>
                  </a:lnTo>
                  <a:lnTo>
                    <a:pt x="2714040" y="3883406"/>
                  </a:lnTo>
                  <a:lnTo>
                    <a:pt x="2733852" y="3832606"/>
                  </a:lnTo>
                  <a:lnTo>
                    <a:pt x="2752166" y="3781806"/>
                  </a:lnTo>
                  <a:lnTo>
                    <a:pt x="2768892" y="3731006"/>
                  </a:lnTo>
                  <a:lnTo>
                    <a:pt x="2783967" y="3692906"/>
                  </a:lnTo>
                  <a:lnTo>
                    <a:pt x="2799372" y="3629406"/>
                  </a:lnTo>
                  <a:lnTo>
                    <a:pt x="2815590" y="3578606"/>
                  </a:lnTo>
                  <a:lnTo>
                    <a:pt x="2832341" y="3527806"/>
                  </a:lnTo>
                  <a:lnTo>
                    <a:pt x="2849359" y="3477006"/>
                  </a:lnTo>
                  <a:lnTo>
                    <a:pt x="2855023" y="3489706"/>
                  </a:lnTo>
                  <a:lnTo>
                    <a:pt x="2866009" y="3527806"/>
                  </a:lnTo>
                  <a:lnTo>
                    <a:pt x="2869768" y="3537077"/>
                  </a:lnTo>
                  <a:close/>
                </a:path>
                <a:path w="18288000" h="10276205">
                  <a:moveTo>
                    <a:pt x="2871152" y="3540506"/>
                  </a:moveTo>
                  <a:lnTo>
                    <a:pt x="2869768" y="3537077"/>
                  </a:lnTo>
                  <a:lnTo>
                    <a:pt x="2870200" y="3540506"/>
                  </a:lnTo>
                  <a:lnTo>
                    <a:pt x="2870822" y="3545967"/>
                  </a:lnTo>
                  <a:lnTo>
                    <a:pt x="2871152" y="3540506"/>
                  </a:lnTo>
                  <a:close/>
                </a:path>
                <a:path w="18288000" h="10276205">
                  <a:moveTo>
                    <a:pt x="2874708" y="3604006"/>
                  </a:moveTo>
                  <a:lnTo>
                    <a:pt x="2874505" y="3578606"/>
                  </a:lnTo>
                  <a:lnTo>
                    <a:pt x="2870822" y="3545967"/>
                  </a:lnTo>
                  <a:lnTo>
                    <a:pt x="2862618" y="3680206"/>
                  </a:lnTo>
                  <a:lnTo>
                    <a:pt x="2856941" y="3781806"/>
                  </a:lnTo>
                  <a:lnTo>
                    <a:pt x="2864764" y="3756406"/>
                  </a:lnTo>
                  <a:lnTo>
                    <a:pt x="2868422" y="3731006"/>
                  </a:lnTo>
                  <a:lnTo>
                    <a:pt x="2868003" y="3705606"/>
                  </a:lnTo>
                  <a:lnTo>
                    <a:pt x="2863570" y="3680206"/>
                  </a:lnTo>
                  <a:lnTo>
                    <a:pt x="2871000" y="3642106"/>
                  </a:lnTo>
                  <a:lnTo>
                    <a:pt x="2874708" y="3604006"/>
                  </a:lnTo>
                  <a:close/>
                </a:path>
                <a:path w="18288000" h="10276205">
                  <a:moveTo>
                    <a:pt x="15759049" y="711200"/>
                  </a:moveTo>
                  <a:lnTo>
                    <a:pt x="15752941" y="685800"/>
                  </a:lnTo>
                  <a:lnTo>
                    <a:pt x="15749702" y="673100"/>
                  </a:lnTo>
                  <a:lnTo>
                    <a:pt x="15746248" y="660400"/>
                  </a:lnTo>
                  <a:lnTo>
                    <a:pt x="15742615" y="673100"/>
                  </a:lnTo>
                  <a:lnTo>
                    <a:pt x="15743644" y="685800"/>
                  </a:lnTo>
                  <a:lnTo>
                    <a:pt x="15749169" y="698500"/>
                  </a:lnTo>
                  <a:lnTo>
                    <a:pt x="15759049" y="711200"/>
                  </a:lnTo>
                  <a:close/>
                </a:path>
                <a:path w="18288000" h="10276205">
                  <a:moveTo>
                    <a:pt x="15776651" y="762000"/>
                  </a:moveTo>
                  <a:lnTo>
                    <a:pt x="15760649" y="711200"/>
                  </a:lnTo>
                  <a:lnTo>
                    <a:pt x="15758986" y="723900"/>
                  </a:lnTo>
                  <a:lnTo>
                    <a:pt x="15761754" y="736600"/>
                  </a:lnTo>
                  <a:lnTo>
                    <a:pt x="15767965" y="749300"/>
                  </a:lnTo>
                  <a:lnTo>
                    <a:pt x="15776651" y="762000"/>
                  </a:lnTo>
                  <a:close/>
                </a:path>
                <a:path w="18288000" h="10276205">
                  <a:moveTo>
                    <a:pt x="15833217" y="882954"/>
                  </a:moveTo>
                  <a:lnTo>
                    <a:pt x="15830957" y="876300"/>
                  </a:lnTo>
                  <a:lnTo>
                    <a:pt x="15827083" y="876300"/>
                  </a:lnTo>
                  <a:lnTo>
                    <a:pt x="15833217" y="882954"/>
                  </a:lnTo>
                  <a:close/>
                </a:path>
                <a:path w="18288000" h="10276205">
                  <a:moveTo>
                    <a:pt x="15974467" y="1079500"/>
                  </a:moveTo>
                  <a:lnTo>
                    <a:pt x="15966351" y="1066800"/>
                  </a:lnTo>
                  <a:lnTo>
                    <a:pt x="15971952" y="1079500"/>
                  </a:lnTo>
                  <a:lnTo>
                    <a:pt x="15974467" y="1079500"/>
                  </a:lnTo>
                  <a:close/>
                </a:path>
                <a:path w="18288000" h="10276205">
                  <a:moveTo>
                    <a:pt x="15982010" y="1091298"/>
                  </a:moveTo>
                  <a:lnTo>
                    <a:pt x="15977553" y="1079500"/>
                  </a:lnTo>
                  <a:lnTo>
                    <a:pt x="15974467" y="1079500"/>
                  </a:lnTo>
                  <a:lnTo>
                    <a:pt x="15982010" y="1091298"/>
                  </a:lnTo>
                  <a:close/>
                </a:path>
                <a:path w="18288000" h="10276205">
                  <a:moveTo>
                    <a:pt x="15983776" y="1094092"/>
                  </a:moveTo>
                  <a:lnTo>
                    <a:pt x="15982010" y="1091298"/>
                  </a:lnTo>
                  <a:lnTo>
                    <a:pt x="15982353" y="1092200"/>
                  </a:lnTo>
                  <a:lnTo>
                    <a:pt x="15983776" y="1094092"/>
                  </a:lnTo>
                  <a:close/>
                </a:path>
                <a:path w="18288000" h="10276205">
                  <a:moveTo>
                    <a:pt x="16425012" y="9120111"/>
                  </a:moveTo>
                  <a:lnTo>
                    <a:pt x="16421062" y="9094711"/>
                  </a:lnTo>
                  <a:lnTo>
                    <a:pt x="16418967" y="9094711"/>
                  </a:lnTo>
                  <a:lnTo>
                    <a:pt x="16416731" y="9082011"/>
                  </a:lnTo>
                  <a:lnTo>
                    <a:pt x="16414382" y="9094711"/>
                  </a:lnTo>
                  <a:lnTo>
                    <a:pt x="16415042" y="9107411"/>
                  </a:lnTo>
                  <a:lnTo>
                    <a:pt x="16418624" y="9107411"/>
                  </a:lnTo>
                  <a:lnTo>
                    <a:pt x="16425012" y="9120111"/>
                  </a:lnTo>
                  <a:close/>
                </a:path>
                <a:path w="18288000" h="10276205">
                  <a:moveTo>
                    <a:pt x="16436404" y="9145511"/>
                  </a:moveTo>
                  <a:lnTo>
                    <a:pt x="16426041" y="9120111"/>
                  </a:lnTo>
                  <a:lnTo>
                    <a:pt x="16424974" y="9132811"/>
                  </a:lnTo>
                  <a:lnTo>
                    <a:pt x="16426752" y="9132811"/>
                  </a:lnTo>
                  <a:lnTo>
                    <a:pt x="16430778" y="9145511"/>
                  </a:lnTo>
                  <a:lnTo>
                    <a:pt x="16436404" y="9145511"/>
                  </a:lnTo>
                  <a:close/>
                </a:path>
                <a:path w="18288000" h="10276205">
                  <a:moveTo>
                    <a:pt x="16451466" y="8948433"/>
                  </a:moveTo>
                  <a:lnTo>
                    <a:pt x="16446754" y="8955011"/>
                  </a:lnTo>
                  <a:lnTo>
                    <a:pt x="16436378" y="8967711"/>
                  </a:lnTo>
                  <a:lnTo>
                    <a:pt x="16427793" y="8980411"/>
                  </a:lnTo>
                  <a:lnTo>
                    <a:pt x="16421049" y="9005811"/>
                  </a:lnTo>
                  <a:lnTo>
                    <a:pt x="16416211" y="9018511"/>
                  </a:lnTo>
                  <a:lnTo>
                    <a:pt x="16413950" y="9031211"/>
                  </a:lnTo>
                  <a:lnTo>
                    <a:pt x="16412134" y="9043911"/>
                  </a:lnTo>
                  <a:lnTo>
                    <a:pt x="16412350" y="9043911"/>
                  </a:lnTo>
                  <a:lnTo>
                    <a:pt x="16416211" y="9056611"/>
                  </a:lnTo>
                  <a:lnTo>
                    <a:pt x="16424288" y="9005811"/>
                  </a:lnTo>
                  <a:lnTo>
                    <a:pt x="16440087" y="8967711"/>
                  </a:lnTo>
                  <a:lnTo>
                    <a:pt x="16451466" y="8948433"/>
                  </a:lnTo>
                  <a:close/>
                </a:path>
                <a:path w="18288000" h="10276205">
                  <a:moveTo>
                    <a:pt x="16472332" y="9225420"/>
                  </a:moveTo>
                  <a:lnTo>
                    <a:pt x="16471519" y="9221711"/>
                  </a:lnTo>
                  <a:lnTo>
                    <a:pt x="16469005" y="9221711"/>
                  </a:lnTo>
                  <a:lnTo>
                    <a:pt x="16472332" y="9225420"/>
                  </a:lnTo>
                  <a:close/>
                </a:path>
                <a:path w="18288000" h="10276205">
                  <a:moveTo>
                    <a:pt x="16496856" y="8886177"/>
                  </a:moveTo>
                  <a:lnTo>
                    <a:pt x="16490747" y="8891511"/>
                  </a:lnTo>
                  <a:lnTo>
                    <a:pt x="16462578" y="8929611"/>
                  </a:lnTo>
                  <a:lnTo>
                    <a:pt x="16451466" y="8948433"/>
                  </a:lnTo>
                  <a:lnTo>
                    <a:pt x="16464966" y="8929611"/>
                  </a:lnTo>
                  <a:lnTo>
                    <a:pt x="16483381" y="8904211"/>
                  </a:lnTo>
                  <a:lnTo>
                    <a:pt x="16496856" y="8886177"/>
                  </a:lnTo>
                  <a:close/>
                </a:path>
                <a:path w="18288000" h="10276205">
                  <a:moveTo>
                    <a:pt x="16564610" y="9355391"/>
                  </a:moveTo>
                  <a:lnTo>
                    <a:pt x="16562705" y="9348711"/>
                  </a:lnTo>
                  <a:lnTo>
                    <a:pt x="16559086" y="9348711"/>
                  </a:lnTo>
                  <a:lnTo>
                    <a:pt x="16564610" y="9355391"/>
                  </a:lnTo>
                  <a:close/>
                </a:path>
                <a:path w="18288000" h="10276205">
                  <a:moveTo>
                    <a:pt x="16569716" y="9361703"/>
                  </a:moveTo>
                  <a:lnTo>
                    <a:pt x="16569589" y="9361411"/>
                  </a:lnTo>
                  <a:lnTo>
                    <a:pt x="16564610" y="9355391"/>
                  </a:lnTo>
                  <a:lnTo>
                    <a:pt x="16566325" y="9361411"/>
                  </a:lnTo>
                  <a:lnTo>
                    <a:pt x="16569436" y="9361411"/>
                  </a:lnTo>
                  <a:lnTo>
                    <a:pt x="16569716" y="9361703"/>
                  </a:lnTo>
                  <a:close/>
                </a:path>
                <a:path w="18288000" h="10276205">
                  <a:moveTo>
                    <a:pt x="17664418" y="8205711"/>
                  </a:moveTo>
                  <a:lnTo>
                    <a:pt x="17655363" y="8205711"/>
                  </a:lnTo>
                  <a:lnTo>
                    <a:pt x="17633544" y="8218411"/>
                  </a:lnTo>
                  <a:lnTo>
                    <a:pt x="17641862" y="8218411"/>
                  </a:lnTo>
                  <a:lnTo>
                    <a:pt x="17664418" y="8205711"/>
                  </a:lnTo>
                  <a:close/>
                </a:path>
                <a:path w="18288000" h="10276205">
                  <a:moveTo>
                    <a:pt x="17683442" y="10275811"/>
                  </a:moveTo>
                  <a:lnTo>
                    <a:pt x="17646815" y="10263111"/>
                  </a:lnTo>
                  <a:lnTo>
                    <a:pt x="17610138" y="10263111"/>
                  </a:lnTo>
                  <a:lnTo>
                    <a:pt x="17537989" y="10237711"/>
                  </a:lnTo>
                  <a:lnTo>
                    <a:pt x="17470755" y="10212311"/>
                  </a:lnTo>
                  <a:lnTo>
                    <a:pt x="17438180" y="10199611"/>
                  </a:lnTo>
                  <a:lnTo>
                    <a:pt x="17407014" y="10186911"/>
                  </a:lnTo>
                  <a:lnTo>
                    <a:pt x="17397692" y="10174211"/>
                  </a:lnTo>
                  <a:lnTo>
                    <a:pt x="17393044" y="10174211"/>
                  </a:lnTo>
                  <a:lnTo>
                    <a:pt x="17316603" y="10098011"/>
                  </a:lnTo>
                  <a:lnTo>
                    <a:pt x="17291571" y="10085311"/>
                  </a:lnTo>
                  <a:lnTo>
                    <a:pt x="17281767" y="10072611"/>
                  </a:lnTo>
                  <a:lnTo>
                    <a:pt x="17272483" y="10059911"/>
                  </a:lnTo>
                  <a:lnTo>
                    <a:pt x="17263695" y="10047211"/>
                  </a:lnTo>
                  <a:lnTo>
                    <a:pt x="17255338" y="10034511"/>
                  </a:lnTo>
                  <a:lnTo>
                    <a:pt x="17235869" y="10009111"/>
                  </a:lnTo>
                  <a:lnTo>
                    <a:pt x="17197909" y="9958311"/>
                  </a:lnTo>
                  <a:lnTo>
                    <a:pt x="17178732" y="9932911"/>
                  </a:lnTo>
                  <a:lnTo>
                    <a:pt x="17162425" y="9907511"/>
                  </a:lnTo>
                  <a:lnTo>
                    <a:pt x="17145343" y="9882111"/>
                  </a:lnTo>
                  <a:lnTo>
                    <a:pt x="17127474" y="9856711"/>
                  </a:lnTo>
                  <a:lnTo>
                    <a:pt x="17108843" y="9844011"/>
                  </a:lnTo>
                  <a:lnTo>
                    <a:pt x="17068381" y="9805911"/>
                  </a:lnTo>
                  <a:lnTo>
                    <a:pt x="17025049" y="9767811"/>
                  </a:lnTo>
                  <a:lnTo>
                    <a:pt x="16980650" y="9729711"/>
                  </a:lnTo>
                  <a:lnTo>
                    <a:pt x="16936974" y="9704311"/>
                  </a:lnTo>
                  <a:lnTo>
                    <a:pt x="16899243" y="9666211"/>
                  </a:lnTo>
                  <a:lnTo>
                    <a:pt x="16861206" y="9640811"/>
                  </a:lnTo>
                  <a:lnTo>
                    <a:pt x="16823157" y="9602711"/>
                  </a:lnTo>
                  <a:lnTo>
                    <a:pt x="16785336" y="9577311"/>
                  </a:lnTo>
                  <a:lnTo>
                    <a:pt x="16748036" y="9539211"/>
                  </a:lnTo>
                  <a:lnTo>
                    <a:pt x="16711524" y="9513811"/>
                  </a:lnTo>
                  <a:lnTo>
                    <a:pt x="16676078" y="9475711"/>
                  </a:lnTo>
                  <a:lnTo>
                    <a:pt x="16619652" y="9424911"/>
                  </a:lnTo>
                  <a:lnTo>
                    <a:pt x="16592944" y="9386811"/>
                  </a:lnTo>
                  <a:lnTo>
                    <a:pt x="16569716" y="9361703"/>
                  </a:lnTo>
                  <a:lnTo>
                    <a:pt x="16590607" y="9399511"/>
                  </a:lnTo>
                  <a:lnTo>
                    <a:pt x="16642512" y="9450311"/>
                  </a:lnTo>
                  <a:lnTo>
                    <a:pt x="16764076" y="9564611"/>
                  </a:lnTo>
                  <a:lnTo>
                    <a:pt x="16770769" y="9577311"/>
                  </a:lnTo>
                  <a:lnTo>
                    <a:pt x="16776891" y="9577311"/>
                  </a:lnTo>
                  <a:lnTo>
                    <a:pt x="16782428" y="9590011"/>
                  </a:lnTo>
                  <a:lnTo>
                    <a:pt x="16787368" y="9590011"/>
                  </a:lnTo>
                  <a:lnTo>
                    <a:pt x="16804247" y="9628111"/>
                  </a:lnTo>
                  <a:lnTo>
                    <a:pt x="16824516" y="9640811"/>
                  </a:lnTo>
                  <a:lnTo>
                    <a:pt x="16848087" y="9666211"/>
                  </a:lnTo>
                  <a:lnTo>
                    <a:pt x="16874859" y="9678911"/>
                  </a:lnTo>
                  <a:lnTo>
                    <a:pt x="16902418" y="9704311"/>
                  </a:lnTo>
                  <a:lnTo>
                    <a:pt x="16929532" y="9717011"/>
                  </a:lnTo>
                  <a:lnTo>
                    <a:pt x="16955593" y="9729711"/>
                  </a:lnTo>
                  <a:lnTo>
                    <a:pt x="16979938" y="9755111"/>
                  </a:lnTo>
                  <a:lnTo>
                    <a:pt x="17008145" y="9780511"/>
                  </a:lnTo>
                  <a:lnTo>
                    <a:pt x="17037469" y="9793211"/>
                  </a:lnTo>
                  <a:lnTo>
                    <a:pt x="17066502" y="9818611"/>
                  </a:lnTo>
                  <a:lnTo>
                    <a:pt x="17093832" y="9844011"/>
                  </a:lnTo>
                  <a:lnTo>
                    <a:pt x="17109796" y="9856711"/>
                  </a:lnTo>
                  <a:lnTo>
                    <a:pt x="17124503" y="9882111"/>
                  </a:lnTo>
                  <a:lnTo>
                    <a:pt x="17138231" y="9894811"/>
                  </a:lnTo>
                  <a:lnTo>
                    <a:pt x="17151287" y="9920211"/>
                  </a:lnTo>
                  <a:lnTo>
                    <a:pt x="17169537" y="9945611"/>
                  </a:lnTo>
                  <a:lnTo>
                    <a:pt x="17187012" y="9983711"/>
                  </a:lnTo>
                  <a:lnTo>
                    <a:pt x="17204868" y="10009111"/>
                  </a:lnTo>
                  <a:lnTo>
                    <a:pt x="17224286" y="10034511"/>
                  </a:lnTo>
                  <a:lnTo>
                    <a:pt x="17252925" y="10072611"/>
                  </a:lnTo>
                  <a:lnTo>
                    <a:pt x="17281805" y="10110711"/>
                  </a:lnTo>
                  <a:lnTo>
                    <a:pt x="17312729" y="10148811"/>
                  </a:lnTo>
                  <a:lnTo>
                    <a:pt x="17347489" y="10186911"/>
                  </a:lnTo>
                  <a:lnTo>
                    <a:pt x="17380103" y="10212311"/>
                  </a:lnTo>
                  <a:lnTo>
                    <a:pt x="17414329" y="10237711"/>
                  </a:lnTo>
                  <a:lnTo>
                    <a:pt x="17450194" y="10263111"/>
                  </a:lnTo>
                  <a:lnTo>
                    <a:pt x="17481792" y="10275811"/>
                  </a:lnTo>
                  <a:lnTo>
                    <a:pt x="17683442" y="10275811"/>
                  </a:lnTo>
                  <a:close/>
                </a:path>
                <a:path w="18288000" h="10276205">
                  <a:moveTo>
                    <a:pt x="17781499" y="8167611"/>
                  </a:moveTo>
                  <a:lnTo>
                    <a:pt x="17766272" y="8167611"/>
                  </a:lnTo>
                  <a:lnTo>
                    <a:pt x="17750384" y="8180311"/>
                  </a:lnTo>
                  <a:lnTo>
                    <a:pt x="17733861" y="8180311"/>
                  </a:lnTo>
                  <a:lnTo>
                    <a:pt x="17716843" y="8193011"/>
                  </a:lnTo>
                  <a:lnTo>
                    <a:pt x="17699495" y="8193011"/>
                  </a:lnTo>
                  <a:lnTo>
                    <a:pt x="17677384" y="8205711"/>
                  </a:lnTo>
                  <a:lnTo>
                    <a:pt x="17709846" y="8205711"/>
                  </a:lnTo>
                  <a:lnTo>
                    <a:pt x="17722406" y="8193011"/>
                  </a:lnTo>
                  <a:lnTo>
                    <a:pt x="17747120" y="8193011"/>
                  </a:lnTo>
                  <a:lnTo>
                    <a:pt x="17758512" y="8180311"/>
                  </a:lnTo>
                  <a:lnTo>
                    <a:pt x="17781499" y="8167611"/>
                  </a:lnTo>
                  <a:close/>
                </a:path>
                <a:path w="18288000" h="10276205">
                  <a:moveTo>
                    <a:pt x="18098618" y="8167611"/>
                  </a:moveTo>
                  <a:lnTo>
                    <a:pt x="18071694" y="8167611"/>
                  </a:lnTo>
                  <a:lnTo>
                    <a:pt x="17975822" y="8205711"/>
                  </a:lnTo>
                  <a:lnTo>
                    <a:pt x="17943830" y="8205711"/>
                  </a:lnTo>
                  <a:lnTo>
                    <a:pt x="17880026" y="8231111"/>
                  </a:lnTo>
                  <a:lnTo>
                    <a:pt x="17848466" y="8256511"/>
                  </a:lnTo>
                  <a:lnTo>
                    <a:pt x="17817008" y="8269211"/>
                  </a:lnTo>
                  <a:lnTo>
                    <a:pt x="17742332" y="8294611"/>
                  </a:lnTo>
                  <a:lnTo>
                    <a:pt x="17705337" y="8320011"/>
                  </a:lnTo>
                  <a:lnTo>
                    <a:pt x="17668431" y="8332711"/>
                  </a:lnTo>
                  <a:lnTo>
                    <a:pt x="17647349" y="8345411"/>
                  </a:lnTo>
                  <a:lnTo>
                    <a:pt x="17628642" y="8358111"/>
                  </a:lnTo>
                  <a:lnTo>
                    <a:pt x="17612741" y="8383511"/>
                  </a:lnTo>
                  <a:lnTo>
                    <a:pt x="17600105" y="8408911"/>
                  </a:lnTo>
                  <a:lnTo>
                    <a:pt x="17580128" y="8434311"/>
                  </a:lnTo>
                  <a:lnTo>
                    <a:pt x="17555198" y="8472411"/>
                  </a:lnTo>
                  <a:lnTo>
                    <a:pt x="17526585" y="8497811"/>
                  </a:lnTo>
                  <a:lnTo>
                    <a:pt x="17495533" y="8510511"/>
                  </a:lnTo>
                  <a:lnTo>
                    <a:pt x="17455325" y="8548611"/>
                  </a:lnTo>
                  <a:lnTo>
                    <a:pt x="17335577" y="8624811"/>
                  </a:lnTo>
                  <a:lnTo>
                    <a:pt x="17293324" y="8650211"/>
                  </a:lnTo>
                  <a:lnTo>
                    <a:pt x="17247578" y="8675611"/>
                  </a:lnTo>
                  <a:lnTo>
                    <a:pt x="17231475" y="8675611"/>
                  </a:lnTo>
                  <a:lnTo>
                    <a:pt x="17215803" y="8688311"/>
                  </a:lnTo>
                  <a:lnTo>
                    <a:pt x="17200626" y="8688311"/>
                  </a:lnTo>
                  <a:lnTo>
                    <a:pt x="17185971" y="8701011"/>
                  </a:lnTo>
                  <a:lnTo>
                    <a:pt x="17149941" y="8726411"/>
                  </a:lnTo>
                  <a:lnTo>
                    <a:pt x="17112018" y="8739111"/>
                  </a:lnTo>
                  <a:lnTo>
                    <a:pt x="17072636" y="8739111"/>
                  </a:lnTo>
                  <a:lnTo>
                    <a:pt x="17032224" y="8751811"/>
                  </a:lnTo>
                  <a:lnTo>
                    <a:pt x="16830853" y="8751811"/>
                  </a:lnTo>
                  <a:lnTo>
                    <a:pt x="16804462" y="8764511"/>
                  </a:lnTo>
                  <a:lnTo>
                    <a:pt x="16778059" y="8764511"/>
                  </a:lnTo>
                  <a:lnTo>
                    <a:pt x="16751656" y="8777211"/>
                  </a:lnTo>
                  <a:lnTo>
                    <a:pt x="16687330" y="8777211"/>
                  </a:lnTo>
                  <a:lnTo>
                    <a:pt x="16667163" y="8789911"/>
                  </a:lnTo>
                  <a:lnTo>
                    <a:pt x="16645535" y="8789911"/>
                  </a:lnTo>
                  <a:lnTo>
                    <a:pt x="16673424" y="8751811"/>
                  </a:lnTo>
                  <a:lnTo>
                    <a:pt x="16704564" y="8713711"/>
                  </a:lnTo>
                  <a:lnTo>
                    <a:pt x="16738588" y="8675611"/>
                  </a:lnTo>
                  <a:lnTo>
                    <a:pt x="16775100" y="8650211"/>
                  </a:lnTo>
                  <a:lnTo>
                    <a:pt x="16813746" y="8624811"/>
                  </a:lnTo>
                  <a:lnTo>
                    <a:pt x="16854158" y="8599411"/>
                  </a:lnTo>
                  <a:lnTo>
                    <a:pt x="16865804" y="8599411"/>
                  </a:lnTo>
                  <a:lnTo>
                    <a:pt x="16877449" y="8586711"/>
                  </a:lnTo>
                  <a:lnTo>
                    <a:pt x="16889095" y="8586711"/>
                  </a:lnTo>
                  <a:lnTo>
                    <a:pt x="16900741" y="8574011"/>
                  </a:lnTo>
                  <a:lnTo>
                    <a:pt x="16924795" y="8561311"/>
                  </a:lnTo>
                  <a:lnTo>
                    <a:pt x="16949535" y="8548611"/>
                  </a:lnTo>
                  <a:lnTo>
                    <a:pt x="17000652" y="8523211"/>
                  </a:lnTo>
                  <a:lnTo>
                    <a:pt x="17016553" y="8523211"/>
                  </a:lnTo>
                  <a:lnTo>
                    <a:pt x="17032351" y="8510511"/>
                  </a:lnTo>
                  <a:lnTo>
                    <a:pt x="17047972" y="8510511"/>
                  </a:lnTo>
                  <a:lnTo>
                    <a:pt x="17063289" y="8497811"/>
                  </a:lnTo>
                  <a:lnTo>
                    <a:pt x="17132516" y="8459711"/>
                  </a:lnTo>
                  <a:lnTo>
                    <a:pt x="17155948" y="8459711"/>
                  </a:lnTo>
                  <a:lnTo>
                    <a:pt x="17297032" y="8383511"/>
                  </a:lnTo>
                  <a:lnTo>
                    <a:pt x="17342308" y="8358111"/>
                  </a:lnTo>
                  <a:lnTo>
                    <a:pt x="17408500" y="8332711"/>
                  </a:lnTo>
                  <a:lnTo>
                    <a:pt x="17441825" y="8307311"/>
                  </a:lnTo>
                  <a:lnTo>
                    <a:pt x="17474311" y="8294611"/>
                  </a:lnTo>
                  <a:lnTo>
                    <a:pt x="17509122" y="8269211"/>
                  </a:lnTo>
                  <a:lnTo>
                    <a:pt x="17582045" y="8243811"/>
                  </a:lnTo>
                  <a:lnTo>
                    <a:pt x="17619777" y="8218411"/>
                  </a:lnTo>
                  <a:lnTo>
                    <a:pt x="17612005" y="8218411"/>
                  </a:lnTo>
                  <a:lnTo>
                    <a:pt x="17574362" y="8231111"/>
                  </a:lnTo>
                  <a:lnTo>
                    <a:pt x="17537532" y="8256511"/>
                  </a:lnTo>
                  <a:lnTo>
                    <a:pt x="17501578" y="8269211"/>
                  </a:lnTo>
                  <a:lnTo>
                    <a:pt x="17466552" y="8294611"/>
                  </a:lnTo>
                  <a:lnTo>
                    <a:pt x="17433367" y="8307311"/>
                  </a:lnTo>
                  <a:lnTo>
                    <a:pt x="17399445" y="8332711"/>
                  </a:lnTo>
                  <a:lnTo>
                    <a:pt x="17331957" y="8358111"/>
                  </a:lnTo>
                  <a:lnTo>
                    <a:pt x="17287545" y="8383511"/>
                  </a:lnTo>
                  <a:lnTo>
                    <a:pt x="17196194" y="8434311"/>
                  </a:lnTo>
                  <a:lnTo>
                    <a:pt x="17149737" y="8447011"/>
                  </a:lnTo>
                  <a:lnTo>
                    <a:pt x="17127868" y="8459711"/>
                  </a:lnTo>
                  <a:lnTo>
                    <a:pt x="17085094" y="8485111"/>
                  </a:lnTo>
                  <a:lnTo>
                    <a:pt x="17063809" y="8485111"/>
                  </a:lnTo>
                  <a:lnTo>
                    <a:pt x="17031843" y="8510511"/>
                  </a:lnTo>
                  <a:lnTo>
                    <a:pt x="17015613" y="8510511"/>
                  </a:lnTo>
                  <a:lnTo>
                    <a:pt x="16999103" y="8523211"/>
                  </a:lnTo>
                  <a:lnTo>
                    <a:pt x="16972141" y="8535911"/>
                  </a:lnTo>
                  <a:lnTo>
                    <a:pt x="16945712" y="8535911"/>
                  </a:lnTo>
                  <a:lnTo>
                    <a:pt x="16919969" y="8548611"/>
                  </a:lnTo>
                  <a:lnTo>
                    <a:pt x="16895052" y="8574011"/>
                  </a:lnTo>
                  <a:lnTo>
                    <a:pt x="16881298" y="8574011"/>
                  </a:lnTo>
                  <a:lnTo>
                    <a:pt x="16867353" y="8586711"/>
                  </a:lnTo>
                  <a:lnTo>
                    <a:pt x="16853408" y="8586711"/>
                  </a:lnTo>
                  <a:lnTo>
                    <a:pt x="16839654" y="8599411"/>
                  </a:lnTo>
                  <a:lnTo>
                    <a:pt x="16798239" y="8624811"/>
                  </a:lnTo>
                  <a:lnTo>
                    <a:pt x="16758450" y="8650211"/>
                  </a:lnTo>
                  <a:lnTo>
                    <a:pt x="16721138" y="8688311"/>
                  </a:lnTo>
                  <a:lnTo>
                    <a:pt x="16687178" y="8713711"/>
                  </a:lnTo>
                  <a:lnTo>
                    <a:pt x="16657435" y="8751811"/>
                  </a:lnTo>
                  <a:lnTo>
                    <a:pt x="16650780" y="8764511"/>
                  </a:lnTo>
                  <a:lnTo>
                    <a:pt x="16643338" y="8777211"/>
                  </a:lnTo>
                  <a:lnTo>
                    <a:pt x="16634143" y="8789911"/>
                  </a:lnTo>
                  <a:lnTo>
                    <a:pt x="16622243" y="8789911"/>
                  </a:lnTo>
                  <a:lnTo>
                    <a:pt x="16593960" y="8802611"/>
                  </a:lnTo>
                  <a:lnTo>
                    <a:pt x="16543617" y="8828011"/>
                  </a:lnTo>
                  <a:lnTo>
                    <a:pt x="16502368" y="8878811"/>
                  </a:lnTo>
                  <a:lnTo>
                    <a:pt x="16496856" y="8886177"/>
                  </a:lnTo>
                  <a:lnTo>
                    <a:pt x="16505301" y="8878811"/>
                  </a:lnTo>
                  <a:lnTo>
                    <a:pt x="16520135" y="8866111"/>
                  </a:lnTo>
                  <a:lnTo>
                    <a:pt x="16550285" y="8840711"/>
                  </a:lnTo>
                  <a:lnTo>
                    <a:pt x="16561829" y="8828011"/>
                  </a:lnTo>
                  <a:lnTo>
                    <a:pt x="16575126" y="8815311"/>
                  </a:lnTo>
                  <a:lnTo>
                    <a:pt x="16604641" y="8815311"/>
                  </a:lnTo>
                  <a:lnTo>
                    <a:pt x="16595319" y="8828011"/>
                  </a:lnTo>
                  <a:lnTo>
                    <a:pt x="16589629" y="8828011"/>
                  </a:lnTo>
                  <a:lnTo>
                    <a:pt x="16557803" y="8866111"/>
                  </a:lnTo>
                  <a:lnTo>
                    <a:pt x="16529901" y="8904211"/>
                  </a:lnTo>
                  <a:lnTo>
                    <a:pt x="16504819" y="8942311"/>
                  </a:lnTo>
                  <a:lnTo>
                    <a:pt x="16481438" y="8993111"/>
                  </a:lnTo>
                  <a:lnTo>
                    <a:pt x="16465195" y="9043911"/>
                  </a:lnTo>
                  <a:lnTo>
                    <a:pt x="16464915" y="9069311"/>
                  </a:lnTo>
                  <a:lnTo>
                    <a:pt x="16472599" y="9132811"/>
                  </a:lnTo>
                  <a:lnTo>
                    <a:pt x="16477742" y="9158211"/>
                  </a:lnTo>
                  <a:lnTo>
                    <a:pt x="16483191" y="9196311"/>
                  </a:lnTo>
                  <a:lnTo>
                    <a:pt x="16488677" y="9221711"/>
                  </a:lnTo>
                  <a:lnTo>
                    <a:pt x="16489718" y="9234411"/>
                  </a:lnTo>
                  <a:lnTo>
                    <a:pt x="16490239" y="9234411"/>
                  </a:lnTo>
                  <a:lnTo>
                    <a:pt x="16491788" y="9247111"/>
                  </a:lnTo>
                  <a:lnTo>
                    <a:pt x="16472332" y="9225420"/>
                  </a:lnTo>
                  <a:lnTo>
                    <a:pt x="16474313" y="9234411"/>
                  </a:lnTo>
                  <a:lnTo>
                    <a:pt x="16477310" y="9234411"/>
                  </a:lnTo>
                  <a:lnTo>
                    <a:pt x="16480397" y="9247111"/>
                  </a:lnTo>
                  <a:lnTo>
                    <a:pt x="16495929" y="9272511"/>
                  </a:lnTo>
                  <a:lnTo>
                    <a:pt x="16509911" y="9297911"/>
                  </a:lnTo>
                  <a:lnTo>
                    <a:pt x="16522332" y="9323311"/>
                  </a:lnTo>
                  <a:lnTo>
                    <a:pt x="16533203" y="9348711"/>
                  </a:lnTo>
                  <a:lnTo>
                    <a:pt x="16546551" y="9386811"/>
                  </a:lnTo>
                  <a:lnTo>
                    <a:pt x="16562705" y="9412211"/>
                  </a:lnTo>
                  <a:lnTo>
                    <a:pt x="16580815" y="9437611"/>
                  </a:lnTo>
                  <a:lnTo>
                    <a:pt x="16599980" y="9475711"/>
                  </a:lnTo>
                  <a:lnTo>
                    <a:pt x="16660089" y="9551911"/>
                  </a:lnTo>
                  <a:lnTo>
                    <a:pt x="16690175" y="9602711"/>
                  </a:lnTo>
                  <a:lnTo>
                    <a:pt x="16720592" y="9640811"/>
                  </a:lnTo>
                  <a:lnTo>
                    <a:pt x="16729520" y="9653511"/>
                  </a:lnTo>
                  <a:lnTo>
                    <a:pt x="16760978" y="9691611"/>
                  </a:lnTo>
                  <a:lnTo>
                    <a:pt x="16805415" y="9729711"/>
                  </a:lnTo>
                  <a:lnTo>
                    <a:pt x="16850144" y="9755111"/>
                  </a:lnTo>
                  <a:lnTo>
                    <a:pt x="16940086" y="9831311"/>
                  </a:lnTo>
                  <a:lnTo>
                    <a:pt x="16990429" y="9856711"/>
                  </a:lnTo>
                  <a:lnTo>
                    <a:pt x="17015206" y="9882111"/>
                  </a:lnTo>
                  <a:lnTo>
                    <a:pt x="17038435" y="9894811"/>
                  </a:lnTo>
                  <a:lnTo>
                    <a:pt x="17075036" y="9932911"/>
                  </a:lnTo>
                  <a:lnTo>
                    <a:pt x="17110660" y="9971011"/>
                  </a:lnTo>
                  <a:lnTo>
                    <a:pt x="17145140" y="10009111"/>
                  </a:lnTo>
                  <a:lnTo>
                    <a:pt x="17178287" y="10047211"/>
                  </a:lnTo>
                  <a:lnTo>
                    <a:pt x="17209910" y="10085311"/>
                  </a:lnTo>
                  <a:lnTo>
                    <a:pt x="17239806" y="10123411"/>
                  </a:lnTo>
                  <a:lnTo>
                    <a:pt x="17247083" y="10136111"/>
                  </a:lnTo>
                  <a:lnTo>
                    <a:pt x="17254893" y="10148811"/>
                  </a:lnTo>
                  <a:lnTo>
                    <a:pt x="17263174" y="10161511"/>
                  </a:lnTo>
                  <a:lnTo>
                    <a:pt x="17271911" y="10161511"/>
                  </a:lnTo>
                  <a:lnTo>
                    <a:pt x="17302696" y="10199611"/>
                  </a:lnTo>
                  <a:lnTo>
                    <a:pt x="17333837" y="10225011"/>
                  </a:lnTo>
                  <a:lnTo>
                    <a:pt x="17365447" y="10263111"/>
                  </a:lnTo>
                  <a:lnTo>
                    <a:pt x="17390466" y="10275811"/>
                  </a:lnTo>
                  <a:lnTo>
                    <a:pt x="17402239" y="10275811"/>
                  </a:lnTo>
                  <a:lnTo>
                    <a:pt x="17377499" y="10263111"/>
                  </a:lnTo>
                  <a:lnTo>
                    <a:pt x="17342435" y="10225011"/>
                  </a:lnTo>
                  <a:lnTo>
                    <a:pt x="17307967" y="10186911"/>
                  </a:lnTo>
                  <a:lnTo>
                    <a:pt x="17273982" y="10161511"/>
                  </a:lnTo>
                  <a:lnTo>
                    <a:pt x="17260545" y="10148811"/>
                  </a:lnTo>
                  <a:lnTo>
                    <a:pt x="17248480" y="10123411"/>
                  </a:lnTo>
                  <a:lnTo>
                    <a:pt x="17236999" y="10110711"/>
                  </a:lnTo>
                  <a:lnTo>
                    <a:pt x="17225315" y="10098011"/>
                  </a:lnTo>
                  <a:lnTo>
                    <a:pt x="17192270" y="10047211"/>
                  </a:lnTo>
                  <a:lnTo>
                    <a:pt x="17157319" y="10009111"/>
                  </a:lnTo>
                  <a:lnTo>
                    <a:pt x="17120845" y="9971011"/>
                  </a:lnTo>
                  <a:lnTo>
                    <a:pt x="17083164" y="9932911"/>
                  </a:lnTo>
                  <a:lnTo>
                    <a:pt x="17044658" y="9894811"/>
                  </a:lnTo>
                  <a:lnTo>
                    <a:pt x="17022026" y="9869411"/>
                  </a:lnTo>
                  <a:lnTo>
                    <a:pt x="16997604" y="9856711"/>
                  </a:lnTo>
                  <a:lnTo>
                    <a:pt x="16972509" y="9844011"/>
                  </a:lnTo>
                  <a:lnTo>
                    <a:pt x="16947846" y="9818611"/>
                  </a:lnTo>
                  <a:lnTo>
                    <a:pt x="16902748" y="9793211"/>
                  </a:lnTo>
                  <a:lnTo>
                    <a:pt x="16857650" y="9755111"/>
                  </a:lnTo>
                  <a:lnTo>
                    <a:pt x="16812743" y="9729711"/>
                  </a:lnTo>
                  <a:lnTo>
                    <a:pt x="16768217" y="9691611"/>
                  </a:lnTo>
                  <a:lnTo>
                    <a:pt x="16736263" y="9653511"/>
                  </a:lnTo>
                  <a:lnTo>
                    <a:pt x="16727323" y="9640811"/>
                  </a:lnTo>
                  <a:lnTo>
                    <a:pt x="16695750" y="9602711"/>
                  </a:lnTo>
                  <a:lnTo>
                    <a:pt x="16664559" y="9551911"/>
                  </a:lnTo>
                  <a:lnTo>
                    <a:pt x="16633559" y="9513811"/>
                  </a:lnTo>
                  <a:lnTo>
                    <a:pt x="16602571" y="9463011"/>
                  </a:lnTo>
                  <a:lnTo>
                    <a:pt x="16584625" y="9437611"/>
                  </a:lnTo>
                  <a:lnTo>
                    <a:pt x="16567696" y="9412211"/>
                  </a:lnTo>
                  <a:lnTo>
                    <a:pt x="16552406" y="9374111"/>
                  </a:lnTo>
                  <a:lnTo>
                    <a:pt x="16539413" y="9348711"/>
                  </a:lnTo>
                  <a:lnTo>
                    <a:pt x="16537343" y="9348711"/>
                  </a:lnTo>
                  <a:lnTo>
                    <a:pt x="16535794" y="9336011"/>
                  </a:lnTo>
                  <a:lnTo>
                    <a:pt x="16532682" y="9323311"/>
                  </a:lnTo>
                  <a:lnTo>
                    <a:pt x="16557016" y="9348711"/>
                  </a:lnTo>
                  <a:lnTo>
                    <a:pt x="16551390" y="9336011"/>
                  </a:lnTo>
                  <a:lnTo>
                    <a:pt x="16545370" y="9336011"/>
                  </a:lnTo>
                  <a:lnTo>
                    <a:pt x="16538956" y="9323311"/>
                  </a:lnTo>
                  <a:lnTo>
                    <a:pt x="16532162" y="9310611"/>
                  </a:lnTo>
                  <a:lnTo>
                    <a:pt x="16518865" y="9297911"/>
                  </a:lnTo>
                  <a:lnTo>
                    <a:pt x="16508870" y="9272511"/>
                  </a:lnTo>
                  <a:lnTo>
                    <a:pt x="16501593" y="9247111"/>
                  </a:lnTo>
                  <a:lnTo>
                    <a:pt x="16496449" y="9234411"/>
                  </a:lnTo>
                  <a:lnTo>
                    <a:pt x="16490341" y="9196311"/>
                  </a:lnTo>
                  <a:lnTo>
                    <a:pt x="16484473" y="9158211"/>
                  </a:lnTo>
                  <a:lnTo>
                    <a:pt x="16478898" y="9132811"/>
                  </a:lnTo>
                  <a:lnTo>
                    <a:pt x="16473666" y="9094711"/>
                  </a:lnTo>
                  <a:lnTo>
                    <a:pt x="16470897" y="9069311"/>
                  </a:lnTo>
                  <a:lnTo>
                    <a:pt x="16474059" y="9031211"/>
                  </a:lnTo>
                  <a:lnTo>
                    <a:pt x="16484003" y="8993111"/>
                  </a:lnTo>
                  <a:lnTo>
                    <a:pt x="16501618" y="8967711"/>
                  </a:lnTo>
                  <a:lnTo>
                    <a:pt x="16505797" y="8955011"/>
                  </a:lnTo>
                  <a:lnTo>
                    <a:pt x="16509772" y="8955011"/>
                  </a:lnTo>
                  <a:lnTo>
                    <a:pt x="16513556" y="8942311"/>
                  </a:lnTo>
                  <a:lnTo>
                    <a:pt x="16517150" y="8942311"/>
                  </a:lnTo>
                  <a:lnTo>
                    <a:pt x="16537064" y="8904211"/>
                  </a:lnTo>
                  <a:lnTo>
                    <a:pt x="16560318" y="8878811"/>
                  </a:lnTo>
                  <a:lnTo>
                    <a:pt x="16585794" y="8853411"/>
                  </a:lnTo>
                  <a:lnTo>
                    <a:pt x="16612400" y="8815311"/>
                  </a:lnTo>
                  <a:lnTo>
                    <a:pt x="16633622" y="8815311"/>
                  </a:lnTo>
                  <a:lnTo>
                    <a:pt x="16683571" y="8802611"/>
                  </a:lnTo>
                  <a:lnTo>
                    <a:pt x="16732631" y="8802611"/>
                  </a:lnTo>
                  <a:lnTo>
                    <a:pt x="16829304" y="8777211"/>
                  </a:lnTo>
                  <a:lnTo>
                    <a:pt x="16853446" y="8777211"/>
                  </a:lnTo>
                  <a:lnTo>
                    <a:pt x="16865626" y="8764511"/>
                  </a:lnTo>
                  <a:lnTo>
                    <a:pt x="17082427" y="8764511"/>
                  </a:lnTo>
                  <a:lnTo>
                    <a:pt x="17102570" y="8751811"/>
                  </a:lnTo>
                  <a:lnTo>
                    <a:pt x="17142486" y="8739111"/>
                  </a:lnTo>
                  <a:lnTo>
                    <a:pt x="17157548" y="8739111"/>
                  </a:lnTo>
                  <a:lnTo>
                    <a:pt x="17172509" y="8726411"/>
                  </a:lnTo>
                  <a:lnTo>
                    <a:pt x="17202544" y="8726411"/>
                  </a:lnTo>
                  <a:lnTo>
                    <a:pt x="17219803" y="8713711"/>
                  </a:lnTo>
                  <a:lnTo>
                    <a:pt x="17236644" y="8713711"/>
                  </a:lnTo>
                  <a:lnTo>
                    <a:pt x="17252988" y="8701011"/>
                  </a:lnTo>
                  <a:lnTo>
                    <a:pt x="17268800" y="8688311"/>
                  </a:lnTo>
                  <a:lnTo>
                    <a:pt x="17316654" y="8662911"/>
                  </a:lnTo>
                  <a:lnTo>
                    <a:pt x="17364761" y="8624811"/>
                  </a:lnTo>
                  <a:lnTo>
                    <a:pt x="17461891" y="8574011"/>
                  </a:lnTo>
                  <a:lnTo>
                    <a:pt x="17493958" y="8548611"/>
                  </a:lnTo>
                  <a:lnTo>
                    <a:pt x="17523943" y="8523211"/>
                  </a:lnTo>
                  <a:lnTo>
                    <a:pt x="17600664" y="8447011"/>
                  </a:lnTo>
                  <a:lnTo>
                    <a:pt x="17627600" y="8408911"/>
                  </a:lnTo>
                  <a:lnTo>
                    <a:pt x="17656582" y="8396211"/>
                  </a:lnTo>
                  <a:lnTo>
                    <a:pt x="17687074" y="8370811"/>
                  </a:lnTo>
                  <a:lnTo>
                    <a:pt x="17707407" y="8358111"/>
                  </a:lnTo>
                  <a:lnTo>
                    <a:pt x="17747488" y="8320011"/>
                  </a:lnTo>
                  <a:lnTo>
                    <a:pt x="17767821" y="8307311"/>
                  </a:lnTo>
                  <a:lnTo>
                    <a:pt x="17777244" y="8307311"/>
                  </a:lnTo>
                  <a:lnTo>
                    <a:pt x="17786846" y="8294611"/>
                  </a:lnTo>
                  <a:lnTo>
                    <a:pt x="17796650" y="8294611"/>
                  </a:lnTo>
                  <a:lnTo>
                    <a:pt x="17806658" y="8281911"/>
                  </a:lnTo>
                  <a:lnTo>
                    <a:pt x="17883848" y="8256511"/>
                  </a:lnTo>
                  <a:lnTo>
                    <a:pt x="17922621" y="8231111"/>
                  </a:lnTo>
                  <a:lnTo>
                    <a:pt x="17961433" y="8218411"/>
                  </a:lnTo>
                  <a:lnTo>
                    <a:pt x="17994592" y="8205711"/>
                  </a:lnTo>
                  <a:lnTo>
                    <a:pt x="18062842" y="8180311"/>
                  </a:lnTo>
                  <a:lnTo>
                    <a:pt x="18098618" y="8167611"/>
                  </a:lnTo>
                  <a:close/>
                </a:path>
                <a:path w="18288000" h="10276205">
                  <a:moveTo>
                    <a:pt x="18099507" y="8142211"/>
                  </a:moveTo>
                  <a:lnTo>
                    <a:pt x="18052542" y="8142211"/>
                  </a:lnTo>
                  <a:lnTo>
                    <a:pt x="18019916" y="8154911"/>
                  </a:lnTo>
                  <a:lnTo>
                    <a:pt x="17803152" y="8154911"/>
                  </a:lnTo>
                  <a:lnTo>
                    <a:pt x="17784280" y="8167611"/>
                  </a:lnTo>
                  <a:lnTo>
                    <a:pt x="17994110" y="8167611"/>
                  </a:lnTo>
                  <a:lnTo>
                    <a:pt x="18029822" y="8154911"/>
                  </a:lnTo>
                  <a:lnTo>
                    <a:pt x="18065484" y="8154911"/>
                  </a:lnTo>
                  <a:lnTo>
                    <a:pt x="18099507" y="8142211"/>
                  </a:lnTo>
                  <a:close/>
                </a:path>
                <a:path w="18288000" h="10276205">
                  <a:moveTo>
                    <a:pt x="18216842" y="8143989"/>
                  </a:moveTo>
                  <a:lnTo>
                    <a:pt x="18216118" y="8142211"/>
                  </a:lnTo>
                  <a:lnTo>
                    <a:pt x="18209565" y="8142211"/>
                  </a:lnTo>
                  <a:lnTo>
                    <a:pt x="18216842" y="8143989"/>
                  </a:lnTo>
                  <a:close/>
                </a:path>
                <a:path w="18288000" h="10276205">
                  <a:moveTo>
                    <a:pt x="18288000" y="10263111"/>
                  </a:moveTo>
                  <a:lnTo>
                    <a:pt x="18168011" y="10263111"/>
                  </a:lnTo>
                  <a:lnTo>
                    <a:pt x="18127599" y="10275811"/>
                  </a:lnTo>
                  <a:lnTo>
                    <a:pt x="18288000" y="10275811"/>
                  </a:lnTo>
                  <a:lnTo>
                    <a:pt x="18288000" y="10263111"/>
                  </a:lnTo>
                  <a:close/>
                </a:path>
                <a:path w="18288000" h="10276205">
                  <a:moveTo>
                    <a:pt x="18288000" y="8154911"/>
                  </a:moveTo>
                  <a:lnTo>
                    <a:pt x="18261673" y="8154911"/>
                  </a:lnTo>
                  <a:lnTo>
                    <a:pt x="18216842" y="8143989"/>
                  </a:lnTo>
                  <a:lnTo>
                    <a:pt x="18221300" y="8154911"/>
                  </a:lnTo>
                  <a:lnTo>
                    <a:pt x="18137505" y="8154911"/>
                  </a:lnTo>
                  <a:lnTo>
                    <a:pt x="18104473" y="8167611"/>
                  </a:lnTo>
                  <a:lnTo>
                    <a:pt x="18136540" y="8167611"/>
                  </a:lnTo>
                  <a:lnTo>
                    <a:pt x="18149342" y="8180311"/>
                  </a:lnTo>
                  <a:lnTo>
                    <a:pt x="18168493" y="8180311"/>
                  </a:lnTo>
                  <a:lnTo>
                    <a:pt x="18222151" y="8167611"/>
                  </a:lnTo>
                  <a:lnTo>
                    <a:pt x="18252605" y="8154911"/>
                  </a:lnTo>
                  <a:lnTo>
                    <a:pt x="18274653" y="8167611"/>
                  </a:lnTo>
                  <a:lnTo>
                    <a:pt x="18288000" y="8167611"/>
                  </a:lnTo>
                  <a:lnTo>
                    <a:pt x="18288000" y="8154911"/>
                  </a:lnTo>
                  <a:close/>
                </a:path>
                <a:path w="18288000" h="10276205">
                  <a:moveTo>
                    <a:pt x="18288000" y="2641600"/>
                  </a:moveTo>
                  <a:lnTo>
                    <a:pt x="18190718" y="2641600"/>
                  </a:lnTo>
                  <a:lnTo>
                    <a:pt x="18141442" y="2628900"/>
                  </a:lnTo>
                  <a:lnTo>
                    <a:pt x="18043348" y="2628900"/>
                  </a:lnTo>
                  <a:lnTo>
                    <a:pt x="17990744" y="2616200"/>
                  </a:lnTo>
                  <a:lnTo>
                    <a:pt x="17607077" y="2616200"/>
                  </a:lnTo>
                  <a:lnTo>
                    <a:pt x="17572025" y="2603500"/>
                  </a:lnTo>
                  <a:lnTo>
                    <a:pt x="17453775" y="2603500"/>
                  </a:lnTo>
                  <a:lnTo>
                    <a:pt x="17408055" y="2590800"/>
                  </a:lnTo>
                  <a:lnTo>
                    <a:pt x="17365079" y="2578100"/>
                  </a:lnTo>
                  <a:lnTo>
                    <a:pt x="17324743" y="2552700"/>
                  </a:lnTo>
                  <a:lnTo>
                    <a:pt x="17286986" y="2514600"/>
                  </a:lnTo>
                  <a:lnTo>
                    <a:pt x="17250029" y="2489200"/>
                  </a:lnTo>
                  <a:lnTo>
                    <a:pt x="17213555" y="2451100"/>
                  </a:lnTo>
                  <a:lnTo>
                    <a:pt x="17177538" y="2425700"/>
                  </a:lnTo>
                  <a:lnTo>
                    <a:pt x="17141914" y="2387600"/>
                  </a:lnTo>
                  <a:lnTo>
                    <a:pt x="17106634" y="2349500"/>
                  </a:lnTo>
                  <a:lnTo>
                    <a:pt x="17071683" y="2324100"/>
                  </a:lnTo>
                  <a:lnTo>
                    <a:pt x="17050919" y="2298700"/>
                  </a:lnTo>
                  <a:lnTo>
                    <a:pt x="17032262" y="2273300"/>
                  </a:lnTo>
                  <a:lnTo>
                    <a:pt x="17014508" y="2247900"/>
                  </a:lnTo>
                  <a:lnTo>
                    <a:pt x="16996448" y="2222500"/>
                  </a:lnTo>
                  <a:lnTo>
                    <a:pt x="16964876" y="2171700"/>
                  </a:lnTo>
                  <a:lnTo>
                    <a:pt x="16932085" y="2133600"/>
                  </a:lnTo>
                  <a:lnTo>
                    <a:pt x="16898214" y="2095500"/>
                  </a:lnTo>
                  <a:lnTo>
                    <a:pt x="16863378" y="2057400"/>
                  </a:lnTo>
                  <a:lnTo>
                    <a:pt x="16827729" y="2019300"/>
                  </a:lnTo>
                  <a:lnTo>
                    <a:pt x="16791369" y="1981200"/>
                  </a:lnTo>
                  <a:lnTo>
                    <a:pt x="16754463" y="1943100"/>
                  </a:lnTo>
                  <a:lnTo>
                    <a:pt x="16717112" y="1905000"/>
                  </a:lnTo>
                  <a:lnTo>
                    <a:pt x="16682136" y="1879600"/>
                  </a:lnTo>
                  <a:lnTo>
                    <a:pt x="16644379" y="1854200"/>
                  </a:lnTo>
                  <a:lnTo>
                    <a:pt x="16605568" y="1828800"/>
                  </a:lnTo>
                  <a:lnTo>
                    <a:pt x="16567442" y="1803400"/>
                  </a:lnTo>
                  <a:lnTo>
                    <a:pt x="16527602" y="1765300"/>
                  </a:lnTo>
                  <a:lnTo>
                    <a:pt x="16408083" y="1689100"/>
                  </a:lnTo>
                  <a:lnTo>
                    <a:pt x="16368421" y="1651000"/>
                  </a:lnTo>
                  <a:lnTo>
                    <a:pt x="16289706" y="1600200"/>
                  </a:lnTo>
                  <a:lnTo>
                    <a:pt x="16271837" y="1574800"/>
                  </a:lnTo>
                  <a:lnTo>
                    <a:pt x="16255391" y="1562100"/>
                  </a:lnTo>
                  <a:lnTo>
                    <a:pt x="16240290" y="1536700"/>
                  </a:lnTo>
                  <a:lnTo>
                    <a:pt x="16226473" y="1524000"/>
                  </a:lnTo>
                  <a:lnTo>
                    <a:pt x="16198482" y="1485900"/>
                  </a:lnTo>
                  <a:lnTo>
                    <a:pt x="16143161" y="1409700"/>
                  </a:lnTo>
                  <a:lnTo>
                    <a:pt x="16115716" y="1358900"/>
                  </a:lnTo>
                  <a:lnTo>
                    <a:pt x="16033585" y="1244600"/>
                  </a:lnTo>
                  <a:lnTo>
                    <a:pt x="16005823" y="1206500"/>
                  </a:lnTo>
                  <a:lnTo>
                    <a:pt x="15979648" y="1155700"/>
                  </a:lnTo>
                  <a:lnTo>
                    <a:pt x="15956026" y="1117600"/>
                  </a:lnTo>
                  <a:lnTo>
                    <a:pt x="15935935" y="1066800"/>
                  </a:lnTo>
                  <a:lnTo>
                    <a:pt x="15933636" y="1066800"/>
                  </a:lnTo>
                  <a:lnTo>
                    <a:pt x="15931325" y="1054100"/>
                  </a:lnTo>
                  <a:lnTo>
                    <a:pt x="15929242" y="1043914"/>
                  </a:lnTo>
                  <a:lnTo>
                    <a:pt x="15963151" y="1066800"/>
                  </a:lnTo>
                  <a:lnTo>
                    <a:pt x="15954439" y="1054100"/>
                  </a:lnTo>
                  <a:lnTo>
                    <a:pt x="15945142" y="1041400"/>
                  </a:lnTo>
                  <a:lnTo>
                    <a:pt x="15935236" y="1028700"/>
                  </a:lnTo>
                  <a:lnTo>
                    <a:pt x="15924733" y="1016000"/>
                  </a:lnTo>
                  <a:lnTo>
                    <a:pt x="15904172" y="990600"/>
                  </a:lnTo>
                  <a:lnTo>
                    <a:pt x="15888716" y="952500"/>
                  </a:lnTo>
                  <a:lnTo>
                    <a:pt x="15877451" y="914400"/>
                  </a:lnTo>
                  <a:lnTo>
                    <a:pt x="15869501" y="889000"/>
                  </a:lnTo>
                  <a:lnTo>
                    <a:pt x="15860065" y="838200"/>
                  </a:lnTo>
                  <a:lnTo>
                    <a:pt x="15850997" y="787400"/>
                  </a:lnTo>
                  <a:lnTo>
                    <a:pt x="15842374" y="736600"/>
                  </a:lnTo>
                  <a:lnTo>
                    <a:pt x="15834284" y="685800"/>
                  </a:lnTo>
                  <a:lnTo>
                    <a:pt x="15830004" y="622300"/>
                  </a:lnTo>
                  <a:lnTo>
                    <a:pt x="15834881" y="571500"/>
                  </a:lnTo>
                  <a:lnTo>
                    <a:pt x="15850261" y="520700"/>
                  </a:lnTo>
                  <a:lnTo>
                    <a:pt x="15877502" y="482600"/>
                  </a:lnTo>
                  <a:lnTo>
                    <a:pt x="15883954" y="469900"/>
                  </a:lnTo>
                  <a:lnTo>
                    <a:pt x="15890113" y="457200"/>
                  </a:lnTo>
                  <a:lnTo>
                    <a:pt x="15895968" y="444500"/>
                  </a:lnTo>
                  <a:lnTo>
                    <a:pt x="15901518" y="444500"/>
                  </a:lnTo>
                  <a:lnTo>
                    <a:pt x="15925673" y="393700"/>
                  </a:lnTo>
                  <a:lnTo>
                    <a:pt x="15953359" y="355600"/>
                  </a:lnTo>
                  <a:lnTo>
                    <a:pt x="15983700" y="317500"/>
                  </a:lnTo>
                  <a:lnTo>
                    <a:pt x="16015792" y="292100"/>
                  </a:lnTo>
                  <a:lnTo>
                    <a:pt x="16048787" y="254000"/>
                  </a:lnTo>
                  <a:lnTo>
                    <a:pt x="16055937" y="254000"/>
                  </a:lnTo>
                  <a:lnTo>
                    <a:pt x="16063989" y="241300"/>
                  </a:lnTo>
                  <a:lnTo>
                    <a:pt x="16133255" y="241300"/>
                  </a:lnTo>
                  <a:lnTo>
                    <a:pt x="16234677" y="215900"/>
                  </a:lnTo>
                  <a:lnTo>
                    <a:pt x="16284728" y="215900"/>
                  </a:lnTo>
                  <a:lnTo>
                    <a:pt x="16384143" y="190500"/>
                  </a:lnTo>
                  <a:lnTo>
                    <a:pt x="16402774" y="177800"/>
                  </a:lnTo>
                  <a:lnTo>
                    <a:pt x="16554603" y="177800"/>
                  </a:lnTo>
                  <a:lnTo>
                    <a:pt x="16602151" y="165100"/>
                  </a:lnTo>
                  <a:lnTo>
                    <a:pt x="16775532" y="165100"/>
                  </a:lnTo>
                  <a:lnTo>
                    <a:pt x="16868382" y="127000"/>
                  </a:lnTo>
                  <a:lnTo>
                    <a:pt x="16891673" y="127000"/>
                  </a:lnTo>
                  <a:lnTo>
                    <a:pt x="16937940" y="101600"/>
                  </a:lnTo>
                  <a:lnTo>
                    <a:pt x="16961231" y="101600"/>
                  </a:lnTo>
                  <a:lnTo>
                    <a:pt x="16987927" y="88900"/>
                  </a:lnTo>
                  <a:lnTo>
                    <a:pt x="17013949" y="76200"/>
                  </a:lnTo>
                  <a:lnTo>
                    <a:pt x="17039235" y="63500"/>
                  </a:lnTo>
                  <a:lnTo>
                    <a:pt x="17063682" y="50800"/>
                  </a:lnTo>
                  <a:lnTo>
                    <a:pt x="17148277" y="0"/>
                  </a:lnTo>
                  <a:lnTo>
                    <a:pt x="17101592" y="0"/>
                  </a:lnTo>
                  <a:lnTo>
                    <a:pt x="17066870" y="12700"/>
                  </a:lnTo>
                  <a:lnTo>
                    <a:pt x="17030865" y="25400"/>
                  </a:lnTo>
                  <a:lnTo>
                    <a:pt x="16981742" y="50800"/>
                  </a:lnTo>
                  <a:lnTo>
                    <a:pt x="16935615" y="76200"/>
                  </a:lnTo>
                  <a:lnTo>
                    <a:pt x="16891305" y="101600"/>
                  </a:lnTo>
                  <a:lnTo>
                    <a:pt x="16797135" y="127000"/>
                  </a:lnTo>
                  <a:lnTo>
                    <a:pt x="16747986" y="139700"/>
                  </a:lnTo>
                  <a:lnTo>
                    <a:pt x="16541928" y="139700"/>
                  </a:lnTo>
                  <a:lnTo>
                    <a:pt x="16490036" y="152400"/>
                  </a:lnTo>
                  <a:lnTo>
                    <a:pt x="16386556" y="152400"/>
                  </a:lnTo>
                  <a:lnTo>
                    <a:pt x="16345726" y="165100"/>
                  </a:lnTo>
                  <a:lnTo>
                    <a:pt x="16304908" y="165100"/>
                  </a:lnTo>
                  <a:lnTo>
                    <a:pt x="16223272" y="190500"/>
                  </a:lnTo>
                  <a:lnTo>
                    <a:pt x="16164649" y="190500"/>
                  </a:lnTo>
                  <a:lnTo>
                    <a:pt x="16133458" y="203200"/>
                  </a:lnTo>
                  <a:lnTo>
                    <a:pt x="16100006" y="203200"/>
                  </a:lnTo>
                  <a:lnTo>
                    <a:pt x="16128175" y="165100"/>
                  </a:lnTo>
                  <a:lnTo>
                    <a:pt x="16158655" y="114300"/>
                  </a:lnTo>
                  <a:lnTo>
                    <a:pt x="16191281" y="88900"/>
                  </a:lnTo>
                  <a:lnTo>
                    <a:pt x="16225889" y="50800"/>
                  </a:lnTo>
                  <a:lnTo>
                    <a:pt x="16262299" y="12700"/>
                  </a:lnTo>
                  <a:lnTo>
                    <a:pt x="16295396" y="0"/>
                  </a:lnTo>
                  <a:lnTo>
                    <a:pt x="16266084" y="0"/>
                  </a:lnTo>
                  <a:lnTo>
                    <a:pt x="16224860" y="38100"/>
                  </a:lnTo>
                  <a:lnTo>
                    <a:pt x="16186176" y="76200"/>
                  </a:lnTo>
                  <a:lnTo>
                    <a:pt x="16150539" y="114300"/>
                  </a:lnTo>
                  <a:lnTo>
                    <a:pt x="16118421" y="152400"/>
                  </a:lnTo>
                  <a:lnTo>
                    <a:pt x="16108121" y="177800"/>
                  </a:lnTo>
                  <a:lnTo>
                    <a:pt x="16096615" y="190500"/>
                  </a:lnTo>
                  <a:lnTo>
                    <a:pt x="16082404" y="203200"/>
                  </a:lnTo>
                  <a:lnTo>
                    <a:pt x="16063989" y="203200"/>
                  </a:lnTo>
                  <a:lnTo>
                    <a:pt x="16020276" y="215900"/>
                  </a:lnTo>
                  <a:lnTo>
                    <a:pt x="15979559" y="241300"/>
                  </a:lnTo>
                  <a:lnTo>
                    <a:pt x="15942437" y="266700"/>
                  </a:lnTo>
                  <a:lnTo>
                    <a:pt x="15909519" y="304800"/>
                  </a:lnTo>
                  <a:lnTo>
                    <a:pt x="15878658" y="330200"/>
                  </a:lnTo>
                  <a:lnTo>
                    <a:pt x="15849295" y="368300"/>
                  </a:lnTo>
                  <a:lnTo>
                    <a:pt x="15820822" y="406400"/>
                  </a:lnTo>
                  <a:lnTo>
                    <a:pt x="15792666" y="457200"/>
                  </a:lnTo>
                  <a:lnTo>
                    <a:pt x="15776613" y="482600"/>
                  </a:lnTo>
                  <a:lnTo>
                    <a:pt x="15752928" y="533400"/>
                  </a:lnTo>
                  <a:lnTo>
                    <a:pt x="15741955" y="571500"/>
                  </a:lnTo>
                  <a:lnTo>
                    <a:pt x="15739136" y="584200"/>
                  </a:lnTo>
                  <a:lnTo>
                    <a:pt x="15739479" y="596900"/>
                  </a:lnTo>
                  <a:lnTo>
                    <a:pt x="15745448" y="622300"/>
                  </a:lnTo>
                  <a:lnTo>
                    <a:pt x="15752369" y="571500"/>
                  </a:lnTo>
                  <a:lnTo>
                    <a:pt x="15764828" y="520700"/>
                  </a:lnTo>
                  <a:lnTo>
                    <a:pt x="15782354" y="482600"/>
                  </a:lnTo>
                  <a:lnTo>
                    <a:pt x="15804490" y="444500"/>
                  </a:lnTo>
                  <a:lnTo>
                    <a:pt x="15830766" y="406400"/>
                  </a:lnTo>
                  <a:lnTo>
                    <a:pt x="15860700" y="368300"/>
                  </a:lnTo>
                  <a:lnTo>
                    <a:pt x="15906115" y="330200"/>
                  </a:lnTo>
                  <a:lnTo>
                    <a:pt x="15952737" y="279400"/>
                  </a:lnTo>
                  <a:lnTo>
                    <a:pt x="15970606" y="266700"/>
                  </a:lnTo>
                  <a:lnTo>
                    <a:pt x="15991154" y="254000"/>
                  </a:lnTo>
                  <a:lnTo>
                    <a:pt x="16013519" y="241300"/>
                  </a:lnTo>
                  <a:lnTo>
                    <a:pt x="16036786" y="241300"/>
                  </a:lnTo>
                  <a:lnTo>
                    <a:pt x="16031350" y="254000"/>
                  </a:lnTo>
                  <a:lnTo>
                    <a:pt x="16025775" y="254000"/>
                  </a:lnTo>
                  <a:lnTo>
                    <a:pt x="16019895" y="266700"/>
                  </a:lnTo>
                  <a:lnTo>
                    <a:pt x="16013570" y="279400"/>
                  </a:lnTo>
                  <a:lnTo>
                    <a:pt x="15980004" y="304800"/>
                  </a:lnTo>
                  <a:lnTo>
                    <a:pt x="15949397" y="342900"/>
                  </a:lnTo>
                  <a:lnTo>
                    <a:pt x="15921228" y="381000"/>
                  </a:lnTo>
                  <a:lnTo>
                    <a:pt x="15894990" y="431800"/>
                  </a:lnTo>
                  <a:lnTo>
                    <a:pt x="15870187" y="469900"/>
                  </a:lnTo>
                  <a:lnTo>
                    <a:pt x="15846286" y="508000"/>
                  </a:lnTo>
                  <a:lnTo>
                    <a:pt x="15828975" y="558800"/>
                  </a:lnTo>
                  <a:lnTo>
                    <a:pt x="15821178" y="596900"/>
                  </a:lnTo>
                  <a:lnTo>
                    <a:pt x="15820746" y="635000"/>
                  </a:lnTo>
                  <a:lnTo>
                    <a:pt x="15825483" y="685800"/>
                  </a:lnTo>
                  <a:lnTo>
                    <a:pt x="15832620" y="736600"/>
                  </a:lnTo>
                  <a:lnTo>
                    <a:pt x="15840583" y="774700"/>
                  </a:lnTo>
                  <a:lnTo>
                    <a:pt x="15849003" y="825500"/>
                  </a:lnTo>
                  <a:lnTo>
                    <a:pt x="15857500" y="876300"/>
                  </a:lnTo>
                  <a:lnTo>
                    <a:pt x="15858579" y="876300"/>
                  </a:lnTo>
                  <a:lnTo>
                    <a:pt x="15860764" y="901700"/>
                  </a:lnTo>
                  <a:lnTo>
                    <a:pt x="15862300" y="914400"/>
                  </a:lnTo>
                  <a:lnTo>
                    <a:pt x="15833217" y="882954"/>
                  </a:lnTo>
                  <a:lnTo>
                    <a:pt x="15835287" y="889000"/>
                  </a:lnTo>
                  <a:lnTo>
                    <a:pt x="15839910" y="901700"/>
                  </a:lnTo>
                  <a:lnTo>
                    <a:pt x="15844685" y="901700"/>
                  </a:lnTo>
                  <a:lnTo>
                    <a:pt x="15868701" y="952500"/>
                  </a:lnTo>
                  <a:lnTo>
                    <a:pt x="15890316" y="990600"/>
                  </a:lnTo>
                  <a:lnTo>
                    <a:pt x="15909519" y="1028700"/>
                  </a:lnTo>
                  <a:lnTo>
                    <a:pt x="15926334" y="1066800"/>
                  </a:lnTo>
                  <a:lnTo>
                    <a:pt x="15946958" y="1117600"/>
                  </a:lnTo>
                  <a:lnTo>
                    <a:pt x="15971952" y="1168400"/>
                  </a:lnTo>
                  <a:lnTo>
                    <a:pt x="15999943" y="1206500"/>
                  </a:lnTo>
                  <a:lnTo>
                    <a:pt x="16029585" y="1257300"/>
                  </a:lnTo>
                  <a:lnTo>
                    <a:pt x="16060674" y="1295400"/>
                  </a:lnTo>
                  <a:lnTo>
                    <a:pt x="16122523" y="1397000"/>
                  </a:lnTo>
                  <a:lnTo>
                    <a:pt x="16153486" y="1435100"/>
                  </a:lnTo>
                  <a:lnTo>
                    <a:pt x="16184639" y="1485900"/>
                  </a:lnTo>
                  <a:lnTo>
                    <a:pt x="16216071" y="1524000"/>
                  </a:lnTo>
                  <a:lnTo>
                    <a:pt x="16229876" y="1549400"/>
                  </a:lnTo>
                  <a:lnTo>
                    <a:pt x="16244888" y="1562100"/>
                  </a:lnTo>
                  <a:lnTo>
                    <a:pt x="16261093" y="1587500"/>
                  </a:lnTo>
                  <a:lnTo>
                    <a:pt x="16278505" y="1600200"/>
                  </a:lnTo>
                  <a:lnTo>
                    <a:pt x="16317697" y="1625600"/>
                  </a:lnTo>
                  <a:lnTo>
                    <a:pt x="16357067" y="1663700"/>
                  </a:lnTo>
                  <a:lnTo>
                    <a:pt x="16475888" y="1739900"/>
                  </a:lnTo>
                  <a:lnTo>
                    <a:pt x="16515652" y="1778000"/>
                  </a:lnTo>
                  <a:lnTo>
                    <a:pt x="16555428" y="1803400"/>
                  </a:lnTo>
                  <a:lnTo>
                    <a:pt x="16594049" y="1828800"/>
                  </a:lnTo>
                  <a:lnTo>
                    <a:pt x="16633266" y="1854200"/>
                  </a:lnTo>
                  <a:lnTo>
                    <a:pt x="16671595" y="1892300"/>
                  </a:lnTo>
                  <a:lnTo>
                    <a:pt x="16707511" y="1917700"/>
                  </a:lnTo>
                  <a:lnTo>
                    <a:pt x="16745382" y="1955800"/>
                  </a:lnTo>
                  <a:lnTo>
                    <a:pt x="16782631" y="1993900"/>
                  </a:lnTo>
                  <a:lnTo>
                    <a:pt x="16819169" y="2032000"/>
                  </a:lnTo>
                  <a:lnTo>
                    <a:pt x="16854932" y="2070100"/>
                  </a:lnTo>
                  <a:lnTo>
                    <a:pt x="16889807" y="2108200"/>
                  </a:lnTo>
                  <a:lnTo>
                    <a:pt x="16923728" y="2146300"/>
                  </a:lnTo>
                  <a:lnTo>
                    <a:pt x="16956596" y="2184400"/>
                  </a:lnTo>
                  <a:lnTo>
                    <a:pt x="16988333" y="2222500"/>
                  </a:lnTo>
                  <a:lnTo>
                    <a:pt x="17018851" y="2273300"/>
                  </a:lnTo>
                  <a:lnTo>
                    <a:pt x="17030103" y="2286000"/>
                  </a:lnTo>
                  <a:lnTo>
                    <a:pt x="17042168" y="2298700"/>
                  </a:lnTo>
                  <a:lnTo>
                    <a:pt x="17054983" y="2311400"/>
                  </a:lnTo>
                  <a:lnTo>
                    <a:pt x="17068483" y="2336800"/>
                  </a:lnTo>
                  <a:lnTo>
                    <a:pt x="17106532" y="2362200"/>
                  </a:lnTo>
                  <a:lnTo>
                    <a:pt x="17144899" y="2400300"/>
                  </a:lnTo>
                  <a:lnTo>
                    <a:pt x="17183685" y="2438400"/>
                  </a:lnTo>
                  <a:lnTo>
                    <a:pt x="17223004" y="2476500"/>
                  </a:lnTo>
                  <a:lnTo>
                    <a:pt x="17262971" y="2514600"/>
                  </a:lnTo>
                  <a:lnTo>
                    <a:pt x="17299026" y="2540000"/>
                  </a:lnTo>
                  <a:lnTo>
                    <a:pt x="17336910" y="2565400"/>
                  </a:lnTo>
                  <a:lnTo>
                    <a:pt x="17376826" y="2590800"/>
                  </a:lnTo>
                  <a:lnTo>
                    <a:pt x="17419016" y="2603500"/>
                  </a:lnTo>
                  <a:lnTo>
                    <a:pt x="17463707" y="2616200"/>
                  </a:lnTo>
                  <a:lnTo>
                    <a:pt x="17574819" y="2616200"/>
                  </a:lnTo>
                  <a:lnTo>
                    <a:pt x="17606874" y="2628900"/>
                  </a:lnTo>
                  <a:lnTo>
                    <a:pt x="18024882" y="2628900"/>
                  </a:lnTo>
                  <a:lnTo>
                    <a:pt x="18074564" y="2641600"/>
                  </a:lnTo>
                  <a:lnTo>
                    <a:pt x="18123446" y="2641600"/>
                  </a:lnTo>
                  <a:lnTo>
                    <a:pt x="18172710" y="2654300"/>
                  </a:lnTo>
                  <a:lnTo>
                    <a:pt x="18271465" y="2654300"/>
                  </a:lnTo>
                  <a:lnTo>
                    <a:pt x="18288000" y="2641600"/>
                  </a:lnTo>
                  <a:close/>
                </a:path>
                <a:path w="18288000" h="10276205">
                  <a:moveTo>
                    <a:pt x="18288000" y="2527300"/>
                  </a:moveTo>
                  <a:lnTo>
                    <a:pt x="18263654" y="2527300"/>
                  </a:lnTo>
                  <a:lnTo>
                    <a:pt x="18221033" y="2540000"/>
                  </a:lnTo>
                  <a:lnTo>
                    <a:pt x="18150497" y="2540000"/>
                  </a:lnTo>
                  <a:lnTo>
                    <a:pt x="18132387" y="2552700"/>
                  </a:lnTo>
                  <a:lnTo>
                    <a:pt x="17984928" y="2552700"/>
                  </a:lnTo>
                  <a:lnTo>
                    <a:pt x="17937772" y="2540000"/>
                  </a:lnTo>
                  <a:lnTo>
                    <a:pt x="17890770" y="2540000"/>
                  </a:lnTo>
                  <a:lnTo>
                    <a:pt x="17797336" y="2514600"/>
                  </a:lnTo>
                  <a:lnTo>
                    <a:pt x="17750943" y="2514600"/>
                  </a:lnTo>
                  <a:lnTo>
                    <a:pt x="17614088" y="2476500"/>
                  </a:lnTo>
                  <a:lnTo>
                    <a:pt x="17568837" y="2476500"/>
                  </a:lnTo>
                  <a:lnTo>
                    <a:pt x="17479874" y="2451100"/>
                  </a:lnTo>
                  <a:lnTo>
                    <a:pt x="17375924" y="2400300"/>
                  </a:lnTo>
                  <a:lnTo>
                    <a:pt x="17325569" y="2374900"/>
                  </a:lnTo>
                  <a:lnTo>
                    <a:pt x="17277385" y="2349500"/>
                  </a:lnTo>
                  <a:lnTo>
                    <a:pt x="17266577" y="2349500"/>
                  </a:lnTo>
                  <a:lnTo>
                    <a:pt x="17261167" y="2336800"/>
                  </a:lnTo>
                  <a:lnTo>
                    <a:pt x="17255770" y="2336800"/>
                  </a:lnTo>
                  <a:lnTo>
                    <a:pt x="17176738" y="2260600"/>
                  </a:lnTo>
                  <a:lnTo>
                    <a:pt x="17137584" y="2235200"/>
                  </a:lnTo>
                  <a:lnTo>
                    <a:pt x="17098899" y="2197100"/>
                  </a:lnTo>
                  <a:lnTo>
                    <a:pt x="17083723" y="2184400"/>
                  </a:lnTo>
                  <a:lnTo>
                    <a:pt x="17069385" y="2171700"/>
                  </a:lnTo>
                  <a:lnTo>
                    <a:pt x="17055783" y="2146300"/>
                  </a:lnTo>
                  <a:lnTo>
                    <a:pt x="17042867" y="2133600"/>
                  </a:lnTo>
                  <a:lnTo>
                    <a:pt x="17012768" y="2095500"/>
                  </a:lnTo>
                  <a:lnTo>
                    <a:pt x="16983342" y="2044700"/>
                  </a:lnTo>
                  <a:lnTo>
                    <a:pt x="16954056" y="2006600"/>
                  </a:lnTo>
                  <a:lnTo>
                    <a:pt x="16924414" y="1968500"/>
                  </a:lnTo>
                  <a:lnTo>
                    <a:pt x="16899192" y="1930400"/>
                  </a:lnTo>
                  <a:lnTo>
                    <a:pt x="16872789" y="1892300"/>
                  </a:lnTo>
                  <a:lnTo>
                    <a:pt x="16845166" y="1854200"/>
                  </a:lnTo>
                  <a:lnTo>
                    <a:pt x="16816362" y="1828800"/>
                  </a:lnTo>
                  <a:lnTo>
                    <a:pt x="16781310" y="1790700"/>
                  </a:lnTo>
                  <a:lnTo>
                    <a:pt x="16744430" y="1752600"/>
                  </a:lnTo>
                  <a:lnTo>
                    <a:pt x="16706228" y="1727200"/>
                  </a:lnTo>
                  <a:lnTo>
                    <a:pt x="16667226" y="1701800"/>
                  </a:lnTo>
                  <a:lnTo>
                    <a:pt x="16627958" y="1663700"/>
                  </a:lnTo>
                  <a:lnTo>
                    <a:pt x="16588918" y="1638300"/>
                  </a:lnTo>
                  <a:lnTo>
                    <a:pt x="16550628" y="1612900"/>
                  </a:lnTo>
                  <a:lnTo>
                    <a:pt x="16468801" y="1536700"/>
                  </a:lnTo>
                  <a:lnTo>
                    <a:pt x="16386391" y="1473200"/>
                  </a:lnTo>
                  <a:lnTo>
                    <a:pt x="16345332" y="1435100"/>
                  </a:lnTo>
                  <a:lnTo>
                    <a:pt x="16304552" y="1409700"/>
                  </a:lnTo>
                  <a:lnTo>
                    <a:pt x="16264217" y="1371600"/>
                  </a:lnTo>
                  <a:lnTo>
                    <a:pt x="16224453" y="1333500"/>
                  </a:lnTo>
                  <a:lnTo>
                    <a:pt x="16185414" y="1295400"/>
                  </a:lnTo>
                  <a:lnTo>
                    <a:pt x="16147237" y="1270000"/>
                  </a:lnTo>
                  <a:lnTo>
                    <a:pt x="16112490" y="1231900"/>
                  </a:lnTo>
                  <a:lnTo>
                    <a:pt x="16077324" y="1193800"/>
                  </a:lnTo>
                  <a:lnTo>
                    <a:pt x="16043047" y="1168400"/>
                  </a:lnTo>
                  <a:lnTo>
                    <a:pt x="16010954" y="1130300"/>
                  </a:lnTo>
                  <a:lnTo>
                    <a:pt x="15983776" y="1094092"/>
                  </a:lnTo>
                  <a:lnTo>
                    <a:pt x="15998457" y="1117600"/>
                  </a:lnTo>
                  <a:lnTo>
                    <a:pt x="16015081" y="1143000"/>
                  </a:lnTo>
                  <a:lnTo>
                    <a:pt x="16033585" y="1168400"/>
                  </a:lnTo>
                  <a:lnTo>
                    <a:pt x="16068751" y="1193800"/>
                  </a:lnTo>
                  <a:lnTo>
                    <a:pt x="16139935" y="1270000"/>
                  </a:lnTo>
                  <a:lnTo>
                    <a:pt x="16175774" y="1295400"/>
                  </a:lnTo>
                  <a:lnTo>
                    <a:pt x="16247542" y="1371600"/>
                  </a:lnTo>
                  <a:lnTo>
                    <a:pt x="16283305" y="1397000"/>
                  </a:lnTo>
                  <a:lnTo>
                    <a:pt x="16293656" y="1409700"/>
                  </a:lnTo>
                  <a:lnTo>
                    <a:pt x="16303105" y="1422400"/>
                  </a:lnTo>
                  <a:lnTo>
                    <a:pt x="16311664" y="1435100"/>
                  </a:lnTo>
                  <a:lnTo>
                    <a:pt x="16319322" y="1447800"/>
                  </a:lnTo>
                  <a:lnTo>
                    <a:pt x="16345408" y="1485900"/>
                  </a:lnTo>
                  <a:lnTo>
                    <a:pt x="16376739" y="1524000"/>
                  </a:lnTo>
                  <a:lnTo>
                    <a:pt x="16413188" y="1562100"/>
                  </a:lnTo>
                  <a:lnTo>
                    <a:pt x="16454577" y="1587500"/>
                  </a:lnTo>
                  <a:lnTo>
                    <a:pt x="16539121" y="1638300"/>
                  </a:lnTo>
                  <a:lnTo>
                    <a:pt x="16579406" y="1663700"/>
                  </a:lnTo>
                  <a:lnTo>
                    <a:pt x="16617061" y="1689100"/>
                  </a:lnTo>
                  <a:lnTo>
                    <a:pt x="16660673" y="1727200"/>
                  </a:lnTo>
                  <a:lnTo>
                    <a:pt x="16705999" y="1765300"/>
                  </a:lnTo>
                  <a:lnTo>
                    <a:pt x="16750894" y="1790700"/>
                  </a:lnTo>
                  <a:lnTo>
                    <a:pt x="16793147" y="1828800"/>
                  </a:lnTo>
                  <a:lnTo>
                    <a:pt x="16840569" y="1879600"/>
                  </a:lnTo>
                  <a:lnTo>
                    <a:pt x="16861803" y="1917700"/>
                  </a:lnTo>
                  <a:lnTo>
                    <a:pt x="16881983" y="1943100"/>
                  </a:lnTo>
                  <a:lnTo>
                    <a:pt x="16910203" y="1993900"/>
                  </a:lnTo>
                  <a:lnTo>
                    <a:pt x="16937216" y="2044700"/>
                  </a:lnTo>
                  <a:lnTo>
                    <a:pt x="16964825" y="2082800"/>
                  </a:lnTo>
                  <a:lnTo>
                    <a:pt x="16994848" y="2133600"/>
                  </a:lnTo>
                  <a:lnTo>
                    <a:pt x="17024465" y="2171700"/>
                  </a:lnTo>
                  <a:lnTo>
                    <a:pt x="17053840" y="2209800"/>
                  </a:lnTo>
                  <a:lnTo>
                    <a:pt x="17083786" y="2247900"/>
                  </a:lnTo>
                  <a:lnTo>
                    <a:pt x="17115143" y="2298700"/>
                  </a:lnTo>
                  <a:lnTo>
                    <a:pt x="17148709" y="2324100"/>
                  </a:lnTo>
                  <a:lnTo>
                    <a:pt x="17185336" y="2362200"/>
                  </a:lnTo>
                  <a:lnTo>
                    <a:pt x="17225493" y="2400300"/>
                  </a:lnTo>
                  <a:lnTo>
                    <a:pt x="17267225" y="2425700"/>
                  </a:lnTo>
                  <a:lnTo>
                    <a:pt x="17310558" y="2463800"/>
                  </a:lnTo>
                  <a:lnTo>
                    <a:pt x="17355554" y="2489200"/>
                  </a:lnTo>
                  <a:lnTo>
                    <a:pt x="17402239" y="2514600"/>
                  </a:lnTo>
                  <a:lnTo>
                    <a:pt x="17450029" y="2527300"/>
                  </a:lnTo>
                  <a:lnTo>
                    <a:pt x="17498556" y="2552700"/>
                  </a:lnTo>
                  <a:lnTo>
                    <a:pt x="17599178" y="2578100"/>
                  </a:lnTo>
                  <a:lnTo>
                    <a:pt x="17651959" y="2578100"/>
                  </a:lnTo>
                  <a:lnTo>
                    <a:pt x="17700422" y="2590800"/>
                  </a:lnTo>
                  <a:lnTo>
                    <a:pt x="17941595" y="2590800"/>
                  </a:lnTo>
                  <a:lnTo>
                    <a:pt x="17989677" y="2578100"/>
                  </a:lnTo>
                  <a:lnTo>
                    <a:pt x="18239842" y="2578100"/>
                  </a:lnTo>
                  <a:lnTo>
                    <a:pt x="18288000" y="2565400"/>
                  </a:lnTo>
                  <a:lnTo>
                    <a:pt x="18288000" y="2552700"/>
                  </a:lnTo>
                  <a:lnTo>
                    <a:pt x="18288000" y="2527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542179" y="5309899"/>
            <a:ext cx="5493385" cy="3481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700" spc="1330" dirty="0">
                <a:solidFill>
                  <a:srgbClr val="FF1616"/>
                </a:solidFill>
                <a:latin typeface="Lucida Sans Unicode"/>
                <a:cs typeface="Lucida Sans Unicode"/>
              </a:rPr>
              <a:t>Ш</a:t>
            </a:r>
            <a:r>
              <a:rPr sz="12700" spc="135" dirty="0">
                <a:solidFill>
                  <a:srgbClr val="FFFFFF"/>
                </a:solidFill>
                <a:latin typeface="Lucida Sans Unicode"/>
                <a:cs typeface="Lucida Sans Unicode"/>
              </a:rPr>
              <a:t>ко</a:t>
            </a:r>
            <a:r>
              <a:rPr sz="1270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sz="12700" spc="110" dirty="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endParaRPr sz="12700">
              <a:latin typeface="Lucida Sans Unicode"/>
              <a:cs typeface="Lucida Sans Unicode"/>
            </a:endParaRPr>
          </a:p>
          <a:p>
            <a:pPr marL="2114550" marR="396240" indent="689610">
              <a:lnSpc>
                <a:spcPts val="3529"/>
              </a:lnSpc>
              <a:spcBef>
                <a:spcPts val="4900"/>
              </a:spcBef>
            </a:pPr>
            <a:r>
              <a:rPr sz="3600" spc="105" dirty="0">
                <a:latin typeface="Trebuchet MS"/>
                <a:cs typeface="Trebuchet MS"/>
              </a:rPr>
              <a:t>1 </a:t>
            </a:r>
            <a:r>
              <a:rPr sz="3600" spc="254" dirty="0">
                <a:latin typeface="Trebuchet MS"/>
                <a:cs typeface="Trebuchet MS"/>
              </a:rPr>
              <a:t>клас </a:t>
            </a:r>
            <a:r>
              <a:rPr sz="3600" spc="260" dirty="0">
                <a:latin typeface="Trebuchet MS"/>
                <a:cs typeface="Trebuchet MS"/>
              </a:rPr>
              <a:t> </a:t>
            </a:r>
            <a:r>
              <a:rPr sz="3600" spc="30" dirty="0">
                <a:latin typeface="Trebuchet MS"/>
                <a:cs typeface="Trebuchet MS"/>
              </a:rPr>
              <a:t>ЗПШ</a:t>
            </a:r>
            <a:r>
              <a:rPr sz="3600" spc="-170" dirty="0">
                <a:latin typeface="Trebuchet MS"/>
                <a:cs typeface="Trebuchet MS"/>
              </a:rPr>
              <a:t> </a:t>
            </a:r>
            <a:r>
              <a:rPr sz="3600" spc="120" dirty="0">
                <a:latin typeface="Trebuchet MS"/>
                <a:cs typeface="Trebuchet MS"/>
              </a:rPr>
              <a:t>"Еврика"</a:t>
            </a:r>
            <a:endParaRPr sz="3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"/>
            <a:ext cx="18287999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00852" y="567944"/>
            <a:ext cx="12887960" cy="780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950" spc="400" dirty="0"/>
              <a:t>О</a:t>
            </a:r>
            <a:r>
              <a:rPr sz="4950" spc="-60" dirty="0"/>
              <a:t>Р</a:t>
            </a:r>
            <a:r>
              <a:rPr sz="4950" spc="-615" dirty="0"/>
              <a:t>Г</a:t>
            </a:r>
            <a:r>
              <a:rPr sz="4950" spc="275" dirty="0"/>
              <a:t>А</a:t>
            </a:r>
            <a:r>
              <a:rPr sz="4950" spc="-345" dirty="0"/>
              <a:t>Н</a:t>
            </a:r>
            <a:r>
              <a:rPr sz="4950" spc="-975" dirty="0"/>
              <a:t>І</a:t>
            </a:r>
            <a:r>
              <a:rPr sz="4950" spc="-490" dirty="0"/>
              <a:t>З</a:t>
            </a:r>
            <a:r>
              <a:rPr sz="4950" spc="275" dirty="0"/>
              <a:t>А</a:t>
            </a:r>
            <a:r>
              <a:rPr sz="4950" spc="-280" dirty="0"/>
              <a:t>Ц</a:t>
            </a:r>
            <a:r>
              <a:rPr sz="4950" spc="-975" dirty="0"/>
              <a:t>І</a:t>
            </a:r>
            <a:r>
              <a:rPr sz="4950" spc="-490" dirty="0"/>
              <a:t>Я</a:t>
            </a:r>
            <a:r>
              <a:rPr sz="4950" spc="-370" dirty="0"/>
              <a:t> </a:t>
            </a:r>
            <a:r>
              <a:rPr sz="4950" spc="400" dirty="0"/>
              <a:t>О</a:t>
            </a:r>
            <a:r>
              <a:rPr sz="4950" spc="565" dirty="0"/>
              <a:t>С</a:t>
            </a:r>
            <a:r>
              <a:rPr sz="4950" spc="-560" dirty="0"/>
              <a:t>В</a:t>
            </a:r>
            <a:r>
              <a:rPr sz="4950" spc="-975" dirty="0"/>
              <a:t>І</a:t>
            </a:r>
            <a:r>
              <a:rPr sz="4950" spc="-950" dirty="0"/>
              <a:t>Т</a:t>
            </a:r>
            <a:r>
              <a:rPr sz="4950" spc="-345" dirty="0"/>
              <a:t>Н</a:t>
            </a:r>
            <a:r>
              <a:rPr sz="4950" spc="-455" dirty="0"/>
              <a:t>Ь</a:t>
            </a:r>
            <a:r>
              <a:rPr sz="4950" spc="400" dirty="0"/>
              <a:t>О</a:t>
            </a:r>
            <a:r>
              <a:rPr sz="4950" spc="-615" dirty="0"/>
              <a:t>Г</a:t>
            </a:r>
            <a:r>
              <a:rPr sz="4950" spc="405" dirty="0"/>
              <a:t>О</a:t>
            </a:r>
            <a:r>
              <a:rPr sz="4950" spc="-370" dirty="0"/>
              <a:t> </a:t>
            </a:r>
            <a:r>
              <a:rPr sz="4950" spc="565" dirty="0"/>
              <a:t>С</a:t>
            </a:r>
            <a:r>
              <a:rPr sz="4950" spc="-484" dirty="0"/>
              <a:t>Е</a:t>
            </a:r>
            <a:r>
              <a:rPr sz="4950" spc="-60" dirty="0"/>
              <a:t>Р</a:t>
            </a:r>
            <a:r>
              <a:rPr sz="4950" spc="-484" dirty="0"/>
              <a:t>Е</a:t>
            </a:r>
            <a:r>
              <a:rPr sz="4950" spc="500" dirty="0"/>
              <a:t>Д</a:t>
            </a:r>
            <a:r>
              <a:rPr sz="4950" spc="400" dirty="0"/>
              <a:t>О</a:t>
            </a:r>
            <a:r>
              <a:rPr sz="4950" spc="-560" dirty="0"/>
              <a:t>В</a:t>
            </a:r>
            <a:r>
              <a:rPr sz="4950" spc="-60" dirty="0"/>
              <a:t>И</a:t>
            </a:r>
            <a:r>
              <a:rPr sz="4950" spc="-509" dirty="0"/>
              <a:t>Щ</a:t>
            </a:r>
            <a:r>
              <a:rPr sz="4950" spc="280" dirty="0"/>
              <a:t>А</a:t>
            </a:r>
            <a:endParaRPr sz="4950"/>
          </a:p>
        </p:txBody>
      </p:sp>
      <p:grpSp>
        <p:nvGrpSpPr>
          <p:cNvPr id="4" name="object 4"/>
          <p:cNvGrpSpPr/>
          <p:nvPr/>
        </p:nvGrpSpPr>
        <p:grpSpPr>
          <a:xfrm>
            <a:off x="1045936" y="3713042"/>
            <a:ext cx="152400" cy="1695450"/>
            <a:chOff x="1045936" y="3713042"/>
            <a:chExt cx="152400" cy="16954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5936" y="3713042"/>
              <a:ext cx="152400" cy="1523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5936" y="4484567"/>
              <a:ext cx="152400" cy="1523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5936" y="5256092"/>
              <a:ext cx="152400" cy="1523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33161" y="2489447"/>
            <a:ext cx="11828145" cy="6720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73455" marR="5080" indent="-961390">
              <a:lnSpc>
                <a:spcPct val="113799"/>
              </a:lnSpc>
              <a:spcBef>
                <a:spcPts val="95"/>
              </a:spcBef>
            </a:pPr>
            <a:r>
              <a:rPr sz="4450" spc="-135" dirty="0">
                <a:latin typeface="Verdana"/>
                <a:cs typeface="Verdana"/>
              </a:rPr>
              <a:t>Діти </a:t>
            </a:r>
            <a:r>
              <a:rPr sz="4450" spc="-150" dirty="0">
                <a:latin typeface="Verdana"/>
                <a:cs typeface="Verdana"/>
              </a:rPr>
              <a:t>приходять </a:t>
            </a:r>
            <a:r>
              <a:rPr sz="4450" spc="215" dirty="0">
                <a:latin typeface="Verdana"/>
                <a:cs typeface="Verdana"/>
              </a:rPr>
              <a:t>до </a:t>
            </a:r>
            <a:r>
              <a:rPr sz="4450" spc="-80" dirty="0">
                <a:latin typeface="Verdana"/>
                <a:cs typeface="Verdana"/>
              </a:rPr>
              <a:t>навчального </a:t>
            </a:r>
            <a:r>
              <a:rPr sz="4450" spc="-130" dirty="0">
                <a:latin typeface="Verdana"/>
                <a:cs typeface="Verdana"/>
              </a:rPr>
              <a:t>закладу: </a:t>
            </a:r>
            <a:r>
              <a:rPr sz="4450" spc="-125" dirty="0">
                <a:latin typeface="Verdana"/>
                <a:cs typeface="Verdana"/>
              </a:rPr>
              <a:t> </a:t>
            </a:r>
            <a:r>
              <a:rPr sz="4450" spc="-440" dirty="0">
                <a:latin typeface="Verdana"/>
                <a:cs typeface="Verdana"/>
              </a:rPr>
              <a:t>З</a:t>
            </a:r>
            <a:r>
              <a:rPr sz="4450" spc="-335" dirty="0">
                <a:latin typeface="Verdana"/>
                <a:cs typeface="Verdana"/>
              </a:rPr>
              <a:t> </a:t>
            </a:r>
            <a:r>
              <a:rPr sz="4450" spc="-270" dirty="0">
                <a:latin typeface="Verdana"/>
                <a:cs typeface="Verdana"/>
              </a:rPr>
              <a:t>в</a:t>
            </a:r>
            <a:r>
              <a:rPr sz="4450" spc="-260" dirty="0">
                <a:latin typeface="Verdana"/>
                <a:cs typeface="Verdana"/>
              </a:rPr>
              <a:t>л</a:t>
            </a:r>
            <a:r>
              <a:rPr sz="4450" spc="365" dirty="0">
                <a:latin typeface="Verdana"/>
                <a:cs typeface="Verdana"/>
              </a:rPr>
              <a:t>а</a:t>
            </a:r>
            <a:r>
              <a:rPr sz="4450" spc="500" dirty="0">
                <a:latin typeface="Verdana"/>
                <a:cs typeface="Verdana"/>
              </a:rPr>
              <a:t>с</a:t>
            </a:r>
            <a:r>
              <a:rPr sz="4450" spc="-160" dirty="0">
                <a:latin typeface="Verdana"/>
                <a:cs typeface="Verdana"/>
              </a:rPr>
              <a:t>н</a:t>
            </a:r>
            <a:r>
              <a:rPr sz="4450" spc="-150" dirty="0">
                <a:latin typeface="Verdana"/>
                <a:cs typeface="Verdana"/>
              </a:rPr>
              <a:t>и</a:t>
            </a:r>
            <a:r>
              <a:rPr sz="4450" spc="185" dirty="0">
                <a:latin typeface="Verdana"/>
                <a:cs typeface="Verdana"/>
              </a:rPr>
              <a:t>м</a:t>
            </a:r>
            <a:r>
              <a:rPr sz="4450" spc="-150" dirty="0">
                <a:latin typeface="Verdana"/>
                <a:cs typeface="Verdana"/>
              </a:rPr>
              <a:t>и</a:t>
            </a:r>
            <a:r>
              <a:rPr sz="4450" spc="-335" dirty="0">
                <a:latin typeface="Verdana"/>
                <a:cs typeface="Verdana"/>
              </a:rPr>
              <a:t> і</a:t>
            </a:r>
            <a:r>
              <a:rPr sz="4450" spc="-160" dirty="0">
                <a:latin typeface="Verdana"/>
                <a:cs typeface="Verdana"/>
              </a:rPr>
              <a:t>н</a:t>
            </a:r>
            <a:r>
              <a:rPr sz="4450" spc="-500" dirty="0">
                <a:latin typeface="Verdana"/>
                <a:cs typeface="Verdana"/>
              </a:rPr>
              <a:t>т</a:t>
            </a:r>
            <a:r>
              <a:rPr sz="4450" spc="240" dirty="0">
                <a:latin typeface="Verdana"/>
                <a:cs typeface="Verdana"/>
              </a:rPr>
              <a:t>е</a:t>
            </a:r>
            <a:r>
              <a:rPr sz="4450" spc="260" dirty="0">
                <a:latin typeface="Verdana"/>
                <a:cs typeface="Verdana"/>
              </a:rPr>
              <a:t>р</a:t>
            </a:r>
            <a:r>
              <a:rPr sz="4450" spc="240" dirty="0">
                <a:latin typeface="Verdana"/>
                <a:cs typeface="Verdana"/>
              </a:rPr>
              <a:t>е</a:t>
            </a:r>
            <a:r>
              <a:rPr sz="4450" spc="500" dirty="0">
                <a:latin typeface="Verdana"/>
                <a:cs typeface="Verdana"/>
              </a:rPr>
              <a:t>с</a:t>
            </a:r>
            <a:r>
              <a:rPr sz="4450" spc="365" dirty="0">
                <a:latin typeface="Verdana"/>
                <a:cs typeface="Verdana"/>
              </a:rPr>
              <a:t>а</a:t>
            </a:r>
            <a:r>
              <a:rPr sz="4450" spc="185" dirty="0">
                <a:latin typeface="Verdana"/>
                <a:cs typeface="Verdana"/>
              </a:rPr>
              <a:t>м</a:t>
            </a:r>
            <a:r>
              <a:rPr sz="4450" spc="-150" dirty="0">
                <a:latin typeface="Verdana"/>
                <a:cs typeface="Verdana"/>
              </a:rPr>
              <a:t>и</a:t>
            </a:r>
            <a:r>
              <a:rPr sz="4450" spc="-335" dirty="0">
                <a:latin typeface="Verdana"/>
                <a:cs typeface="Verdana"/>
              </a:rPr>
              <a:t> </a:t>
            </a:r>
            <a:r>
              <a:rPr sz="4450" spc="-500" dirty="0">
                <a:latin typeface="Verdana"/>
                <a:cs typeface="Verdana"/>
              </a:rPr>
              <a:t>т</a:t>
            </a:r>
            <a:r>
              <a:rPr sz="4450" spc="365" dirty="0">
                <a:latin typeface="Verdana"/>
                <a:cs typeface="Verdana"/>
              </a:rPr>
              <a:t>а</a:t>
            </a:r>
            <a:r>
              <a:rPr sz="4450" spc="-335" dirty="0">
                <a:latin typeface="Verdana"/>
                <a:cs typeface="Verdana"/>
              </a:rPr>
              <a:t> </a:t>
            </a:r>
            <a:r>
              <a:rPr sz="4450" spc="-180" dirty="0">
                <a:latin typeface="Verdana"/>
                <a:cs typeface="Verdana"/>
              </a:rPr>
              <a:t>п</a:t>
            </a:r>
            <a:r>
              <a:rPr sz="4450" spc="210" dirty="0">
                <a:latin typeface="Verdana"/>
                <a:cs typeface="Verdana"/>
              </a:rPr>
              <a:t>о</a:t>
            </a:r>
            <a:r>
              <a:rPr sz="4450" spc="-500" dirty="0">
                <a:latin typeface="Verdana"/>
                <a:cs typeface="Verdana"/>
              </a:rPr>
              <a:t>т</a:t>
            </a:r>
            <a:r>
              <a:rPr sz="4450" spc="260" dirty="0">
                <a:latin typeface="Verdana"/>
                <a:cs typeface="Verdana"/>
              </a:rPr>
              <a:t>р</a:t>
            </a:r>
            <a:r>
              <a:rPr sz="4450" spc="240" dirty="0">
                <a:latin typeface="Verdana"/>
                <a:cs typeface="Verdana"/>
              </a:rPr>
              <a:t>еб</a:t>
            </a:r>
            <a:r>
              <a:rPr sz="4450" spc="365" dirty="0">
                <a:latin typeface="Verdana"/>
                <a:cs typeface="Verdana"/>
              </a:rPr>
              <a:t>а</a:t>
            </a:r>
            <a:r>
              <a:rPr sz="4450" spc="185" dirty="0">
                <a:latin typeface="Verdana"/>
                <a:cs typeface="Verdana"/>
              </a:rPr>
              <a:t>м</a:t>
            </a:r>
            <a:r>
              <a:rPr sz="4450" spc="-105" dirty="0">
                <a:latin typeface="Verdana"/>
                <a:cs typeface="Verdana"/>
              </a:rPr>
              <a:t>и  </a:t>
            </a:r>
            <a:r>
              <a:rPr sz="4450" spc="-869" dirty="0">
                <a:latin typeface="Verdana"/>
                <a:cs typeface="Verdana"/>
              </a:rPr>
              <a:t>І</a:t>
            </a:r>
            <a:r>
              <a:rPr sz="4450" spc="-160" dirty="0">
                <a:latin typeface="Verdana"/>
                <a:cs typeface="Verdana"/>
              </a:rPr>
              <a:t>н</a:t>
            </a:r>
            <a:r>
              <a:rPr sz="4450" spc="215" dirty="0">
                <a:latin typeface="Verdana"/>
                <a:cs typeface="Verdana"/>
              </a:rPr>
              <a:t>д</a:t>
            </a:r>
            <a:r>
              <a:rPr sz="4450" spc="-150" dirty="0">
                <a:latin typeface="Verdana"/>
                <a:cs typeface="Verdana"/>
              </a:rPr>
              <a:t>и</a:t>
            </a:r>
            <a:r>
              <a:rPr sz="4450" spc="-270" dirty="0">
                <a:latin typeface="Verdana"/>
                <a:cs typeface="Verdana"/>
              </a:rPr>
              <a:t>в</a:t>
            </a:r>
            <a:r>
              <a:rPr sz="4450" spc="-335" dirty="0">
                <a:latin typeface="Verdana"/>
                <a:cs typeface="Verdana"/>
              </a:rPr>
              <a:t>і</a:t>
            </a:r>
            <a:r>
              <a:rPr sz="4450" spc="215" dirty="0">
                <a:latin typeface="Verdana"/>
                <a:cs typeface="Verdana"/>
              </a:rPr>
              <a:t>д</a:t>
            </a:r>
            <a:r>
              <a:rPr sz="4450" spc="-250" dirty="0">
                <a:latin typeface="Verdana"/>
                <a:cs typeface="Verdana"/>
              </a:rPr>
              <a:t>у</a:t>
            </a:r>
            <a:r>
              <a:rPr sz="4450" spc="365" dirty="0">
                <a:latin typeface="Verdana"/>
                <a:cs typeface="Verdana"/>
              </a:rPr>
              <a:t>а</a:t>
            </a:r>
            <a:r>
              <a:rPr sz="4450" spc="-260" dirty="0">
                <a:latin typeface="Verdana"/>
                <a:cs typeface="Verdana"/>
              </a:rPr>
              <a:t>л</a:t>
            </a:r>
            <a:r>
              <a:rPr sz="4450" spc="-275" dirty="0">
                <a:latin typeface="Verdana"/>
                <a:cs typeface="Verdana"/>
              </a:rPr>
              <a:t>ь</a:t>
            </a:r>
            <a:r>
              <a:rPr sz="4450" spc="-160" dirty="0">
                <a:latin typeface="Verdana"/>
                <a:cs typeface="Verdana"/>
              </a:rPr>
              <a:t>н</a:t>
            </a:r>
            <a:r>
              <a:rPr sz="4450" spc="-150" dirty="0">
                <a:latin typeface="Verdana"/>
                <a:cs typeface="Verdana"/>
              </a:rPr>
              <a:t>и</a:t>
            </a:r>
            <a:r>
              <a:rPr sz="4450" spc="185" dirty="0">
                <a:latin typeface="Verdana"/>
                <a:cs typeface="Verdana"/>
              </a:rPr>
              <a:t>м</a:t>
            </a:r>
            <a:r>
              <a:rPr sz="4450" spc="-150" dirty="0">
                <a:latin typeface="Verdana"/>
                <a:cs typeface="Verdana"/>
              </a:rPr>
              <a:t>и</a:t>
            </a:r>
            <a:r>
              <a:rPr sz="4450" spc="-335" dirty="0">
                <a:latin typeface="Verdana"/>
                <a:cs typeface="Verdana"/>
              </a:rPr>
              <a:t> </a:t>
            </a:r>
            <a:r>
              <a:rPr sz="4450" spc="-200" dirty="0">
                <a:latin typeface="Verdana"/>
                <a:cs typeface="Verdana"/>
              </a:rPr>
              <a:t>з</a:t>
            </a:r>
            <a:r>
              <a:rPr sz="4450" spc="215" dirty="0">
                <a:latin typeface="Verdana"/>
                <a:cs typeface="Verdana"/>
              </a:rPr>
              <a:t>д</a:t>
            </a:r>
            <a:r>
              <a:rPr sz="4450" spc="-335" dirty="0">
                <a:latin typeface="Verdana"/>
                <a:cs typeface="Verdana"/>
              </a:rPr>
              <a:t>і</a:t>
            </a:r>
            <a:r>
              <a:rPr sz="4450" spc="240" dirty="0">
                <a:latin typeface="Verdana"/>
                <a:cs typeface="Verdana"/>
              </a:rPr>
              <a:t>б</a:t>
            </a:r>
            <a:r>
              <a:rPr sz="4450" spc="-160" dirty="0">
                <a:latin typeface="Verdana"/>
                <a:cs typeface="Verdana"/>
              </a:rPr>
              <a:t>н</a:t>
            </a:r>
            <a:r>
              <a:rPr sz="4450" spc="210" dirty="0">
                <a:latin typeface="Verdana"/>
                <a:cs typeface="Verdana"/>
              </a:rPr>
              <a:t>о</a:t>
            </a:r>
            <a:r>
              <a:rPr sz="4450" spc="500" dirty="0">
                <a:latin typeface="Verdana"/>
                <a:cs typeface="Verdana"/>
              </a:rPr>
              <a:t>с</a:t>
            </a:r>
            <a:r>
              <a:rPr sz="4450" spc="-500" dirty="0">
                <a:latin typeface="Verdana"/>
                <a:cs typeface="Verdana"/>
              </a:rPr>
              <a:t>т</a:t>
            </a:r>
            <a:r>
              <a:rPr sz="4450" spc="-425" dirty="0">
                <a:latin typeface="Verdana"/>
                <a:cs typeface="Verdana"/>
              </a:rPr>
              <a:t>я</a:t>
            </a:r>
            <a:r>
              <a:rPr sz="4450" spc="185" dirty="0">
                <a:latin typeface="Verdana"/>
                <a:cs typeface="Verdana"/>
              </a:rPr>
              <a:t>м</a:t>
            </a:r>
            <a:r>
              <a:rPr sz="4450" spc="-105" dirty="0">
                <a:latin typeface="Verdana"/>
                <a:cs typeface="Verdana"/>
              </a:rPr>
              <a:t>и  </a:t>
            </a:r>
            <a:r>
              <a:rPr sz="4450" spc="-50" dirty="0">
                <a:latin typeface="Verdana"/>
                <a:cs typeface="Verdana"/>
              </a:rPr>
              <a:t>Р</a:t>
            </a:r>
            <a:r>
              <a:rPr sz="4450" spc="210" dirty="0">
                <a:latin typeface="Verdana"/>
                <a:cs typeface="Verdana"/>
              </a:rPr>
              <a:t>о</a:t>
            </a:r>
            <a:r>
              <a:rPr sz="4450" spc="-200" dirty="0">
                <a:latin typeface="Verdana"/>
                <a:cs typeface="Verdana"/>
              </a:rPr>
              <a:t>з</a:t>
            </a:r>
            <a:r>
              <a:rPr sz="4450" spc="-270" dirty="0">
                <a:latin typeface="Verdana"/>
                <a:cs typeface="Verdana"/>
              </a:rPr>
              <a:t>в</a:t>
            </a:r>
            <a:r>
              <a:rPr sz="4450" spc="-150" dirty="0">
                <a:latin typeface="Verdana"/>
                <a:cs typeface="Verdana"/>
              </a:rPr>
              <a:t>и</a:t>
            </a:r>
            <a:r>
              <a:rPr sz="4450" spc="-500" dirty="0">
                <a:latin typeface="Verdana"/>
                <a:cs typeface="Verdana"/>
              </a:rPr>
              <a:t>т</a:t>
            </a:r>
            <a:r>
              <a:rPr sz="4450" spc="-465" dirty="0">
                <a:latin typeface="Verdana"/>
                <a:cs typeface="Verdana"/>
              </a:rPr>
              <a:t>к</a:t>
            </a:r>
            <a:r>
              <a:rPr sz="4450" spc="210" dirty="0">
                <a:latin typeface="Verdana"/>
                <a:cs typeface="Verdana"/>
              </a:rPr>
              <a:t>о</a:t>
            </a:r>
            <a:r>
              <a:rPr sz="4450" spc="185" dirty="0">
                <a:latin typeface="Verdana"/>
                <a:cs typeface="Verdana"/>
              </a:rPr>
              <a:t>м</a:t>
            </a:r>
            <a:r>
              <a:rPr sz="4450" spc="-335" dirty="0">
                <a:latin typeface="Verdana"/>
                <a:cs typeface="Verdana"/>
              </a:rPr>
              <a:t> </a:t>
            </a:r>
            <a:r>
              <a:rPr sz="4450" spc="-270" dirty="0">
                <a:latin typeface="Verdana"/>
                <a:cs typeface="Verdana"/>
              </a:rPr>
              <a:t>в</a:t>
            </a:r>
            <a:r>
              <a:rPr sz="4450" spc="-335" dirty="0">
                <a:latin typeface="Verdana"/>
                <a:cs typeface="Verdana"/>
              </a:rPr>
              <a:t> і</a:t>
            </a:r>
            <a:r>
              <a:rPr sz="4450" spc="-160" dirty="0">
                <a:latin typeface="Verdana"/>
                <a:cs typeface="Verdana"/>
              </a:rPr>
              <a:t>н</a:t>
            </a:r>
            <a:r>
              <a:rPr sz="4450" spc="215" dirty="0">
                <a:latin typeface="Verdana"/>
                <a:cs typeface="Verdana"/>
              </a:rPr>
              <a:t>д</a:t>
            </a:r>
            <a:r>
              <a:rPr sz="4450" spc="-150" dirty="0">
                <a:latin typeface="Verdana"/>
                <a:cs typeface="Verdana"/>
              </a:rPr>
              <a:t>и</a:t>
            </a:r>
            <a:r>
              <a:rPr sz="4450" spc="-270" dirty="0">
                <a:latin typeface="Verdana"/>
                <a:cs typeface="Verdana"/>
              </a:rPr>
              <a:t>в</a:t>
            </a:r>
            <a:r>
              <a:rPr sz="4450" spc="-335" dirty="0">
                <a:latin typeface="Verdana"/>
                <a:cs typeface="Verdana"/>
              </a:rPr>
              <a:t>і</a:t>
            </a:r>
            <a:r>
              <a:rPr sz="4450" spc="215" dirty="0">
                <a:latin typeface="Verdana"/>
                <a:cs typeface="Verdana"/>
              </a:rPr>
              <a:t>д</a:t>
            </a:r>
            <a:r>
              <a:rPr sz="4450" spc="-250" dirty="0">
                <a:latin typeface="Verdana"/>
                <a:cs typeface="Verdana"/>
              </a:rPr>
              <a:t>у</a:t>
            </a:r>
            <a:r>
              <a:rPr sz="4450" spc="365" dirty="0">
                <a:latin typeface="Verdana"/>
                <a:cs typeface="Verdana"/>
              </a:rPr>
              <a:t>а</a:t>
            </a:r>
            <a:r>
              <a:rPr sz="4450" spc="-260" dirty="0">
                <a:latin typeface="Verdana"/>
                <a:cs typeface="Verdana"/>
              </a:rPr>
              <a:t>л</a:t>
            </a:r>
            <a:r>
              <a:rPr sz="4450" spc="-275" dirty="0">
                <a:latin typeface="Verdana"/>
                <a:cs typeface="Verdana"/>
              </a:rPr>
              <a:t>ь</a:t>
            </a:r>
            <a:r>
              <a:rPr sz="4450" spc="-160" dirty="0">
                <a:latin typeface="Verdana"/>
                <a:cs typeface="Verdana"/>
              </a:rPr>
              <a:t>н</a:t>
            </a:r>
            <a:r>
              <a:rPr sz="4450" spc="-150" dirty="0">
                <a:latin typeface="Verdana"/>
                <a:cs typeface="Verdana"/>
              </a:rPr>
              <a:t>ий</a:t>
            </a:r>
            <a:r>
              <a:rPr sz="4450" spc="-335" dirty="0">
                <a:latin typeface="Verdana"/>
                <a:cs typeface="Verdana"/>
              </a:rPr>
              <a:t> </a:t>
            </a:r>
            <a:r>
              <a:rPr sz="4450" spc="500" dirty="0">
                <a:latin typeface="Verdana"/>
                <a:cs typeface="Verdana"/>
              </a:rPr>
              <a:t>с</a:t>
            </a:r>
            <a:r>
              <a:rPr sz="4450" spc="-180" dirty="0">
                <a:latin typeface="Verdana"/>
                <a:cs typeface="Verdana"/>
              </a:rPr>
              <a:t>п</a:t>
            </a:r>
            <a:r>
              <a:rPr sz="4450" spc="210" dirty="0">
                <a:latin typeface="Verdana"/>
                <a:cs typeface="Verdana"/>
              </a:rPr>
              <a:t>о</a:t>
            </a:r>
            <a:r>
              <a:rPr sz="4450" spc="500" dirty="0">
                <a:latin typeface="Verdana"/>
                <a:cs typeface="Verdana"/>
              </a:rPr>
              <a:t>с</a:t>
            </a:r>
            <a:r>
              <a:rPr sz="4450" spc="-335" dirty="0">
                <a:latin typeface="Verdana"/>
                <a:cs typeface="Verdana"/>
              </a:rPr>
              <a:t>і</a:t>
            </a:r>
            <a:r>
              <a:rPr sz="4450" spc="240" dirty="0">
                <a:latin typeface="Verdana"/>
                <a:cs typeface="Verdana"/>
              </a:rPr>
              <a:t>б</a:t>
            </a:r>
            <a:endParaRPr sz="44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0">
              <a:latin typeface="Verdana"/>
              <a:cs typeface="Verdana"/>
            </a:endParaRPr>
          </a:p>
          <a:p>
            <a:pPr marL="12700" marR="5080" algn="just">
              <a:lnSpc>
                <a:spcPct val="113999"/>
              </a:lnSpc>
            </a:pPr>
            <a:r>
              <a:rPr sz="4550" spc="-60" dirty="0">
                <a:solidFill>
                  <a:srgbClr val="004AAC"/>
                </a:solidFill>
                <a:latin typeface="Verdana"/>
                <a:cs typeface="Verdana"/>
              </a:rPr>
              <a:t>Педагог</a:t>
            </a:r>
            <a:r>
              <a:rPr sz="4550" spc="-55" dirty="0">
                <a:solidFill>
                  <a:srgbClr val="004AAC"/>
                </a:solidFill>
                <a:latin typeface="Verdana"/>
                <a:cs typeface="Verdana"/>
              </a:rPr>
              <a:t> </a:t>
            </a:r>
            <a:r>
              <a:rPr sz="4550" spc="-15" dirty="0">
                <a:solidFill>
                  <a:srgbClr val="004AAC"/>
                </a:solidFill>
                <a:latin typeface="Verdana"/>
                <a:cs typeface="Verdana"/>
              </a:rPr>
              <a:t>планує</a:t>
            </a:r>
            <a:r>
              <a:rPr sz="4550" spc="-10" dirty="0">
                <a:solidFill>
                  <a:srgbClr val="004AAC"/>
                </a:solidFill>
                <a:latin typeface="Verdana"/>
                <a:cs typeface="Verdana"/>
              </a:rPr>
              <a:t> </a:t>
            </a:r>
            <a:r>
              <a:rPr sz="4550" spc="-20" dirty="0">
                <a:solidFill>
                  <a:srgbClr val="004AAC"/>
                </a:solidFill>
                <a:latin typeface="Verdana"/>
                <a:cs typeface="Verdana"/>
              </a:rPr>
              <a:t>освітнє</a:t>
            </a:r>
            <a:r>
              <a:rPr sz="4550" spc="-15" dirty="0">
                <a:solidFill>
                  <a:srgbClr val="004AAC"/>
                </a:solidFill>
                <a:latin typeface="Verdana"/>
                <a:cs typeface="Verdana"/>
              </a:rPr>
              <a:t> </a:t>
            </a:r>
            <a:r>
              <a:rPr sz="4550" spc="125" dirty="0">
                <a:solidFill>
                  <a:srgbClr val="004AAC"/>
                </a:solidFill>
                <a:latin typeface="Verdana"/>
                <a:cs typeface="Verdana"/>
              </a:rPr>
              <a:t>середовище </a:t>
            </a:r>
            <a:r>
              <a:rPr sz="4550" spc="130" dirty="0">
                <a:solidFill>
                  <a:srgbClr val="004AAC"/>
                </a:solidFill>
                <a:latin typeface="Verdana"/>
                <a:cs typeface="Verdana"/>
              </a:rPr>
              <a:t> </a:t>
            </a:r>
            <a:r>
              <a:rPr sz="4550" spc="-120" dirty="0">
                <a:solidFill>
                  <a:srgbClr val="004AAC"/>
                </a:solidFill>
                <a:latin typeface="Verdana"/>
                <a:cs typeface="Verdana"/>
              </a:rPr>
              <a:t>таким чином, </a:t>
            </a:r>
            <a:r>
              <a:rPr sz="4550" spc="75" dirty="0">
                <a:solidFill>
                  <a:srgbClr val="004AAC"/>
                </a:solidFill>
                <a:latin typeface="Verdana"/>
                <a:cs typeface="Verdana"/>
              </a:rPr>
              <a:t>щоб </a:t>
            </a:r>
            <a:r>
              <a:rPr sz="4550" spc="-5" dirty="0">
                <a:solidFill>
                  <a:srgbClr val="004AAC"/>
                </a:solidFill>
                <a:latin typeface="Verdana"/>
                <a:cs typeface="Verdana"/>
              </a:rPr>
              <a:t>воно </a:t>
            </a:r>
            <a:r>
              <a:rPr sz="4550" spc="-10" dirty="0">
                <a:solidFill>
                  <a:srgbClr val="004AAC"/>
                </a:solidFill>
                <a:latin typeface="Verdana"/>
                <a:cs typeface="Verdana"/>
              </a:rPr>
              <a:t>забезпечувало </a:t>
            </a:r>
            <a:r>
              <a:rPr sz="4550" spc="-5" dirty="0">
                <a:solidFill>
                  <a:srgbClr val="004AAC"/>
                </a:solidFill>
                <a:latin typeface="Verdana"/>
                <a:cs typeface="Verdana"/>
              </a:rPr>
              <a:t> </a:t>
            </a:r>
            <a:r>
              <a:rPr sz="4550" spc="-345" dirty="0">
                <a:solidFill>
                  <a:srgbClr val="004AAC"/>
                </a:solidFill>
                <a:latin typeface="Verdana"/>
                <a:cs typeface="Verdana"/>
              </a:rPr>
              <a:t>і</a:t>
            </a:r>
            <a:r>
              <a:rPr sz="4550" spc="-170" dirty="0">
                <a:solidFill>
                  <a:srgbClr val="004AAC"/>
                </a:solidFill>
                <a:latin typeface="Verdana"/>
                <a:cs typeface="Verdana"/>
              </a:rPr>
              <a:t>н</a:t>
            </a:r>
            <a:r>
              <a:rPr sz="4550" spc="215" dirty="0">
                <a:solidFill>
                  <a:srgbClr val="004AAC"/>
                </a:solidFill>
                <a:latin typeface="Verdana"/>
                <a:cs typeface="Verdana"/>
              </a:rPr>
              <a:t>д</a:t>
            </a:r>
            <a:r>
              <a:rPr sz="4550" spc="-155" dirty="0">
                <a:solidFill>
                  <a:srgbClr val="004AAC"/>
                </a:solidFill>
                <a:latin typeface="Verdana"/>
                <a:cs typeface="Verdana"/>
              </a:rPr>
              <a:t>и</a:t>
            </a:r>
            <a:r>
              <a:rPr sz="4550" spc="-280" dirty="0">
                <a:solidFill>
                  <a:srgbClr val="004AAC"/>
                </a:solidFill>
                <a:latin typeface="Verdana"/>
                <a:cs typeface="Verdana"/>
              </a:rPr>
              <a:t>в</a:t>
            </a:r>
            <a:r>
              <a:rPr sz="4550" spc="-345" dirty="0">
                <a:solidFill>
                  <a:srgbClr val="004AAC"/>
                </a:solidFill>
                <a:latin typeface="Verdana"/>
                <a:cs typeface="Verdana"/>
              </a:rPr>
              <a:t>і</a:t>
            </a:r>
            <a:r>
              <a:rPr sz="4550" spc="215" dirty="0">
                <a:solidFill>
                  <a:srgbClr val="004AAC"/>
                </a:solidFill>
                <a:latin typeface="Verdana"/>
                <a:cs typeface="Verdana"/>
              </a:rPr>
              <a:t>д</a:t>
            </a:r>
            <a:r>
              <a:rPr sz="4550" spc="-260" dirty="0">
                <a:solidFill>
                  <a:srgbClr val="004AAC"/>
                </a:solidFill>
                <a:latin typeface="Verdana"/>
                <a:cs typeface="Verdana"/>
              </a:rPr>
              <a:t>у</a:t>
            </a:r>
            <a:r>
              <a:rPr sz="4550" spc="365" dirty="0">
                <a:solidFill>
                  <a:srgbClr val="004AAC"/>
                </a:solidFill>
                <a:latin typeface="Verdana"/>
                <a:cs typeface="Verdana"/>
              </a:rPr>
              <a:t>а</a:t>
            </a:r>
            <a:r>
              <a:rPr sz="4550" spc="-270" dirty="0">
                <a:solidFill>
                  <a:srgbClr val="004AAC"/>
                </a:solidFill>
                <a:latin typeface="Verdana"/>
                <a:cs typeface="Verdana"/>
              </a:rPr>
              <a:t>л</a:t>
            </a:r>
            <a:r>
              <a:rPr sz="4550" spc="-345" dirty="0">
                <a:solidFill>
                  <a:srgbClr val="004AAC"/>
                </a:solidFill>
                <a:latin typeface="Verdana"/>
                <a:cs typeface="Verdana"/>
              </a:rPr>
              <a:t>і</a:t>
            </a:r>
            <a:r>
              <a:rPr sz="4550" spc="-210" dirty="0">
                <a:solidFill>
                  <a:srgbClr val="004AAC"/>
                </a:solidFill>
                <a:latin typeface="Verdana"/>
                <a:cs typeface="Verdana"/>
              </a:rPr>
              <a:t>з</a:t>
            </a:r>
            <a:r>
              <a:rPr sz="4550" spc="365" dirty="0">
                <a:solidFill>
                  <a:srgbClr val="004AAC"/>
                </a:solidFill>
                <a:latin typeface="Verdana"/>
                <a:cs typeface="Verdana"/>
              </a:rPr>
              <a:t>а</a:t>
            </a:r>
            <a:r>
              <a:rPr sz="4550" spc="-110" dirty="0">
                <a:solidFill>
                  <a:srgbClr val="004AAC"/>
                </a:solidFill>
                <a:latin typeface="Verdana"/>
                <a:cs typeface="Verdana"/>
              </a:rPr>
              <a:t>ц</a:t>
            </a:r>
            <a:r>
              <a:rPr sz="4550" spc="-345" dirty="0">
                <a:solidFill>
                  <a:srgbClr val="004AAC"/>
                </a:solidFill>
                <a:latin typeface="Verdana"/>
                <a:cs typeface="Verdana"/>
              </a:rPr>
              <a:t>і</a:t>
            </a:r>
            <a:r>
              <a:rPr sz="4550" spc="80" dirty="0">
                <a:solidFill>
                  <a:srgbClr val="004AAC"/>
                </a:solidFill>
                <a:latin typeface="Verdana"/>
                <a:cs typeface="Verdana"/>
              </a:rPr>
              <a:t>ю</a:t>
            </a:r>
            <a:r>
              <a:rPr sz="4550" spc="-345" dirty="0">
                <a:solidFill>
                  <a:srgbClr val="004AAC"/>
                </a:solidFill>
                <a:latin typeface="Verdana"/>
                <a:cs typeface="Verdana"/>
              </a:rPr>
              <a:t> </a:t>
            </a:r>
            <a:r>
              <a:rPr sz="4550" spc="-170" dirty="0">
                <a:solidFill>
                  <a:srgbClr val="004AAC"/>
                </a:solidFill>
                <a:latin typeface="Verdana"/>
                <a:cs typeface="Verdana"/>
              </a:rPr>
              <a:t>н</a:t>
            </a:r>
            <a:r>
              <a:rPr sz="4550" spc="365" dirty="0">
                <a:solidFill>
                  <a:srgbClr val="004AAC"/>
                </a:solidFill>
                <a:latin typeface="Verdana"/>
                <a:cs typeface="Verdana"/>
              </a:rPr>
              <a:t>а</a:t>
            </a:r>
            <a:r>
              <a:rPr sz="4550" spc="-280" dirty="0">
                <a:solidFill>
                  <a:srgbClr val="004AAC"/>
                </a:solidFill>
                <a:latin typeface="Verdana"/>
                <a:cs typeface="Verdana"/>
              </a:rPr>
              <a:t>в</a:t>
            </a:r>
            <a:r>
              <a:rPr sz="4550" spc="-380" dirty="0">
                <a:solidFill>
                  <a:srgbClr val="004AAC"/>
                </a:solidFill>
                <a:latin typeface="Verdana"/>
                <a:cs typeface="Verdana"/>
              </a:rPr>
              <a:t>ч</a:t>
            </a:r>
            <a:r>
              <a:rPr sz="4550" spc="365" dirty="0">
                <a:solidFill>
                  <a:srgbClr val="004AAC"/>
                </a:solidFill>
                <a:latin typeface="Verdana"/>
                <a:cs typeface="Verdana"/>
              </a:rPr>
              <a:t>а</a:t>
            </a:r>
            <a:r>
              <a:rPr sz="4550" spc="-170" dirty="0">
                <a:solidFill>
                  <a:srgbClr val="004AAC"/>
                </a:solidFill>
                <a:latin typeface="Verdana"/>
                <a:cs typeface="Verdana"/>
              </a:rPr>
              <a:t>нн</a:t>
            </a:r>
            <a:r>
              <a:rPr sz="4550" spc="-430" dirty="0">
                <a:solidFill>
                  <a:srgbClr val="004AAC"/>
                </a:solidFill>
                <a:latin typeface="Verdana"/>
                <a:cs typeface="Verdana"/>
              </a:rPr>
              <a:t>я</a:t>
            </a:r>
            <a:endParaRPr sz="45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857" y="102870"/>
            <a:ext cx="8028431" cy="987551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401143" y="7921089"/>
            <a:ext cx="2013585" cy="2350135"/>
            <a:chOff x="8401143" y="7921089"/>
            <a:chExt cx="2013585" cy="235013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2246" y="7921089"/>
              <a:ext cx="140514" cy="15777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441433" y="7989233"/>
              <a:ext cx="1706880" cy="2243455"/>
            </a:xfrm>
            <a:custGeom>
              <a:avLst/>
              <a:gdLst/>
              <a:ahLst/>
              <a:cxnLst/>
              <a:rect l="l" t="t" r="r" b="b"/>
              <a:pathLst>
                <a:path w="1706879" h="2243454">
                  <a:moveTo>
                    <a:pt x="1394730" y="2243271"/>
                  </a:moveTo>
                  <a:lnTo>
                    <a:pt x="812896" y="2243271"/>
                  </a:lnTo>
                  <a:lnTo>
                    <a:pt x="0" y="1247896"/>
                  </a:lnTo>
                  <a:lnTo>
                    <a:pt x="0" y="67522"/>
                  </a:lnTo>
                  <a:lnTo>
                    <a:pt x="82484" y="0"/>
                  </a:lnTo>
                  <a:lnTo>
                    <a:pt x="1706373" y="1988421"/>
                  </a:lnTo>
                  <a:lnTo>
                    <a:pt x="1394730" y="22432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414678" y="7963793"/>
              <a:ext cx="1760220" cy="2294890"/>
            </a:xfrm>
            <a:custGeom>
              <a:avLst/>
              <a:gdLst/>
              <a:ahLst/>
              <a:cxnLst/>
              <a:rect l="l" t="t" r="r" b="b"/>
              <a:pathLst>
                <a:path w="1760220" h="2294890">
                  <a:moveTo>
                    <a:pt x="1415774" y="2294323"/>
                  </a:moveTo>
                  <a:lnTo>
                    <a:pt x="940218" y="2294323"/>
                  </a:lnTo>
                  <a:lnTo>
                    <a:pt x="878712" y="2294184"/>
                  </a:lnTo>
                  <a:lnTo>
                    <a:pt x="838064" y="2288211"/>
                  </a:lnTo>
                  <a:lnTo>
                    <a:pt x="804951" y="2268069"/>
                  </a:lnTo>
                  <a:lnTo>
                    <a:pt x="766049" y="2225425"/>
                  </a:lnTo>
                  <a:lnTo>
                    <a:pt x="95386" y="1404253"/>
                  </a:lnTo>
                  <a:lnTo>
                    <a:pt x="62458" y="1366871"/>
                  </a:lnTo>
                  <a:lnTo>
                    <a:pt x="31671" y="1330460"/>
                  </a:lnTo>
                  <a:lnTo>
                    <a:pt x="8896" y="1290994"/>
                  </a:lnTo>
                  <a:lnTo>
                    <a:pt x="0" y="1244443"/>
                  </a:lnTo>
                  <a:lnTo>
                    <a:pt x="0" y="220493"/>
                  </a:lnTo>
                  <a:lnTo>
                    <a:pt x="321" y="159442"/>
                  </a:lnTo>
                  <a:lnTo>
                    <a:pt x="4754" y="116643"/>
                  </a:lnTo>
                  <a:lnTo>
                    <a:pt x="46766" y="50101"/>
                  </a:lnTo>
                  <a:lnTo>
                    <a:pt x="94751" y="8506"/>
                  </a:lnTo>
                  <a:lnTo>
                    <a:pt x="113297" y="0"/>
                  </a:lnTo>
                  <a:lnTo>
                    <a:pt x="123318" y="484"/>
                  </a:lnTo>
                  <a:lnTo>
                    <a:pt x="131763" y="6178"/>
                  </a:lnTo>
                  <a:lnTo>
                    <a:pt x="161325" y="42373"/>
                  </a:lnTo>
                  <a:lnTo>
                    <a:pt x="123726" y="42373"/>
                  </a:lnTo>
                  <a:lnTo>
                    <a:pt x="86714" y="44807"/>
                  </a:lnTo>
                  <a:lnTo>
                    <a:pt x="100353" y="61507"/>
                  </a:lnTo>
                  <a:lnTo>
                    <a:pt x="82484" y="76134"/>
                  </a:lnTo>
                  <a:lnTo>
                    <a:pt x="72700" y="85659"/>
                  </a:lnTo>
                  <a:lnTo>
                    <a:pt x="53509" y="85659"/>
                  </a:lnTo>
                  <a:lnTo>
                    <a:pt x="53509" y="1245819"/>
                  </a:lnTo>
                  <a:lnTo>
                    <a:pt x="52724" y="1257701"/>
                  </a:lnTo>
                  <a:lnTo>
                    <a:pt x="52861" y="1261258"/>
                  </a:lnTo>
                  <a:lnTo>
                    <a:pt x="57658" y="1265747"/>
                  </a:lnTo>
                  <a:lnTo>
                    <a:pt x="70852" y="1280427"/>
                  </a:lnTo>
                  <a:lnTo>
                    <a:pt x="811098" y="2186795"/>
                  </a:lnTo>
                  <a:lnTo>
                    <a:pt x="828225" y="2205192"/>
                  </a:lnTo>
                  <a:lnTo>
                    <a:pt x="845877" y="2223480"/>
                  </a:lnTo>
                  <a:lnTo>
                    <a:pt x="855102" y="2237501"/>
                  </a:lnTo>
                  <a:lnTo>
                    <a:pt x="846947" y="2243099"/>
                  </a:lnTo>
                  <a:lnTo>
                    <a:pt x="1417740" y="2243099"/>
                  </a:lnTo>
                  <a:lnTo>
                    <a:pt x="1406997" y="2251883"/>
                  </a:lnTo>
                  <a:lnTo>
                    <a:pt x="1395419" y="2270360"/>
                  </a:lnTo>
                  <a:lnTo>
                    <a:pt x="1400030" y="2286346"/>
                  </a:lnTo>
                  <a:lnTo>
                    <a:pt x="1415369" y="2293541"/>
                  </a:lnTo>
                  <a:lnTo>
                    <a:pt x="1417648" y="2293541"/>
                  </a:lnTo>
                  <a:lnTo>
                    <a:pt x="1415774" y="2294323"/>
                  </a:lnTo>
                  <a:close/>
                </a:path>
                <a:path w="1760220" h="2294890">
                  <a:moveTo>
                    <a:pt x="100353" y="61507"/>
                  </a:moveTo>
                  <a:lnTo>
                    <a:pt x="86714" y="44807"/>
                  </a:lnTo>
                  <a:lnTo>
                    <a:pt x="123726" y="42373"/>
                  </a:lnTo>
                  <a:lnTo>
                    <a:pt x="100353" y="61507"/>
                  </a:lnTo>
                  <a:close/>
                </a:path>
                <a:path w="1760220" h="2294890">
                  <a:moveTo>
                    <a:pt x="1696102" y="2015367"/>
                  </a:moveTo>
                  <a:lnTo>
                    <a:pt x="100353" y="61507"/>
                  </a:lnTo>
                  <a:lnTo>
                    <a:pt x="123726" y="42373"/>
                  </a:lnTo>
                  <a:lnTo>
                    <a:pt x="161325" y="42373"/>
                  </a:lnTo>
                  <a:lnTo>
                    <a:pt x="1755653" y="1994493"/>
                  </a:lnTo>
                  <a:lnTo>
                    <a:pt x="1756714" y="1996928"/>
                  </a:lnTo>
                  <a:lnTo>
                    <a:pt x="1718640" y="1996928"/>
                  </a:lnTo>
                  <a:lnTo>
                    <a:pt x="1696102" y="2015367"/>
                  </a:lnTo>
                  <a:close/>
                </a:path>
                <a:path w="1760220" h="2294890">
                  <a:moveTo>
                    <a:pt x="54556" y="100676"/>
                  </a:moveTo>
                  <a:lnTo>
                    <a:pt x="53509" y="85659"/>
                  </a:lnTo>
                  <a:lnTo>
                    <a:pt x="72700" y="85659"/>
                  </a:lnTo>
                  <a:lnTo>
                    <a:pt x="67517" y="90705"/>
                  </a:lnTo>
                  <a:lnTo>
                    <a:pt x="58717" y="100622"/>
                  </a:lnTo>
                  <a:lnTo>
                    <a:pt x="54556" y="100676"/>
                  </a:lnTo>
                  <a:close/>
                </a:path>
                <a:path w="1760220" h="2294890">
                  <a:moveTo>
                    <a:pt x="1710603" y="2033123"/>
                  </a:moveTo>
                  <a:lnTo>
                    <a:pt x="1696102" y="2015367"/>
                  </a:lnTo>
                  <a:lnTo>
                    <a:pt x="1718640" y="1996928"/>
                  </a:lnTo>
                  <a:lnTo>
                    <a:pt x="1710603" y="2033123"/>
                  </a:lnTo>
                  <a:close/>
                </a:path>
                <a:path w="1760220" h="2294890">
                  <a:moveTo>
                    <a:pt x="1744768" y="2033123"/>
                  </a:moveTo>
                  <a:lnTo>
                    <a:pt x="1710603" y="2033123"/>
                  </a:lnTo>
                  <a:lnTo>
                    <a:pt x="1718640" y="1996928"/>
                  </a:lnTo>
                  <a:lnTo>
                    <a:pt x="1756714" y="1996928"/>
                  </a:lnTo>
                  <a:lnTo>
                    <a:pt x="1759721" y="2003827"/>
                  </a:lnTo>
                  <a:lnTo>
                    <a:pt x="1758852" y="2013835"/>
                  </a:lnTo>
                  <a:lnTo>
                    <a:pt x="1754374" y="2023247"/>
                  </a:lnTo>
                  <a:lnTo>
                    <a:pt x="1747616" y="2030795"/>
                  </a:lnTo>
                  <a:lnTo>
                    <a:pt x="1744768" y="2033123"/>
                  </a:lnTo>
                  <a:close/>
                </a:path>
                <a:path w="1760220" h="2294890">
                  <a:moveTo>
                    <a:pt x="1415369" y="2293541"/>
                  </a:moveTo>
                  <a:lnTo>
                    <a:pt x="1400030" y="2286346"/>
                  </a:lnTo>
                  <a:lnTo>
                    <a:pt x="1395419" y="2270360"/>
                  </a:lnTo>
                  <a:lnTo>
                    <a:pt x="1406997" y="2251883"/>
                  </a:lnTo>
                  <a:lnTo>
                    <a:pt x="1696102" y="2015367"/>
                  </a:lnTo>
                  <a:lnTo>
                    <a:pt x="1710603" y="2033123"/>
                  </a:lnTo>
                  <a:lnTo>
                    <a:pt x="1744768" y="2033123"/>
                  </a:lnTo>
                  <a:lnTo>
                    <a:pt x="1487999" y="2243099"/>
                  </a:lnTo>
                  <a:lnTo>
                    <a:pt x="1427195" y="2243099"/>
                  </a:lnTo>
                  <a:lnTo>
                    <a:pt x="1445129" y="2251103"/>
                  </a:lnTo>
                  <a:lnTo>
                    <a:pt x="1446230" y="2268711"/>
                  </a:lnTo>
                  <a:lnTo>
                    <a:pt x="1435200" y="2285940"/>
                  </a:lnTo>
                  <a:lnTo>
                    <a:pt x="1415369" y="2293541"/>
                  </a:lnTo>
                  <a:close/>
                </a:path>
                <a:path w="1760220" h="2294890">
                  <a:moveTo>
                    <a:pt x="1435200" y="2285940"/>
                  </a:moveTo>
                  <a:lnTo>
                    <a:pt x="1446230" y="2268711"/>
                  </a:lnTo>
                  <a:lnTo>
                    <a:pt x="1445129" y="2251103"/>
                  </a:lnTo>
                  <a:lnTo>
                    <a:pt x="1427195" y="2243099"/>
                  </a:lnTo>
                  <a:lnTo>
                    <a:pt x="1487999" y="2243099"/>
                  </a:lnTo>
                  <a:lnTo>
                    <a:pt x="1435972" y="2285644"/>
                  </a:lnTo>
                  <a:lnTo>
                    <a:pt x="1435200" y="2285940"/>
                  </a:lnTo>
                  <a:close/>
                </a:path>
                <a:path w="1760220" h="2294890">
                  <a:moveTo>
                    <a:pt x="1417648" y="2293541"/>
                  </a:moveTo>
                  <a:lnTo>
                    <a:pt x="1415369" y="2293541"/>
                  </a:lnTo>
                  <a:lnTo>
                    <a:pt x="1435200" y="2285940"/>
                  </a:lnTo>
                  <a:lnTo>
                    <a:pt x="1434957" y="2286319"/>
                  </a:lnTo>
                  <a:lnTo>
                    <a:pt x="1417648" y="229354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41434" y="7957165"/>
              <a:ext cx="1706373" cy="220051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401143" y="7935416"/>
              <a:ext cx="1776095" cy="2245360"/>
            </a:xfrm>
            <a:custGeom>
              <a:avLst/>
              <a:gdLst/>
              <a:ahLst/>
              <a:cxnLst/>
              <a:rect l="l" t="t" r="r" b="b"/>
              <a:pathLst>
                <a:path w="1776095" h="2245359">
                  <a:moveTo>
                    <a:pt x="1525819" y="2244779"/>
                  </a:moveTo>
                  <a:lnTo>
                    <a:pt x="64189" y="472287"/>
                  </a:lnTo>
                  <a:lnTo>
                    <a:pt x="38339" y="433837"/>
                  </a:lnTo>
                  <a:lnTo>
                    <a:pt x="20161" y="392481"/>
                  </a:lnTo>
                  <a:lnTo>
                    <a:pt x="8489" y="348716"/>
                  </a:lnTo>
                  <a:lnTo>
                    <a:pt x="2158" y="303039"/>
                  </a:lnTo>
                  <a:lnTo>
                    <a:pt x="0" y="255947"/>
                  </a:lnTo>
                  <a:lnTo>
                    <a:pt x="849" y="207938"/>
                  </a:lnTo>
                  <a:lnTo>
                    <a:pt x="3540" y="159508"/>
                  </a:lnTo>
                  <a:lnTo>
                    <a:pt x="6905" y="111155"/>
                  </a:lnTo>
                  <a:lnTo>
                    <a:pt x="9780" y="63376"/>
                  </a:lnTo>
                  <a:lnTo>
                    <a:pt x="10997" y="16668"/>
                  </a:lnTo>
                  <a:lnTo>
                    <a:pt x="15753" y="5887"/>
                  </a:lnTo>
                  <a:lnTo>
                    <a:pt x="27071" y="820"/>
                  </a:lnTo>
                  <a:lnTo>
                    <a:pt x="40531" y="0"/>
                  </a:lnTo>
                  <a:lnTo>
                    <a:pt x="51711" y="1957"/>
                  </a:lnTo>
                  <a:lnTo>
                    <a:pt x="72838" y="9126"/>
                  </a:lnTo>
                  <a:lnTo>
                    <a:pt x="93508" y="16602"/>
                  </a:lnTo>
                  <a:lnTo>
                    <a:pt x="113902" y="24773"/>
                  </a:lnTo>
                  <a:lnTo>
                    <a:pt x="118178" y="26723"/>
                  </a:lnTo>
                  <a:lnTo>
                    <a:pt x="69477" y="26723"/>
                  </a:lnTo>
                  <a:lnTo>
                    <a:pt x="28869" y="41540"/>
                  </a:lnTo>
                  <a:lnTo>
                    <a:pt x="50011" y="48710"/>
                  </a:lnTo>
                  <a:lnTo>
                    <a:pt x="69477" y="55753"/>
                  </a:lnTo>
                  <a:lnTo>
                    <a:pt x="69477" y="388148"/>
                  </a:lnTo>
                  <a:lnTo>
                    <a:pt x="67750" y="397078"/>
                  </a:lnTo>
                  <a:lnTo>
                    <a:pt x="65379" y="397078"/>
                  </a:lnTo>
                  <a:lnTo>
                    <a:pt x="67626" y="397718"/>
                  </a:lnTo>
                  <a:lnTo>
                    <a:pt x="67944" y="397718"/>
                  </a:lnTo>
                  <a:lnTo>
                    <a:pt x="79523" y="410056"/>
                  </a:lnTo>
                  <a:lnTo>
                    <a:pt x="1529456" y="2185316"/>
                  </a:lnTo>
                  <a:lnTo>
                    <a:pt x="1503123" y="2206811"/>
                  </a:lnTo>
                  <a:lnTo>
                    <a:pt x="1549864" y="2210304"/>
                  </a:lnTo>
                  <a:lnTo>
                    <a:pt x="1583379" y="2210304"/>
                  </a:lnTo>
                  <a:lnTo>
                    <a:pt x="1549864" y="2237715"/>
                  </a:lnTo>
                  <a:lnTo>
                    <a:pt x="1538769" y="2243360"/>
                  </a:lnTo>
                  <a:lnTo>
                    <a:pt x="1525819" y="2244779"/>
                  </a:lnTo>
                  <a:close/>
                </a:path>
                <a:path w="1776095" h="2245359">
                  <a:moveTo>
                    <a:pt x="69477" y="55753"/>
                  </a:moveTo>
                  <a:lnTo>
                    <a:pt x="50011" y="48710"/>
                  </a:lnTo>
                  <a:lnTo>
                    <a:pt x="28869" y="41540"/>
                  </a:lnTo>
                  <a:lnTo>
                    <a:pt x="69477" y="26723"/>
                  </a:lnTo>
                  <a:lnTo>
                    <a:pt x="69477" y="55753"/>
                  </a:lnTo>
                  <a:close/>
                </a:path>
                <a:path w="1776095" h="2245359">
                  <a:moveTo>
                    <a:pt x="102767" y="69764"/>
                  </a:moveTo>
                  <a:lnTo>
                    <a:pt x="91104" y="64400"/>
                  </a:lnTo>
                  <a:lnTo>
                    <a:pt x="70706" y="56198"/>
                  </a:lnTo>
                  <a:lnTo>
                    <a:pt x="69477" y="55753"/>
                  </a:lnTo>
                  <a:lnTo>
                    <a:pt x="69477" y="26723"/>
                  </a:lnTo>
                  <a:lnTo>
                    <a:pt x="118178" y="26723"/>
                  </a:lnTo>
                  <a:lnTo>
                    <a:pt x="130028" y="32125"/>
                  </a:lnTo>
                  <a:lnTo>
                    <a:pt x="127824" y="32125"/>
                  </a:lnTo>
                  <a:lnTo>
                    <a:pt x="107124" y="34647"/>
                  </a:lnTo>
                  <a:lnTo>
                    <a:pt x="94275" y="46754"/>
                  </a:lnTo>
                  <a:lnTo>
                    <a:pt x="99510" y="65776"/>
                  </a:lnTo>
                  <a:lnTo>
                    <a:pt x="102767" y="69764"/>
                  </a:lnTo>
                  <a:close/>
                </a:path>
                <a:path w="1776095" h="2245359">
                  <a:moveTo>
                    <a:pt x="132738" y="76248"/>
                  </a:moveTo>
                  <a:lnTo>
                    <a:pt x="111354" y="73713"/>
                  </a:lnTo>
                  <a:lnTo>
                    <a:pt x="102767" y="69764"/>
                  </a:lnTo>
                  <a:lnTo>
                    <a:pt x="99510" y="65776"/>
                  </a:lnTo>
                  <a:lnTo>
                    <a:pt x="94275" y="46754"/>
                  </a:lnTo>
                  <a:lnTo>
                    <a:pt x="107124" y="34647"/>
                  </a:lnTo>
                  <a:lnTo>
                    <a:pt x="127824" y="32125"/>
                  </a:lnTo>
                  <a:lnTo>
                    <a:pt x="137307" y="37162"/>
                  </a:lnTo>
                  <a:lnTo>
                    <a:pt x="149572" y="49528"/>
                  </a:lnTo>
                  <a:lnTo>
                    <a:pt x="147282" y="65895"/>
                  </a:lnTo>
                  <a:lnTo>
                    <a:pt x="132738" y="76248"/>
                  </a:lnTo>
                  <a:close/>
                </a:path>
                <a:path w="1776095" h="2245359">
                  <a:moveTo>
                    <a:pt x="137307" y="37162"/>
                  </a:moveTo>
                  <a:lnTo>
                    <a:pt x="127824" y="32125"/>
                  </a:lnTo>
                  <a:lnTo>
                    <a:pt x="130028" y="32125"/>
                  </a:lnTo>
                  <a:lnTo>
                    <a:pt x="134196" y="34025"/>
                  </a:lnTo>
                  <a:lnTo>
                    <a:pt x="137307" y="37162"/>
                  </a:lnTo>
                  <a:close/>
                </a:path>
                <a:path w="1776095" h="2245359">
                  <a:moveTo>
                    <a:pt x="174232" y="76248"/>
                  </a:moveTo>
                  <a:lnTo>
                    <a:pt x="132738" y="76248"/>
                  </a:lnTo>
                  <a:lnTo>
                    <a:pt x="147282" y="65895"/>
                  </a:lnTo>
                  <a:lnTo>
                    <a:pt x="149572" y="49528"/>
                  </a:lnTo>
                  <a:lnTo>
                    <a:pt x="137307" y="37162"/>
                  </a:lnTo>
                  <a:lnTo>
                    <a:pt x="146145" y="41857"/>
                  </a:lnTo>
                  <a:lnTo>
                    <a:pt x="174232" y="76248"/>
                  </a:lnTo>
                  <a:close/>
                </a:path>
                <a:path w="1776095" h="2245359">
                  <a:moveTo>
                    <a:pt x="1709866" y="2037777"/>
                  </a:moveTo>
                  <a:lnTo>
                    <a:pt x="370377" y="397448"/>
                  </a:lnTo>
                  <a:lnTo>
                    <a:pt x="102767" y="69764"/>
                  </a:lnTo>
                  <a:lnTo>
                    <a:pt x="111354" y="73713"/>
                  </a:lnTo>
                  <a:lnTo>
                    <a:pt x="132738" y="76248"/>
                  </a:lnTo>
                  <a:lnTo>
                    <a:pt x="174232" y="76248"/>
                  </a:lnTo>
                  <a:lnTo>
                    <a:pt x="1768825" y="2028797"/>
                  </a:lnTo>
                  <a:lnTo>
                    <a:pt x="1720861" y="2028797"/>
                  </a:lnTo>
                  <a:lnTo>
                    <a:pt x="1709866" y="2037777"/>
                  </a:lnTo>
                  <a:close/>
                </a:path>
                <a:path w="1776095" h="2245359">
                  <a:moveTo>
                    <a:pt x="67626" y="397718"/>
                  </a:moveTo>
                  <a:lnTo>
                    <a:pt x="65379" y="397078"/>
                  </a:lnTo>
                  <a:lnTo>
                    <a:pt x="67679" y="397448"/>
                  </a:lnTo>
                  <a:lnTo>
                    <a:pt x="67626" y="397718"/>
                  </a:lnTo>
                  <a:close/>
                </a:path>
                <a:path w="1776095" h="2245359">
                  <a:moveTo>
                    <a:pt x="67679" y="397448"/>
                  </a:moveTo>
                  <a:lnTo>
                    <a:pt x="65379" y="397078"/>
                  </a:lnTo>
                  <a:lnTo>
                    <a:pt x="67750" y="397078"/>
                  </a:lnTo>
                  <a:lnTo>
                    <a:pt x="67679" y="397448"/>
                  </a:lnTo>
                  <a:close/>
                </a:path>
                <a:path w="1776095" h="2245359">
                  <a:moveTo>
                    <a:pt x="67944" y="397718"/>
                  </a:moveTo>
                  <a:lnTo>
                    <a:pt x="67626" y="397718"/>
                  </a:lnTo>
                  <a:lnTo>
                    <a:pt x="67679" y="397448"/>
                  </a:lnTo>
                  <a:lnTo>
                    <a:pt x="67944" y="397718"/>
                  </a:lnTo>
                  <a:close/>
                </a:path>
                <a:path w="1776095" h="2245359">
                  <a:moveTo>
                    <a:pt x="1722200" y="2052818"/>
                  </a:moveTo>
                  <a:lnTo>
                    <a:pt x="1717477" y="2047107"/>
                  </a:lnTo>
                  <a:lnTo>
                    <a:pt x="1709866" y="2037777"/>
                  </a:lnTo>
                  <a:lnTo>
                    <a:pt x="1720861" y="2028797"/>
                  </a:lnTo>
                  <a:lnTo>
                    <a:pt x="1717209" y="2038206"/>
                  </a:lnTo>
                  <a:lnTo>
                    <a:pt x="1719883" y="2048033"/>
                  </a:lnTo>
                  <a:lnTo>
                    <a:pt x="1722200" y="2052818"/>
                  </a:lnTo>
                  <a:close/>
                </a:path>
                <a:path w="1776095" h="2245359">
                  <a:moveTo>
                    <a:pt x="1773657" y="2052818"/>
                  </a:moveTo>
                  <a:lnTo>
                    <a:pt x="1722200" y="2052818"/>
                  </a:lnTo>
                  <a:lnTo>
                    <a:pt x="1719883" y="2048033"/>
                  </a:lnTo>
                  <a:lnTo>
                    <a:pt x="1717209" y="2038206"/>
                  </a:lnTo>
                  <a:lnTo>
                    <a:pt x="1720861" y="2028797"/>
                  </a:lnTo>
                  <a:lnTo>
                    <a:pt x="1768825" y="2028797"/>
                  </a:lnTo>
                  <a:lnTo>
                    <a:pt x="1770035" y="2030279"/>
                  </a:lnTo>
                  <a:lnTo>
                    <a:pt x="1774094" y="2036837"/>
                  </a:lnTo>
                  <a:lnTo>
                    <a:pt x="1775943" y="2044090"/>
                  </a:lnTo>
                  <a:lnTo>
                    <a:pt x="1774838" y="2051264"/>
                  </a:lnTo>
                  <a:lnTo>
                    <a:pt x="1773657" y="2052818"/>
                  </a:lnTo>
                  <a:close/>
                </a:path>
                <a:path w="1776095" h="2245359">
                  <a:moveTo>
                    <a:pt x="1583379" y="2210304"/>
                  </a:moveTo>
                  <a:lnTo>
                    <a:pt x="1549864" y="2210304"/>
                  </a:lnTo>
                  <a:lnTo>
                    <a:pt x="1529456" y="2185316"/>
                  </a:lnTo>
                  <a:lnTo>
                    <a:pt x="1709866" y="2037777"/>
                  </a:lnTo>
                  <a:lnTo>
                    <a:pt x="1717477" y="2047107"/>
                  </a:lnTo>
                  <a:lnTo>
                    <a:pt x="1722200" y="2052818"/>
                  </a:lnTo>
                  <a:lnTo>
                    <a:pt x="1773657" y="2052818"/>
                  </a:lnTo>
                  <a:lnTo>
                    <a:pt x="1770035" y="2057584"/>
                  </a:lnTo>
                  <a:lnTo>
                    <a:pt x="1583379" y="2210304"/>
                  </a:lnTo>
                  <a:close/>
                </a:path>
                <a:path w="1776095" h="2245359">
                  <a:moveTo>
                    <a:pt x="1549864" y="2210304"/>
                  </a:moveTo>
                  <a:lnTo>
                    <a:pt x="1503123" y="2206811"/>
                  </a:lnTo>
                  <a:lnTo>
                    <a:pt x="1529456" y="2185316"/>
                  </a:lnTo>
                  <a:lnTo>
                    <a:pt x="1549864" y="221030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41434" y="8787438"/>
              <a:ext cx="1180164" cy="144506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412167" y="8760055"/>
              <a:ext cx="1232535" cy="1501775"/>
            </a:xfrm>
            <a:custGeom>
              <a:avLst/>
              <a:gdLst/>
              <a:ahLst/>
              <a:cxnLst/>
              <a:rect l="l" t="t" r="r" b="b"/>
              <a:pathLst>
                <a:path w="1232534" h="1501775">
                  <a:moveTo>
                    <a:pt x="1209113" y="1501659"/>
                  </a:moveTo>
                  <a:lnTo>
                    <a:pt x="894402" y="1501659"/>
                  </a:lnTo>
                  <a:lnTo>
                    <a:pt x="863332" y="1501034"/>
                  </a:lnTo>
                  <a:lnTo>
                    <a:pt x="824271" y="1485854"/>
                  </a:lnTo>
                  <a:lnTo>
                    <a:pt x="17316" y="500463"/>
                  </a:lnTo>
                  <a:lnTo>
                    <a:pt x="2174" y="461372"/>
                  </a:lnTo>
                  <a:lnTo>
                    <a:pt x="0" y="410067"/>
                  </a:lnTo>
                  <a:lnTo>
                    <a:pt x="3813" y="357631"/>
                  </a:lnTo>
                  <a:lnTo>
                    <a:pt x="6635" y="315147"/>
                  </a:lnTo>
                  <a:lnTo>
                    <a:pt x="6635" y="23678"/>
                  </a:lnTo>
                  <a:lnTo>
                    <a:pt x="10525" y="8536"/>
                  </a:lnTo>
                  <a:lnTo>
                    <a:pt x="20224" y="249"/>
                  </a:lnTo>
                  <a:lnTo>
                    <a:pt x="32779" y="0"/>
                  </a:lnTo>
                  <a:lnTo>
                    <a:pt x="45234" y="8967"/>
                  </a:lnTo>
                  <a:lnTo>
                    <a:pt x="63297" y="31087"/>
                  </a:lnTo>
                  <a:lnTo>
                    <a:pt x="51790" y="31087"/>
                  </a:lnTo>
                  <a:lnTo>
                    <a:pt x="13192" y="45798"/>
                  </a:lnTo>
                  <a:lnTo>
                    <a:pt x="51790" y="93056"/>
                  </a:lnTo>
                  <a:lnTo>
                    <a:pt x="51790" y="462786"/>
                  </a:lnTo>
                  <a:lnTo>
                    <a:pt x="51565" y="463843"/>
                  </a:lnTo>
                  <a:lnTo>
                    <a:pt x="46169" y="463843"/>
                  </a:lnTo>
                  <a:lnTo>
                    <a:pt x="45630" y="469547"/>
                  </a:lnTo>
                  <a:lnTo>
                    <a:pt x="49335" y="474278"/>
                  </a:lnTo>
                  <a:lnTo>
                    <a:pt x="57963" y="474278"/>
                  </a:lnTo>
                  <a:lnTo>
                    <a:pt x="857707" y="1453504"/>
                  </a:lnTo>
                  <a:lnTo>
                    <a:pt x="1162948" y="1453504"/>
                  </a:lnTo>
                  <a:lnTo>
                    <a:pt x="1193462" y="1490864"/>
                  </a:lnTo>
                  <a:lnTo>
                    <a:pt x="1210844" y="1500757"/>
                  </a:lnTo>
                  <a:lnTo>
                    <a:pt x="1209113" y="1501659"/>
                  </a:lnTo>
                  <a:close/>
                </a:path>
                <a:path w="1232534" h="1501775">
                  <a:moveTo>
                    <a:pt x="51790" y="93056"/>
                  </a:moveTo>
                  <a:lnTo>
                    <a:pt x="13192" y="45798"/>
                  </a:lnTo>
                  <a:lnTo>
                    <a:pt x="51790" y="31087"/>
                  </a:lnTo>
                  <a:lnTo>
                    <a:pt x="51790" y="93056"/>
                  </a:lnTo>
                  <a:close/>
                </a:path>
                <a:path w="1232534" h="1501775">
                  <a:moveTo>
                    <a:pt x="1210844" y="1500757"/>
                  </a:moveTo>
                  <a:lnTo>
                    <a:pt x="1193462" y="1490864"/>
                  </a:lnTo>
                  <a:lnTo>
                    <a:pt x="51790" y="93056"/>
                  </a:lnTo>
                  <a:lnTo>
                    <a:pt x="51790" y="31087"/>
                  </a:lnTo>
                  <a:lnTo>
                    <a:pt x="63297" y="31087"/>
                  </a:lnTo>
                  <a:lnTo>
                    <a:pt x="1216496" y="1443239"/>
                  </a:lnTo>
                  <a:lnTo>
                    <a:pt x="1209747" y="1443239"/>
                  </a:lnTo>
                  <a:lnTo>
                    <a:pt x="1222239" y="1450271"/>
                  </a:lnTo>
                  <a:lnTo>
                    <a:pt x="1225398" y="1454140"/>
                  </a:lnTo>
                  <a:lnTo>
                    <a:pt x="1231763" y="1473027"/>
                  </a:lnTo>
                  <a:lnTo>
                    <a:pt x="1228748" y="1484475"/>
                  </a:lnTo>
                  <a:lnTo>
                    <a:pt x="1226006" y="1492743"/>
                  </a:lnTo>
                  <a:lnTo>
                    <a:pt x="1224222" y="1493784"/>
                  </a:lnTo>
                  <a:lnTo>
                    <a:pt x="1210844" y="1500757"/>
                  </a:lnTo>
                  <a:close/>
                </a:path>
                <a:path w="1232534" h="1501775">
                  <a:moveTo>
                    <a:pt x="49335" y="474278"/>
                  </a:moveTo>
                  <a:lnTo>
                    <a:pt x="45630" y="469547"/>
                  </a:lnTo>
                  <a:lnTo>
                    <a:pt x="46169" y="463843"/>
                  </a:lnTo>
                  <a:lnTo>
                    <a:pt x="50748" y="467664"/>
                  </a:lnTo>
                  <a:lnTo>
                    <a:pt x="49335" y="474278"/>
                  </a:lnTo>
                  <a:close/>
                </a:path>
                <a:path w="1232534" h="1501775">
                  <a:moveTo>
                    <a:pt x="50748" y="467664"/>
                  </a:moveTo>
                  <a:lnTo>
                    <a:pt x="46169" y="463843"/>
                  </a:lnTo>
                  <a:lnTo>
                    <a:pt x="51565" y="463843"/>
                  </a:lnTo>
                  <a:lnTo>
                    <a:pt x="50748" y="467664"/>
                  </a:lnTo>
                  <a:close/>
                </a:path>
                <a:path w="1232534" h="1501775">
                  <a:moveTo>
                    <a:pt x="57963" y="474278"/>
                  </a:moveTo>
                  <a:lnTo>
                    <a:pt x="49335" y="474278"/>
                  </a:lnTo>
                  <a:lnTo>
                    <a:pt x="50748" y="467664"/>
                  </a:lnTo>
                  <a:lnTo>
                    <a:pt x="56443" y="472417"/>
                  </a:lnTo>
                  <a:lnTo>
                    <a:pt x="57963" y="474278"/>
                  </a:lnTo>
                  <a:close/>
                </a:path>
                <a:path w="1232534" h="1501775">
                  <a:moveTo>
                    <a:pt x="1162948" y="1453504"/>
                  </a:moveTo>
                  <a:lnTo>
                    <a:pt x="857707" y="1453504"/>
                  </a:lnTo>
                  <a:lnTo>
                    <a:pt x="858408" y="1442078"/>
                  </a:lnTo>
                  <a:lnTo>
                    <a:pt x="880523" y="1439640"/>
                  </a:lnTo>
                  <a:lnTo>
                    <a:pt x="937760" y="1443239"/>
                  </a:lnTo>
                  <a:lnTo>
                    <a:pt x="1154563" y="1443239"/>
                  </a:lnTo>
                  <a:lnTo>
                    <a:pt x="1162948" y="1453504"/>
                  </a:lnTo>
                  <a:close/>
                </a:path>
                <a:path w="1232534" h="1501775">
                  <a:moveTo>
                    <a:pt x="1222239" y="1450271"/>
                  </a:moveTo>
                  <a:lnTo>
                    <a:pt x="1209747" y="1443239"/>
                  </a:lnTo>
                  <a:lnTo>
                    <a:pt x="1216496" y="1443239"/>
                  </a:lnTo>
                  <a:lnTo>
                    <a:pt x="1222239" y="1450271"/>
                  </a:lnTo>
                  <a:close/>
                </a:path>
                <a:path w="1232534" h="1501775">
                  <a:moveTo>
                    <a:pt x="1231763" y="1473027"/>
                  </a:moveTo>
                  <a:lnTo>
                    <a:pt x="1225398" y="1454140"/>
                  </a:lnTo>
                  <a:lnTo>
                    <a:pt x="1222239" y="1450271"/>
                  </a:lnTo>
                  <a:lnTo>
                    <a:pt x="1225962" y="1452367"/>
                  </a:lnTo>
                  <a:lnTo>
                    <a:pt x="1231915" y="1472449"/>
                  </a:lnTo>
                  <a:lnTo>
                    <a:pt x="1231763" y="1473027"/>
                  </a:lnTo>
                  <a:close/>
                </a:path>
                <a:path w="1232534" h="1501775">
                  <a:moveTo>
                    <a:pt x="1228748" y="1484475"/>
                  </a:moveTo>
                  <a:lnTo>
                    <a:pt x="1231763" y="1473027"/>
                  </a:lnTo>
                  <a:lnTo>
                    <a:pt x="1232156" y="1474195"/>
                  </a:lnTo>
                  <a:lnTo>
                    <a:pt x="1228748" y="1484475"/>
                  </a:lnTo>
                  <a:close/>
                </a:path>
                <a:path w="1232534" h="1501775">
                  <a:moveTo>
                    <a:pt x="1224222" y="1493784"/>
                  </a:moveTo>
                  <a:lnTo>
                    <a:pt x="1226006" y="1492743"/>
                  </a:lnTo>
                  <a:lnTo>
                    <a:pt x="1228748" y="1484475"/>
                  </a:lnTo>
                  <a:lnTo>
                    <a:pt x="1226626" y="1492531"/>
                  </a:lnTo>
                  <a:lnTo>
                    <a:pt x="1224222" y="1493784"/>
                  </a:lnTo>
                  <a:close/>
                </a:path>
                <a:path w="1232534" h="1501775">
                  <a:moveTo>
                    <a:pt x="1211568" y="1501170"/>
                  </a:moveTo>
                  <a:lnTo>
                    <a:pt x="1210844" y="1500757"/>
                  </a:lnTo>
                  <a:lnTo>
                    <a:pt x="1224222" y="1493784"/>
                  </a:lnTo>
                  <a:lnTo>
                    <a:pt x="1211568" y="15011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41434" y="8337864"/>
              <a:ext cx="1486203" cy="189463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418180" y="8310208"/>
              <a:ext cx="1532255" cy="1961514"/>
            </a:xfrm>
            <a:custGeom>
              <a:avLst/>
              <a:gdLst/>
              <a:ahLst/>
              <a:cxnLst/>
              <a:rect l="l" t="t" r="r" b="b"/>
              <a:pathLst>
                <a:path w="1532254" h="1961515">
                  <a:moveTo>
                    <a:pt x="1266023" y="1960925"/>
                  </a:moveTo>
                  <a:lnTo>
                    <a:pt x="1216542" y="1954527"/>
                  </a:lnTo>
                  <a:lnTo>
                    <a:pt x="1182690" y="1934785"/>
                  </a:lnTo>
                  <a:lnTo>
                    <a:pt x="27377" y="520198"/>
                  </a:lnTo>
                  <a:lnTo>
                    <a:pt x="1191" y="459026"/>
                  </a:lnTo>
                  <a:lnTo>
                    <a:pt x="0" y="425959"/>
                  </a:lnTo>
                  <a:lnTo>
                    <a:pt x="622" y="388011"/>
                  </a:lnTo>
                  <a:lnTo>
                    <a:pt x="622" y="24363"/>
                  </a:lnTo>
                  <a:lnTo>
                    <a:pt x="4403" y="9270"/>
                  </a:lnTo>
                  <a:lnTo>
                    <a:pt x="13894" y="616"/>
                  </a:lnTo>
                  <a:lnTo>
                    <a:pt x="26320" y="0"/>
                  </a:lnTo>
                  <a:lnTo>
                    <a:pt x="38904" y="9017"/>
                  </a:lnTo>
                  <a:lnTo>
                    <a:pt x="56795" y="30925"/>
                  </a:lnTo>
                  <a:lnTo>
                    <a:pt x="45883" y="30925"/>
                  </a:lnTo>
                  <a:lnTo>
                    <a:pt x="7602" y="46271"/>
                  </a:lnTo>
                  <a:lnTo>
                    <a:pt x="45883" y="93145"/>
                  </a:lnTo>
                  <a:lnTo>
                    <a:pt x="45883" y="461480"/>
                  </a:lnTo>
                  <a:lnTo>
                    <a:pt x="38121" y="461480"/>
                  </a:lnTo>
                  <a:lnTo>
                    <a:pt x="40014" y="470588"/>
                  </a:lnTo>
                  <a:lnTo>
                    <a:pt x="43811" y="477990"/>
                  </a:lnTo>
                  <a:lnTo>
                    <a:pt x="54740" y="477990"/>
                  </a:lnTo>
                  <a:lnTo>
                    <a:pt x="1211454" y="1894356"/>
                  </a:lnTo>
                  <a:lnTo>
                    <a:pt x="1215155" y="1898801"/>
                  </a:lnTo>
                  <a:lnTo>
                    <a:pt x="1218751" y="1903246"/>
                  </a:lnTo>
                  <a:lnTo>
                    <a:pt x="1402594" y="1903246"/>
                  </a:lnTo>
                  <a:lnTo>
                    <a:pt x="1397302" y="1914291"/>
                  </a:lnTo>
                  <a:lnTo>
                    <a:pt x="1400772" y="1936438"/>
                  </a:lnTo>
                  <a:lnTo>
                    <a:pt x="1412848" y="1951541"/>
                  </a:lnTo>
                  <a:lnTo>
                    <a:pt x="1417558" y="1951541"/>
                  </a:lnTo>
                  <a:lnTo>
                    <a:pt x="1375811" y="1954268"/>
                  </a:lnTo>
                  <a:lnTo>
                    <a:pt x="1322117" y="1959123"/>
                  </a:lnTo>
                  <a:lnTo>
                    <a:pt x="1266023" y="1960925"/>
                  </a:lnTo>
                  <a:close/>
                </a:path>
                <a:path w="1532254" h="1961515">
                  <a:moveTo>
                    <a:pt x="45883" y="93145"/>
                  </a:moveTo>
                  <a:lnTo>
                    <a:pt x="7602" y="46271"/>
                  </a:lnTo>
                  <a:lnTo>
                    <a:pt x="45883" y="30925"/>
                  </a:lnTo>
                  <a:lnTo>
                    <a:pt x="45883" y="93145"/>
                  </a:lnTo>
                  <a:close/>
                </a:path>
                <a:path w="1532254" h="1961515">
                  <a:moveTo>
                    <a:pt x="1473157" y="1840814"/>
                  </a:moveTo>
                  <a:lnTo>
                    <a:pt x="45883" y="93145"/>
                  </a:lnTo>
                  <a:lnTo>
                    <a:pt x="45883" y="30925"/>
                  </a:lnTo>
                  <a:lnTo>
                    <a:pt x="56795" y="30925"/>
                  </a:lnTo>
                  <a:lnTo>
                    <a:pt x="1518452" y="1820695"/>
                  </a:lnTo>
                  <a:lnTo>
                    <a:pt x="1497718" y="1820695"/>
                  </a:lnTo>
                  <a:lnTo>
                    <a:pt x="1473157" y="1840814"/>
                  </a:lnTo>
                  <a:close/>
                </a:path>
                <a:path w="1532254" h="1961515">
                  <a:moveTo>
                    <a:pt x="43811" y="477990"/>
                  </a:moveTo>
                  <a:lnTo>
                    <a:pt x="40014" y="470588"/>
                  </a:lnTo>
                  <a:lnTo>
                    <a:pt x="38121" y="461480"/>
                  </a:lnTo>
                  <a:lnTo>
                    <a:pt x="41759" y="462095"/>
                  </a:lnTo>
                  <a:lnTo>
                    <a:pt x="45883" y="467145"/>
                  </a:lnTo>
                  <a:lnTo>
                    <a:pt x="45883" y="472255"/>
                  </a:lnTo>
                  <a:lnTo>
                    <a:pt x="43811" y="477990"/>
                  </a:lnTo>
                  <a:close/>
                </a:path>
                <a:path w="1532254" h="1961515">
                  <a:moveTo>
                    <a:pt x="45883" y="467145"/>
                  </a:moveTo>
                  <a:lnTo>
                    <a:pt x="41759" y="462095"/>
                  </a:lnTo>
                  <a:lnTo>
                    <a:pt x="38121" y="461480"/>
                  </a:lnTo>
                  <a:lnTo>
                    <a:pt x="45883" y="461480"/>
                  </a:lnTo>
                  <a:lnTo>
                    <a:pt x="45883" y="467145"/>
                  </a:lnTo>
                  <a:close/>
                </a:path>
                <a:path w="1532254" h="1961515">
                  <a:moveTo>
                    <a:pt x="54740" y="477990"/>
                  </a:moveTo>
                  <a:lnTo>
                    <a:pt x="43811" y="477990"/>
                  </a:lnTo>
                  <a:lnTo>
                    <a:pt x="45883" y="472255"/>
                  </a:lnTo>
                  <a:lnTo>
                    <a:pt x="45883" y="467145"/>
                  </a:lnTo>
                  <a:lnTo>
                    <a:pt x="54740" y="477990"/>
                  </a:lnTo>
                  <a:close/>
                </a:path>
                <a:path w="1532254" h="1961515">
                  <a:moveTo>
                    <a:pt x="1493805" y="1866098"/>
                  </a:moveTo>
                  <a:lnTo>
                    <a:pt x="1473157" y="1840814"/>
                  </a:lnTo>
                  <a:lnTo>
                    <a:pt x="1497718" y="1820695"/>
                  </a:lnTo>
                  <a:lnTo>
                    <a:pt x="1493805" y="1866098"/>
                  </a:lnTo>
                  <a:close/>
                </a:path>
                <a:path w="1532254" h="1961515">
                  <a:moveTo>
                    <a:pt x="1527577" y="1866098"/>
                  </a:moveTo>
                  <a:lnTo>
                    <a:pt x="1493805" y="1866098"/>
                  </a:lnTo>
                  <a:lnTo>
                    <a:pt x="1497718" y="1820695"/>
                  </a:lnTo>
                  <a:lnTo>
                    <a:pt x="1518452" y="1820695"/>
                  </a:lnTo>
                  <a:lnTo>
                    <a:pt x="1525107" y="1828844"/>
                  </a:lnTo>
                  <a:lnTo>
                    <a:pt x="1530920" y="1840016"/>
                  </a:lnTo>
                  <a:lnTo>
                    <a:pt x="1532113" y="1852498"/>
                  </a:lnTo>
                  <a:lnTo>
                    <a:pt x="1528825" y="1864504"/>
                  </a:lnTo>
                  <a:lnTo>
                    <a:pt x="1527577" y="1866098"/>
                  </a:lnTo>
                  <a:close/>
                </a:path>
                <a:path w="1532254" h="1961515">
                  <a:moveTo>
                    <a:pt x="1412848" y="1951541"/>
                  </a:moveTo>
                  <a:lnTo>
                    <a:pt x="1400772" y="1936438"/>
                  </a:lnTo>
                  <a:lnTo>
                    <a:pt x="1397302" y="1914291"/>
                  </a:lnTo>
                  <a:lnTo>
                    <a:pt x="1406245" y="1895626"/>
                  </a:lnTo>
                  <a:lnTo>
                    <a:pt x="1473157" y="1840814"/>
                  </a:lnTo>
                  <a:lnTo>
                    <a:pt x="1493805" y="1866098"/>
                  </a:lnTo>
                  <a:lnTo>
                    <a:pt x="1527577" y="1866098"/>
                  </a:lnTo>
                  <a:lnTo>
                    <a:pt x="1521195" y="1874247"/>
                  </a:lnTo>
                  <a:lnTo>
                    <a:pt x="1498144" y="1893086"/>
                  </a:lnTo>
                  <a:lnTo>
                    <a:pt x="1417772" y="1893086"/>
                  </a:lnTo>
                  <a:lnTo>
                    <a:pt x="1434194" y="1902214"/>
                  </a:lnTo>
                  <a:lnTo>
                    <a:pt x="1440494" y="1922296"/>
                  </a:lnTo>
                  <a:lnTo>
                    <a:pt x="1435513" y="1942378"/>
                  </a:lnTo>
                  <a:lnTo>
                    <a:pt x="1420028" y="1950490"/>
                  </a:lnTo>
                  <a:lnTo>
                    <a:pt x="1412848" y="1951541"/>
                  </a:lnTo>
                  <a:close/>
                </a:path>
                <a:path w="1532254" h="1961515">
                  <a:moveTo>
                    <a:pt x="1402594" y="1903246"/>
                  </a:moveTo>
                  <a:lnTo>
                    <a:pt x="1218751" y="1903246"/>
                  </a:lnTo>
                  <a:lnTo>
                    <a:pt x="1214382" y="1892327"/>
                  </a:lnTo>
                  <a:lnTo>
                    <a:pt x="1224012" y="1889871"/>
                  </a:lnTo>
                  <a:lnTo>
                    <a:pt x="1241057" y="1891563"/>
                  </a:lnTo>
                  <a:lnTo>
                    <a:pt x="1258936" y="1893086"/>
                  </a:lnTo>
                  <a:lnTo>
                    <a:pt x="1409346" y="1893086"/>
                  </a:lnTo>
                  <a:lnTo>
                    <a:pt x="1406245" y="1895626"/>
                  </a:lnTo>
                  <a:lnTo>
                    <a:pt x="1402594" y="1903246"/>
                  </a:lnTo>
                  <a:close/>
                </a:path>
                <a:path w="1532254" h="1961515">
                  <a:moveTo>
                    <a:pt x="1420028" y="1950490"/>
                  </a:moveTo>
                  <a:lnTo>
                    <a:pt x="1435513" y="1942378"/>
                  </a:lnTo>
                  <a:lnTo>
                    <a:pt x="1440494" y="1922296"/>
                  </a:lnTo>
                  <a:lnTo>
                    <a:pt x="1434194" y="1902214"/>
                  </a:lnTo>
                  <a:lnTo>
                    <a:pt x="1417772" y="1893086"/>
                  </a:lnTo>
                  <a:lnTo>
                    <a:pt x="1498144" y="1893086"/>
                  </a:lnTo>
                  <a:lnTo>
                    <a:pt x="1429721" y="1949072"/>
                  </a:lnTo>
                  <a:lnTo>
                    <a:pt x="1420028" y="1950490"/>
                  </a:lnTo>
                  <a:close/>
                </a:path>
                <a:path w="1532254" h="1961515">
                  <a:moveTo>
                    <a:pt x="1417558" y="1951541"/>
                  </a:moveTo>
                  <a:lnTo>
                    <a:pt x="1412848" y="1951541"/>
                  </a:lnTo>
                  <a:lnTo>
                    <a:pt x="1420028" y="1950490"/>
                  </a:lnTo>
                  <a:lnTo>
                    <a:pt x="1418089" y="1951506"/>
                  </a:lnTo>
                  <a:lnTo>
                    <a:pt x="1417558" y="195154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41463" y="10200741"/>
              <a:ext cx="177553" cy="3176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15646" y="10174613"/>
              <a:ext cx="229808" cy="8382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73310" y="9891507"/>
              <a:ext cx="522084" cy="34099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651705" y="9864523"/>
              <a:ext cx="567690" cy="397510"/>
            </a:xfrm>
            <a:custGeom>
              <a:avLst/>
              <a:gdLst/>
              <a:ahLst/>
              <a:cxnLst/>
              <a:rect l="l" t="t" r="r" b="b"/>
              <a:pathLst>
                <a:path w="567690" h="397509">
                  <a:moveTo>
                    <a:pt x="268846" y="397192"/>
                  </a:moveTo>
                  <a:lnTo>
                    <a:pt x="23719" y="397192"/>
                  </a:lnTo>
                  <a:lnTo>
                    <a:pt x="8397" y="390526"/>
                  </a:lnTo>
                  <a:lnTo>
                    <a:pt x="282" y="374821"/>
                  </a:lnTo>
                  <a:lnTo>
                    <a:pt x="0" y="356517"/>
                  </a:lnTo>
                  <a:lnTo>
                    <a:pt x="8174" y="342052"/>
                  </a:lnTo>
                  <a:lnTo>
                    <a:pt x="250974" y="143401"/>
                  </a:lnTo>
                  <a:lnTo>
                    <a:pt x="282655" y="115508"/>
                  </a:lnTo>
                  <a:lnTo>
                    <a:pt x="321153" y="80848"/>
                  </a:lnTo>
                  <a:lnTo>
                    <a:pt x="363822" y="45795"/>
                  </a:lnTo>
                  <a:lnTo>
                    <a:pt x="408016" y="16720"/>
                  </a:lnTo>
                  <a:lnTo>
                    <a:pt x="451088" y="0"/>
                  </a:lnTo>
                  <a:lnTo>
                    <a:pt x="490391" y="2005"/>
                  </a:lnTo>
                  <a:lnTo>
                    <a:pt x="510487" y="15807"/>
                  </a:lnTo>
                  <a:lnTo>
                    <a:pt x="531158" y="38915"/>
                  </a:lnTo>
                  <a:lnTo>
                    <a:pt x="546472" y="60515"/>
                  </a:lnTo>
                  <a:lnTo>
                    <a:pt x="464704" y="60515"/>
                  </a:lnTo>
                  <a:lnTo>
                    <a:pt x="431833" y="70692"/>
                  </a:lnTo>
                  <a:lnTo>
                    <a:pt x="398763" y="95077"/>
                  </a:lnTo>
                  <a:lnTo>
                    <a:pt x="368251" y="121387"/>
                  </a:lnTo>
                  <a:lnTo>
                    <a:pt x="102415" y="338877"/>
                  </a:lnTo>
                  <a:lnTo>
                    <a:pt x="19595" y="338877"/>
                  </a:lnTo>
                  <a:lnTo>
                    <a:pt x="35140" y="393911"/>
                  </a:lnTo>
                  <a:lnTo>
                    <a:pt x="260122" y="393911"/>
                  </a:lnTo>
                  <a:lnTo>
                    <a:pt x="262699" y="396732"/>
                  </a:lnTo>
                  <a:lnTo>
                    <a:pt x="269697" y="396732"/>
                  </a:lnTo>
                  <a:lnTo>
                    <a:pt x="268846" y="397192"/>
                  </a:lnTo>
                  <a:close/>
                </a:path>
                <a:path w="567690" h="397509">
                  <a:moveTo>
                    <a:pt x="262699" y="396732"/>
                  </a:moveTo>
                  <a:lnTo>
                    <a:pt x="249415" y="382190"/>
                  </a:lnTo>
                  <a:lnTo>
                    <a:pt x="244815" y="360543"/>
                  </a:lnTo>
                  <a:lnTo>
                    <a:pt x="253301" y="342052"/>
                  </a:lnTo>
                  <a:lnTo>
                    <a:pt x="453863" y="177956"/>
                  </a:lnTo>
                  <a:lnTo>
                    <a:pt x="473749" y="160599"/>
                  </a:lnTo>
                  <a:lnTo>
                    <a:pt x="492306" y="142051"/>
                  </a:lnTo>
                  <a:lnTo>
                    <a:pt x="508157" y="122234"/>
                  </a:lnTo>
                  <a:lnTo>
                    <a:pt x="520013" y="120527"/>
                  </a:lnTo>
                  <a:lnTo>
                    <a:pt x="525593" y="117154"/>
                  </a:lnTo>
                  <a:lnTo>
                    <a:pt x="524887" y="112113"/>
                  </a:lnTo>
                  <a:lnTo>
                    <a:pt x="517886" y="105406"/>
                  </a:lnTo>
                  <a:lnTo>
                    <a:pt x="494621" y="76831"/>
                  </a:lnTo>
                  <a:lnTo>
                    <a:pt x="464704" y="60515"/>
                  </a:lnTo>
                  <a:lnTo>
                    <a:pt x="546472" y="60515"/>
                  </a:lnTo>
                  <a:lnTo>
                    <a:pt x="549370" y="64603"/>
                  </a:lnTo>
                  <a:lnTo>
                    <a:pt x="562089" y="86144"/>
                  </a:lnTo>
                  <a:lnTo>
                    <a:pt x="567636" y="115569"/>
                  </a:lnTo>
                  <a:lnTo>
                    <a:pt x="558243" y="144221"/>
                  </a:lnTo>
                  <a:lnTo>
                    <a:pt x="520213" y="191979"/>
                  </a:lnTo>
                  <a:lnTo>
                    <a:pt x="482369" y="227824"/>
                  </a:lnTo>
                  <a:lnTo>
                    <a:pt x="443059" y="262276"/>
                  </a:lnTo>
                  <a:lnTo>
                    <a:pt x="402738" y="295723"/>
                  </a:lnTo>
                  <a:lnTo>
                    <a:pt x="348885" y="338877"/>
                  </a:lnTo>
                  <a:lnTo>
                    <a:pt x="264722" y="338877"/>
                  </a:lnTo>
                  <a:lnTo>
                    <a:pt x="281829" y="347989"/>
                  </a:lnTo>
                  <a:lnTo>
                    <a:pt x="289428" y="368035"/>
                  </a:lnTo>
                  <a:lnTo>
                    <a:pt x="285705" y="388080"/>
                  </a:lnTo>
                  <a:lnTo>
                    <a:pt x="272655" y="395133"/>
                  </a:lnTo>
                  <a:lnTo>
                    <a:pt x="262699" y="396732"/>
                  </a:lnTo>
                  <a:close/>
                </a:path>
                <a:path w="567690" h="397509">
                  <a:moveTo>
                    <a:pt x="35140" y="393911"/>
                  </a:moveTo>
                  <a:lnTo>
                    <a:pt x="19595" y="338877"/>
                  </a:lnTo>
                  <a:lnTo>
                    <a:pt x="102415" y="338877"/>
                  </a:lnTo>
                  <a:lnTo>
                    <a:pt x="35140" y="393911"/>
                  </a:lnTo>
                  <a:close/>
                </a:path>
                <a:path w="567690" h="397509">
                  <a:moveTo>
                    <a:pt x="260122" y="393911"/>
                  </a:moveTo>
                  <a:lnTo>
                    <a:pt x="35140" y="393911"/>
                  </a:lnTo>
                  <a:lnTo>
                    <a:pt x="102415" y="338877"/>
                  </a:lnTo>
                  <a:lnTo>
                    <a:pt x="257188" y="338877"/>
                  </a:lnTo>
                  <a:lnTo>
                    <a:pt x="253301" y="342052"/>
                  </a:lnTo>
                  <a:lnTo>
                    <a:pt x="244815" y="360543"/>
                  </a:lnTo>
                  <a:lnTo>
                    <a:pt x="249415" y="382190"/>
                  </a:lnTo>
                  <a:lnTo>
                    <a:pt x="260122" y="393911"/>
                  </a:lnTo>
                  <a:close/>
                </a:path>
                <a:path w="567690" h="397509">
                  <a:moveTo>
                    <a:pt x="272655" y="395133"/>
                  </a:moveTo>
                  <a:lnTo>
                    <a:pt x="285705" y="388080"/>
                  </a:lnTo>
                  <a:lnTo>
                    <a:pt x="289428" y="368035"/>
                  </a:lnTo>
                  <a:lnTo>
                    <a:pt x="281829" y="347989"/>
                  </a:lnTo>
                  <a:lnTo>
                    <a:pt x="264722" y="338877"/>
                  </a:lnTo>
                  <a:lnTo>
                    <a:pt x="348885" y="338877"/>
                  </a:lnTo>
                  <a:lnTo>
                    <a:pt x="320887" y="361152"/>
                  </a:lnTo>
                  <a:lnTo>
                    <a:pt x="280267" y="393911"/>
                  </a:lnTo>
                  <a:lnTo>
                    <a:pt x="272655" y="395133"/>
                  </a:lnTo>
                  <a:close/>
                </a:path>
                <a:path w="567690" h="397509">
                  <a:moveTo>
                    <a:pt x="269697" y="396732"/>
                  </a:moveTo>
                  <a:lnTo>
                    <a:pt x="262699" y="396732"/>
                  </a:lnTo>
                  <a:lnTo>
                    <a:pt x="272655" y="395133"/>
                  </a:lnTo>
                  <a:lnTo>
                    <a:pt x="269697" y="39673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18543" y="10011795"/>
              <a:ext cx="374987" cy="22070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891807" y="9987074"/>
              <a:ext cx="431800" cy="269875"/>
            </a:xfrm>
            <a:custGeom>
              <a:avLst/>
              <a:gdLst/>
              <a:ahLst/>
              <a:cxnLst/>
              <a:rect l="l" t="t" r="r" b="b"/>
              <a:pathLst>
                <a:path w="431800" h="269875">
                  <a:moveTo>
                    <a:pt x="268372" y="269560"/>
                  </a:moveTo>
                  <a:lnTo>
                    <a:pt x="23139" y="269560"/>
                  </a:lnTo>
                  <a:lnTo>
                    <a:pt x="8393" y="265709"/>
                  </a:lnTo>
                  <a:lnTo>
                    <a:pt x="191" y="256053"/>
                  </a:lnTo>
                  <a:lnTo>
                    <a:pt x="0" y="243441"/>
                  </a:lnTo>
                  <a:lnTo>
                    <a:pt x="9286" y="230719"/>
                  </a:lnTo>
                  <a:lnTo>
                    <a:pt x="160613" y="106892"/>
                  </a:lnTo>
                  <a:lnTo>
                    <a:pt x="200978" y="72837"/>
                  </a:lnTo>
                  <a:lnTo>
                    <a:pt x="244565" y="38920"/>
                  </a:lnTo>
                  <a:lnTo>
                    <a:pt x="291463" y="12266"/>
                  </a:lnTo>
                  <a:lnTo>
                    <a:pt x="341762" y="0"/>
                  </a:lnTo>
                  <a:lnTo>
                    <a:pt x="368994" y="10209"/>
                  </a:lnTo>
                  <a:lnTo>
                    <a:pt x="396395" y="36433"/>
                  </a:lnTo>
                  <a:lnTo>
                    <a:pt x="401690" y="43921"/>
                  </a:lnTo>
                  <a:lnTo>
                    <a:pt x="320401" y="43921"/>
                  </a:lnTo>
                  <a:lnTo>
                    <a:pt x="227870" y="109962"/>
                  </a:lnTo>
                  <a:lnTo>
                    <a:pt x="91738" y="221300"/>
                  </a:lnTo>
                  <a:lnTo>
                    <a:pt x="30224" y="221300"/>
                  </a:lnTo>
                  <a:lnTo>
                    <a:pt x="37190" y="240773"/>
                  </a:lnTo>
                  <a:lnTo>
                    <a:pt x="40649" y="250500"/>
                  </a:lnTo>
                  <a:lnTo>
                    <a:pt x="44077" y="260247"/>
                  </a:lnTo>
                  <a:lnTo>
                    <a:pt x="249571" y="260247"/>
                  </a:lnTo>
                  <a:lnTo>
                    <a:pt x="250857" y="262708"/>
                  </a:lnTo>
                  <a:lnTo>
                    <a:pt x="268691" y="268075"/>
                  </a:lnTo>
                  <a:lnTo>
                    <a:pt x="272236" y="268075"/>
                  </a:lnTo>
                  <a:lnTo>
                    <a:pt x="268372" y="269560"/>
                  </a:lnTo>
                  <a:close/>
                </a:path>
                <a:path w="431800" h="269875">
                  <a:moveTo>
                    <a:pt x="268691" y="268075"/>
                  </a:moveTo>
                  <a:lnTo>
                    <a:pt x="250857" y="262708"/>
                  </a:lnTo>
                  <a:lnTo>
                    <a:pt x="243552" y="248727"/>
                  </a:lnTo>
                  <a:lnTo>
                    <a:pt x="254519" y="230719"/>
                  </a:lnTo>
                  <a:lnTo>
                    <a:pt x="289861" y="203639"/>
                  </a:lnTo>
                  <a:lnTo>
                    <a:pt x="333025" y="167747"/>
                  </a:lnTo>
                  <a:lnTo>
                    <a:pt x="364193" y="129872"/>
                  </a:lnTo>
                  <a:lnTo>
                    <a:pt x="363546" y="96838"/>
                  </a:lnTo>
                  <a:lnTo>
                    <a:pt x="320401" y="43921"/>
                  </a:lnTo>
                  <a:lnTo>
                    <a:pt x="401690" y="43921"/>
                  </a:lnTo>
                  <a:lnTo>
                    <a:pt x="418898" y="68253"/>
                  </a:lnTo>
                  <a:lnTo>
                    <a:pt x="431438" y="95251"/>
                  </a:lnTo>
                  <a:lnTo>
                    <a:pt x="426209" y="131450"/>
                  </a:lnTo>
                  <a:lnTo>
                    <a:pt x="398723" y="169377"/>
                  </a:lnTo>
                  <a:lnTo>
                    <a:pt x="359638" y="205704"/>
                  </a:lnTo>
                  <a:lnTo>
                    <a:pt x="339758" y="221300"/>
                  </a:lnTo>
                  <a:lnTo>
                    <a:pt x="275457" y="221300"/>
                  </a:lnTo>
                  <a:lnTo>
                    <a:pt x="295036" y="228841"/>
                  </a:lnTo>
                  <a:lnTo>
                    <a:pt x="298048" y="245430"/>
                  </a:lnTo>
                  <a:lnTo>
                    <a:pt x="288995" y="260367"/>
                  </a:lnTo>
                  <a:lnTo>
                    <a:pt x="268691" y="268075"/>
                  </a:lnTo>
                  <a:close/>
                </a:path>
                <a:path w="431800" h="269875">
                  <a:moveTo>
                    <a:pt x="44077" y="260247"/>
                  </a:moveTo>
                  <a:lnTo>
                    <a:pt x="40649" y="250500"/>
                  </a:lnTo>
                  <a:lnTo>
                    <a:pt x="37190" y="240773"/>
                  </a:lnTo>
                  <a:lnTo>
                    <a:pt x="30224" y="221300"/>
                  </a:lnTo>
                  <a:lnTo>
                    <a:pt x="91738" y="221300"/>
                  </a:lnTo>
                  <a:lnTo>
                    <a:pt x="44077" y="260247"/>
                  </a:lnTo>
                  <a:close/>
                </a:path>
                <a:path w="431800" h="269875">
                  <a:moveTo>
                    <a:pt x="249571" y="260247"/>
                  </a:moveTo>
                  <a:lnTo>
                    <a:pt x="44077" y="260247"/>
                  </a:lnTo>
                  <a:lnTo>
                    <a:pt x="91738" y="221300"/>
                  </a:lnTo>
                  <a:lnTo>
                    <a:pt x="266811" y="221300"/>
                  </a:lnTo>
                  <a:lnTo>
                    <a:pt x="254519" y="230719"/>
                  </a:lnTo>
                  <a:lnTo>
                    <a:pt x="243552" y="248727"/>
                  </a:lnTo>
                  <a:lnTo>
                    <a:pt x="249571" y="260247"/>
                  </a:lnTo>
                  <a:close/>
                </a:path>
                <a:path w="431800" h="269875">
                  <a:moveTo>
                    <a:pt x="288995" y="260367"/>
                  </a:moveTo>
                  <a:lnTo>
                    <a:pt x="298048" y="245430"/>
                  </a:lnTo>
                  <a:lnTo>
                    <a:pt x="295036" y="228841"/>
                  </a:lnTo>
                  <a:lnTo>
                    <a:pt x="275457" y="221300"/>
                  </a:lnTo>
                  <a:lnTo>
                    <a:pt x="339758" y="221300"/>
                  </a:lnTo>
                  <a:lnTo>
                    <a:pt x="319614" y="237103"/>
                  </a:lnTo>
                  <a:lnTo>
                    <a:pt x="289310" y="260247"/>
                  </a:lnTo>
                  <a:lnTo>
                    <a:pt x="288995" y="260367"/>
                  </a:lnTo>
                  <a:close/>
                </a:path>
                <a:path w="431800" h="269875">
                  <a:moveTo>
                    <a:pt x="272236" y="268075"/>
                  </a:moveTo>
                  <a:lnTo>
                    <a:pt x="268691" y="268075"/>
                  </a:lnTo>
                  <a:lnTo>
                    <a:pt x="288995" y="260367"/>
                  </a:lnTo>
                  <a:lnTo>
                    <a:pt x="287993" y="262020"/>
                  </a:lnTo>
                  <a:lnTo>
                    <a:pt x="272236" y="26807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63776" y="10132067"/>
              <a:ext cx="229722" cy="10043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142044" y="10101116"/>
              <a:ext cx="272415" cy="161290"/>
            </a:xfrm>
            <a:custGeom>
              <a:avLst/>
              <a:gdLst/>
              <a:ahLst/>
              <a:cxnLst/>
              <a:rect l="l" t="t" r="r" b="b"/>
              <a:pathLst>
                <a:path w="272415" h="161290">
                  <a:moveTo>
                    <a:pt x="242324" y="161128"/>
                  </a:moveTo>
                  <a:lnTo>
                    <a:pt x="20779" y="161128"/>
                  </a:lnTo>
                  <a:lnTo>
                    <a:pt x="5611" y="154201"/>
                  </a:lnTo>
                  <a:lnTo>
                    <a:pt x="0" y="138016"/>
                  </a:lnTo>
                  <a:lnTo>
                    <a:pt x="2399" y="119470"/>
                  </a:lnTo>
                  <a:lnTo>
                    <a:pt x="34135" y="86529"/>
                  </a:lnTo>
                  <a:lnTo>
                    <a:pt x="80873" y="49662"/>
                  </a:lnTo>
                  <a:lnTo>
                    <a:pt x="126178" y="20409"/>
                  </a:lnTo>
                  <a:lnTo>
                    <a:pt x="177864" y="0"/>
                  </a:lnTo>
                  <a:lnTo>
                    <a:pt x="201188" y="5868"/>
                  </a:lnTo>
                  <a:lnTo>
                    <a:pt x="216543" y="19696"/>
                  </a:lnTo>
                  <a:lnTo>
                    <a:pt x="230441" y="36481"/>
                  </a:lnTo>
                  <a:lnTo>
                    <a:pt x="242673" y="53176"/>
                  </a:lnTo>
                  <a:lnTo>
                    <a:pt x="175174" y="53176"/>
                  </a:lnTo>
                  <a:lnTo>
                    <a:pt x="178981" y="57516"/>
                  </a:lnTo>
                  <a:lnTo>
                    <a:pt x="181042" y="60044"/>
                  </a:lnTo>
                  <a:lnTo>
                    <a:pt x="177289" y="60373"/>
                  </a:lnTo>
                  <a:lnTo>
                    <a:pt x="171578" y="61749"/>
                  </a:lnTo>
                  <a:lnTo>
                    <a:pt x="166185" y="64183"/>
                  </a:lnTo>
                  <a:lnTo>
                    <a:pt x="129871" y="83023"/>
                  </a:lnTo>
                  <a:lnTo>
                    <a:pt x="102266" y="101754"/>
                  </a:lnTo>
                  <a:lnTo>
                    <a:pt x="22577" y="101754"/>
                  </a:lnTo>
                  <a:lnTo>
                    <a:pt x="32094" y="157424"/>
                  </a:lnTo>
                  <a:lnTo>
                    <a:pt x="238422" y="157424"/>
                  </a:lnTo>
                  <a:lnTo>
                    <a:pt x="244691" y="159838"/>
                  </a:lnTo>
                  <a:lnTo>
                    <a:pt x="242324" y="161128"/>
                  </a:lnTo>
                  <a:close/>
                </a:path>
                <a:path w="272415" h="161290">
                  <a:moveTo>
                    <a:pt x="181042" y="60044"/>
                  </a:moveTo>
                  <a:lnTo>
                    <a:pt x="178981" y="57516"/>
                  </a:lnTo>
                  <a:lnTo>
                    <a:pt x="175174" y="53176"/>
                  </a:lnTo>
                  <a:lnTo>
                    <a:pt x="176548" y="53917"/>
                  </a:lnTo>
                  <a:lnTo>
                    <a:pt x="183316" y="59844"/>
                  </a:lnTo>
                  <a:lnTo>
                    <a:pt x="181042" y="60044"/>
                  </a:lnTo>
                  <a:close/>
                </a:path>
                <a:path w="272415" h="161290">
                  <a:moveTo>
                    <a:pt x="263265" y="122245"/>
                  </a:moveTo>
                  <a:lnTo>
                    <a:pt x="231650" y="122245"/>
                  </a:lnTo>
                  <a:lnTo>
                    <a:pt x="227414" y="116783"/>
                  </a:lnTo>
                  <a:lnTo>
                    <a:pt x="218531" y="105988"/>
                  </a:lnTo>
                  <a:lnTo>
                    <a:pt x="181042" y="60044"/>
                  </a:lnTo>
                  <a:lnTo>
                    <a:pt x="183316" y="59844"/>
                  </a:lnTo>
                  <a:lnTo>
                    <a:pt x="176548" y="53917"/>
                  </a:lnTo>
                  <a:lnTo>
                    <a:pt x="175174" y="53176"/>
                  </a:lnTo>
                  <a:lnTo>
                    <a:pt x="242673" y="53176"/>
                  </a:lnTo>
                  <a:lnTo>
                    <a:pt x="243407" y="54178"/>
                  </a:lnTo>
                  <a:lnTo>
                    <a:pt x="255966" y="70745"/>
                  </a:lnTo>
                  <a:lnTo>
                    <a:pt x="267554" y="89066"/>
                  </a:lnTo>
                  <a:lnTo>
                    <a:pt x="270741" y="101754"/>
                  </a:lnTo>
                  <a:lnTo>
                    <a:pt x="244122" y="101754"/>
                  </a:lnTo>
                  <a:lnTo>
                    <a:pt x="260527" y="111032"/>
                  </a:lnTo>
                  <a:lnTo>
                    <a:pt x="263265" y="122245"/>
                  </a:lnTo>
                  <a:close/>
                </a:path>
                <a:path w="272415" h="161290">
                  <a:moveTo>
                    <a:pt x="32094" y="157424"/>
                  </a:moveTo>
                  <a:lnTo>
                    <a:pt x="22577" y="101754"/>
                  </a:lnTo>
                  <a:lnTo>
                    <a:pt x="102266" y="101754"/>
                  </a:lnTo>
                  <a:lnTo>
                    <a:pt x="96007" y="106001"/>
                  </a:lnTo>
                  <a:lnTo>
                    <a:pt x="63634" y="131441"/>
                  </a:lnTo>
                  <a:lnTo>
                    <a:pt x="32094" y="157424"/>
                  </a:lnTo>
                  <a:close/>
                </a:path>
                <a:path w="272415" h="161290">
                  <a:moveTo>
                    <a:pt x="238422" y="157424"/>
                  </a:moveTo>
                  <a:lnTo>
                    <a:pt x="32094" y="157424"/>
                  </a:lnTo>
                  <a:lnTo>
                    <a:pt x="63709" y="131380"/>
                  </a:lnTo>
                  <a:lnTo>
                    <a:pt x="96026" y="105988"/>
                  </a:lnTo>
                  <a:lnTo>
                    <a:pt x="102266" y="101754"/>
                  </a:lnTo>
                  <a:lnTo>
                    <a:pt x="215084" y="101754"/>
                  </a:lnTo>
                  <a:lnTo>
                    <a:pt x="218542" y="106001"/>
                  </a:lnTo>
                  <a:lnTo>
                    <a:pt x="226630" y="115830"/>
                  </a:lnTo>
                  <a:lnTo>
                    <a:pt x="224453" y="115830"/>
                  </a:lnTo>
                  <a:lnTo>
                    <a:pt x="221930" y="137138"/>
                  </a:lnTo>
                  <a:lnTo>
                    <a:pt x="231313" y="154685"/>
                  </a:lnTo>
                  <a:lnTo>
                    <a:pt x="238422" y="157424"/>
                  </a:lnTo>
                  <a:close/>
                </a:path>
                <a:path w="272415" h="161290">
                  <a:moveTo>
                    <a:pt x="260440" y="148240"/>
                  </a:moveTo>
                  <a:lnTo>
                    <a:pt x="265510" y="131441"/>
                  </a:lnTo>
                  <a:lnTo>
                    <a:pt x="260527" y="111032"/>
                  </a:lnTo>
                  <a:lnTo>
                    <a:pt x="244122" y="101754"/>
                  </a:lnTo>
                  <a:lnTo>
                    <a:pt x="270741" y="101754"/>
                  </a:lnTo>
                  <a:lnTo>
                    <a:pt x="272133" y="107298"/>
                  </a:lnTo>
                  <a:lnTo>
                    <a:pt x="270109" y="126303"/>
                  </a:lnTo>
                  <a:lnTo>
                    <a:pt x="261888" y="146946"/>
                  </a:lnTo>
                  <a:lnTo>
                    <a:pt x="260440" y="148240"/>
                  </a:lnTo>
                  <a:close/>
                </a:path>
                <a:path w="272415" h="161290">
                  <a:moveTo>
                    <a:pt x="244691" y="159838"/>
                  </a:moveTo>
                  <a:lnTo>
                    <a:pt x="231313" y="154685"/>
                  </a:lnTo>
                  <a:lnTo>
                    <a:pt x="221930" y="137138"/>
                  </a:lnTo>
                  <a:lnTo>
                    <a:pt x="224453" y="115830"/>
                  </a:lnTo>
                  <a:lnTo>
                    <a:pt x="226641" y="117572"/>
                  </a:lnTo>
                  <a:lnTo>
                    <a:pt x="230216" y="121109"/>
                  </a:lnTo>
                  <a:lnTo>
                    <a:pt x="231650" y="122245"/>
                  </a:lnTo>
                  <a:lnTo>
                    <a:pt x="263265" y="122245"/>
                  </a:lnTo>
                  <a:lnTo>
                    <a:pt x="265510" y="131441"/>
                  </a:lnTo>
                  <a:lnTo>
                    <a:pt x="260440" y="148240"/>
                  </a:lnTo>
                  <a:lnTo>
                    <a:pt x="251787" y="155972"/>
                  </a:lnTo>
                  <a:lnTo>
                    <a:pt x="244691" y="159838"/>
                  </a:lnTo>
                  <a:close/>
                </a:path>
                <a:path w="272415" h="161290">
                  <a:moveTo>
                    <a:pt x="231650" y="122245"/>
                  </a:moveTo>
                  <a:lnTo>
                    <a:pt x="230216" y="121109"/>
                  </a:lnTo>
                  <a:lnTo>
                    <a:pt x="226641" y="117572"/>
                  </a:lnTo>
                  <a:lnTo>
                    <a:pt x="224453" y="115830"/>
                  </a:lnTo>
                  <a:lnTo>
                    <a:pt x="226630" y="115830"/>
                  </a:lnTo>
                  <a:lnTo>
                    <a:pt x="227414" y="116783"/>
                  </a:lnTo>
                  <a:lnTo>
                    <a:pt x="231650" y="122245"/>
                  </a:lnTo>
                  <a:close/>
                </a:path>
                <a:path w="272415" h="161290">
                  <a:moveTo>
                    <a:pt x="251787" y="155972"/>
                  </a:moveTo>
                  <a:lnTo>
                    <a:pt x="260440" y="148240"/>
                  </a:lnTo>
                  <a:lnTo>
                    <a:pt x="259350" y="151851"/>
                  </a:lnTo>
                  <a:lnTo>
                    <a:pt x="251787" y="155972"/>
                  </a:lnTo>
                  <a:close/>
                </a:path>
                <a:path w="272415" h="161290">
                  <a:moveTo>
                    <a:pt x="246626" y="160584"/>
                  </a:moveTo>
                  <a:lnTo>
                    <a:pt x="244691" y="159838"/>
                  </a:lnTo>
                  <a:lnTo>
                    <a:pt x="251787" y="155972"/>
                  </a:lnTo>
                  <a:lnTo>
                    <a:pt x="246626" y="16058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8900280" y="7384988"/>
            <a:ext cx="1400810" cy="2877185"/>
            <a:chOff x="8900280" y="7384988"/>
            <a:chExt cx="1400810" cy="2877185"/>
          </a:xfrm>
        </p:grpSpPr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008040" y="7410371"/>
              <a:ext cx="225330" cy="36475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977894" y="7384988"/>
              <a:ext cx="283210" cy="413384"/>
            </a:xfrm>
            <a:custGeom>
              <a:avLst/>
              <a:gdLst/>
              <a:ahLst/>
              <a:cxnLst/>
              <a:rect l="l" t="t" r="r" b="b"/>
              <a:pathLst>
                <a:path w="283209" h="413384">
                  <a:moveTo>
                    <a:pt x="167619" y="413001"/>
                  </a:moveTo>
                  <a:lnTo>
                    <a:pt x="144757" y="409929"/>
                  </a:lnTo>
                  <a:lnTo>
                    <a:pt x="126377" y="400327"/>
                  </a:lnTo>
                  <a:lnTo>
                    <a:pt x="109979" y="386242"/>
                  </a:lnTo>
                  <a:lnTo>
                    <a:pt x="93066" y="369715"/>
                  </a:lnTo>
                  <a:lnTo>
                    <a:pt x="70265" y="350479"/>
                  </a:lnTo>
                  <a:lnTo>
                    <a:pt x="43350" y="328704"/>
                  </a:lnTo>
                  <a:lnTo>
                    <a:pt x="18636" y="305182"/>
                  </a:lnTo>
                  <a:lnTo>
                    <a:pt x="2438" y="280708"/>
                  </a:lnTo>
                  <a:lnTo>
                    <a:pt x="0" y="263905"/>
                  </a:lnTo>
                  <a:lnTo>
                    <a:pt x="2121" y="243917"/>
                  </a:lnTo>
                  <a:lnTo>
                    <a:pt x="6067" y="223989"/>
                  </a:lnTo>
                  <a:lnTo>
                    <a:pt x="9101" y="207364"/>
                  </a:lnTo>
                  <a:lnTo>
                    <a:pt x="13433" y="168325"/>
                  </a:lnTo>
                  <a:lnTo>
                    <a:pt x="17402" y="129933"/>
                  </a:lnTo>
                  <a:lnTo>
                    <a:pt x="22217" y="91173"/>
                  </a:lnTo>
                  <a:lnTo>
                    <a:pt x="28876" y="53058"/>
                  </a:lnTo>
                  <a:lnTo>
                    <a:pt x="40708" y="23664"/>
                  </a:lnTo>
                  <a:lnTo>
                    <a:pt x="60799" y="4281"/>
                  </a:lnTo>
                  <a:lnTo>
                    <a:pt x="86739" y="0"/>
                  </a:lnTo>
                  <a:lnTo>
                    <a:pt x="116119" y="15909"/>
                  </a:lnTo>
                  <a:lnTo>
                    <a:pt x="149727" y="50419"/>
                  </a:lnTo>
                  <a:lnTo>
                    <a:pt x="150415" y="51258"/>
                  </a:lnTo>
                  <a:lnTo>
                    <a:pt x="83548" y="51258"/>
                  </a:lnTo>
                  <a:lnTo>
                    <a:pt x="86347" y="58051"/>
                  </a:lnTo>
                  <a:lnTo>
                    <a:pt x="86351" y="67742"/>
                  </a:lnTo>
                  <a:lnTo>
                    <a:pt x="84768" y="79536"/>
                  </a:lnTo>
                  <a:lnTo>
                    <a:pt x="82808" y="92639"/>
                  </a:lnTo>
                  <a:lnTo>
                    <a:pt x="81162" y="104898"/>
                  </a:lnTo>
                  <a:lnTo>
                    <a:pt x="67455" y="212762"/>
                  </a:lnTo>
                  <a:lnTo>
                    <a:pt x="61319" y="262716"/>
                  </a:lnTo>
                  <a:lnTo>
                    <a:pt x="49814" y="262716"/>
                  </a:lnTo>
                  <a:lnTo>
                    <a:pt x="55840" y="278017"/>
                  </a:lnTo>
                  <a:lnTo>
                    <a:pt x="58591" y="285259"/>
                  </a:lnTo>
                  <a:lnTo>
                    <a:pt x="73557" y="285259"/>
                  </a:lnTo>
                  <a:lnTo>
                    <a:pt x="155564" y="362941"/>
                  </a:lnTo>
                  <a:lnTo>
                    <a:pt x="158712" y="365574"/>
                  </a:lnTo>
                  <a:lnTo>
                    <a:pt x="148478" y="367386"/>
                  </a:lnTo>
                  <a:lnTo>
                    <a:pt x="161304" y="369490"/>
                  </a:lnTo>
                  <a:lnTo>
                    <a:pt x="166773" y="371752"/>
                  </a:lnTo>
                  <a:lnTo>
                    <a:pt x="258119" y="371752"/>
                  </a:lnTo>
                  <a:lnTo>
                    <a:pt x="252661" y="380349"/>
                  </a:lnTo>
                  <a:lnTo>
                    <a:pt x="217734" y="403372"/>
                  </a:lnTo>
                  <a:lnTo>
                    <a:pt x="167619" y="413001"/>
                  </a:lnTo>
                  <a:close/>
                </a:path>
                <a:path w="283209" h="413384">
                  <a:moveTo>
                    <a:pt x="215997" y="222191"/>
                  </a:moveTo>
                  <a:lnTo>
                    <a:pt x="93912" y="64593"/>
                  </a:lnTo>
                  <a:lnTo>
                    <a:pt x="90528" y="60254"/>
                  </a:lnTo>
                  <a:lnTo>
                    <a:pt x="87249" y="55386"/>
                  </a:lnTo>
                  <a:lnTo>
                    <a:pt x="83548" y="51258"/>
                  </a:lnTo>
                  <a:lnTo>
                    <a:pt x="150415" y="51258"/>
                  </a:lnTo>
                  <a:lnTo>
                    <a:pt x="180828" y="88378"/>
                  </a:lnTo>
                  <a:lnTo>
                    <a:pt x="210289" y="128207"/>
                  </a:lnTo>
                  <a:lnTo>
                    <a:pt x="238978" y="168325"/>
                  </a:lnTo>
                  <a:lnTo>
                    <a:pt x="258005" y="193990"/>
                  </a:lnTo>
                  <a:lnTo>
                    <a:pt x="236290" y="193990"/>
                  </a:lnTo>
                  <a:lnTo>
                    <a:pt x="218694" y="201228"/>
                  </a:lnTo>
                  <a:lnTo>
                    <a:pt x="215524" y="220065"/>
                  </a:lnTo>
                  <a:lnTo>
                    <a:pt x="215997" y="222191"/>
                  </a:lnTo>
                  <a:close/>
                </a:path>
                <a:path w="283209" h="413384">
                  <a:moveTo>
                    <a:pt x="236906" y="236398"/>
                  </a:moveTo>
                  <a:lnTo>
                    <a:pt x="218696" y="225674"/>
                  </a:lnTo>
                  <a:lnTo>
                    <a:pt x="215997" y="222191"/>
                  </a:lnTo>
                  <a:lnTo>
                    <a:pt x="215524" y="220065"/>
                  </a:lnTo>
                  <a:lnTo>
                    <a:pt x="218694" y="201228"/>
                  </a:lnTo>
                  <a:lnTo>
                    <a:pt x="236290" y="193990"/>
                  </a:lnTo>
                  <a:lnTo>
                    <a:pt x="257356" y="197963"/>
                  </a:lnTo>
                  <a:lnTo>
                    <a:pt x="268446" y="210049"/>
                  </a:lnTo>
                  <a:lnTo>
                    <a:pt x="272098" y="225540"/>
                  </a:lnTo>
                  <a:lnTo>
                    <a:pt x="258260" y="235821"/>
                  </a:lnTo>
                  <a:lnTo>
                    <a:pt x="236906" y="236398"/>
                  </a:lnTo>
                  <a:close/>
                </a:path>
                <a:path w="283209" h="413384">
                  <a:moveTo>
                    <a:pt x="268446" y="210049"/>
                  </a:moveTo>
                  <a:lnTo>
                    <a:pt x="257356" y="197963"/>
                  </a:lnTo>
                  <a:lnTo>
                    <a:pt x="236290" y="193990"/>
                  </a:lnTo>
                  <a:lnTo>
                    <a:pt x="258005" y="193990"/>
                  </a:lnTo>
                  <a:lnTo>
                    <a:pt x="267764" y="207153"/>
                  </a:lnTo>
                  <a:lnTo>
                    <a:pt x="268446" y="210049"/>
                  </a:lnTo>
                  <a:close/>
                </a:path>
                <a:path w="283209" h="413384">
                  <a:moveTo>
                    <a:pt x="276226" y="236398"/>
                  </a:moveTo>
                  <a:lnTo>
                    <a:pt x="236906" y="236398"/>
                  </a:lnTo>
                  <a:lnTo>
                    <a:pt x="258260" y="235821"/>
                  </a:lnTo>
                  <a:lnTo>
                    <a:pt x="272098" y="225540"/>
                  </a:lnTo>
                  <a:lnTo>
                    <a:pt x="268446" y="210049"/>
                  </a:lnTo>
                  <a:lnTo>
                    <a:pt x="270936" y="212762"/>
                  </a:lnTo>
                  <a:lnTo>
                    <a:pt x="276226" y="236398"/>
                  </a:lnTo>
                  <a:close/>
                </a:path>
                <a:path w="283209" h="413384">
                  <a:moveTo>
                    <a:pt x="258119" y="371752"/>
                  </a:moveTo>
                  <a:lnTo>
                    <a:pt x="166773" y="371752"/>
                  </a:lnTo>
                  <a:lnTo>
                    <a:pt x="164866" y="370720"/>
                  </a:lnTo>
                  <a:lnTo>
                    <a:pt x="158712" y="365574"/>
                  </a:lnTo>
                  <a:lnTo>
                    <a:pt x="190942" y="359868"/>
                  </a:lnTo>
                  <a:lnTo>
                    <a:pt x="215508" y="335661"/>
                  </a:lnTo>
                  <a:lnTo>
                    <a:pt x="225547" y="300482"/>
                  </a:lnTo>
                  <a:lnTo>
                    <a:pt x="224429" y="260045"/>
                  </a:lnTo>
                  <a:lnTo>
                    <a:pt x="215997" y="222191"/>
                  </a:lnTo>
                  <a:lnTo>
                    <a:pt x="218696" y="225674"/>
                  </a:lnTo>
                  <a:lnTo>
                    <a:pt x="236906" y="236398"/>
                  </a:lnTo>
                  <a:lnTo>
                    <a:pt x="276226" y="236398"/>
                  </a:lnTo>
                  <a:lnTo>
                    <a:pt x="281519" y="260045"/>
                  </a:lnTo>
                  <a:lnTo>
                    <a:pt x="281664" y="263905"/>
                  </a:lnTo>
                  <a:lnTo>
                    <a:pt x="283043" y="305810"/>
                  </a:lnTo>
                  <a:lnTo>
                    <a:pt x="273924" y="346854"/>
                  </a:lnTo>
                  <a:lnTo>
                    <a:pt x="258119" y="371752"/>
                  </a:lnTo>
                  <a:close/>
                </a:path>
                <a:path w="283209" h="413384">
                  <a:moveTo>
                    <a:pt x="58591" y="285259"/>
                  </a:moveTo>
                  <a:lnTo>
                    <a:pt x="55736" y="277745"/>
                  </a:lnTo>
                  <a:lnTo>
                    <a:pt x="49814" y="262716"/>
                  </a:lnTo>
                  <a:lnTo>
                    <a:pt x="60133" y="272522"/>
                  </a:lnTo>
                  <a:lnTo>
                    <a:pt x="58591" y="285259"/>
                  </a:lnTo>
                  <a:close/>
                </a:path>
                <a:path w="283209" h="413384">
                  <a:moveTo>
                    <a:pt x="60133" y="272522"/>
                  </a:moveTo>
                  <a:lnTo>
                    <a:pt x="49814" y="262716"/>
                  </a:lnTo>
                  <a:lnTo>
                    <a:pt x="61319" y="262716"/>
                  </a:lnTo>
                  <a:lnTo>
                    <a:pt x="60133" y="272522"/>
                  </a:lnTo>
                  <a:close/>
                </a:path>
                <a:path w="283209" h="413384">
                  <a:moveTo>
                    <a:pt x="73557" y="285259"/>
                  </a:moveTo>
                  <a:lnTo>
                    <a:pt x="58591" y="285259"/>
                  </a:lnTo>
                  <a:lnTo>
                    <a:pt x="60133" y="272522"/>
                  </a:lnTo>
                  <a:lnTo>
                    <a:pt x="73557" y="285259"/>
                  </a:lnTo>
                  <a:close/>
                </a:path>
                <a:path w="283209" h="413384">
                  <a:moveTo>
                    <a:pt x="166773" y="371752"/>
                  </a:moveTo>
                  <a:lnTo>
                    <a:pt x="161304" y="369490"/>
                  </a:lnTo>
                  <a:lnTo>
                    <a:pt x="148478" y="367386"/>
                  </a:lnTo>
                  <a:lnTo>
                    <a:pt x="158712" y="365574"/>
                  </a:lnTo>
                  <a:lnTo>
                    <a:pt x="164866" y="370720"/>
                  </a:lnTo>
                  <a:lnTo>
                    <a:pt x="166773" y="3717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26402" y="7601349"/>
              <a:ext cx="774931" cy="84223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900597" y="7573832"/>
              <a:ext cx="826769" cy="895985"/>
            </a:xfrm>
            <a:custGeom>
              <a:avLst/>
              <a:gdLst/>
              <a:ahLst/>
              <a:cxnLst/>
              <a:rect l="l" t="t" r="r" b="b"/>
              <a:pathLst>
                <a:path w="826770" h="895984">
                  <a:moveTo>
                    <a:pt x="297602" y="108162"/>
                  </a:moveTo>
                  <a:lnTo>
                    <a:pt x="249991" y="108162"/>
                  </a:lnTo>
                  <a:lnTo>
                    <a:pt x="295569" y="81175"/>
                  </a:lnTo>
                  <a:lnTo>
                    <a:pt x="257774" y="53375"/>
                  </a:lnTo>
                  <a:lnTo>
                    <a:pt x="277053" y="15980"/>
                  </a:lnTo>
                  <a:lnTo>
                    <a:pt x="327823" y="0"/>
                  </a:lnTo>
                  <a:lnTo>
                    <a:pt x="337023" y="1058"/>
                  </a:lnTo>
                  <a:lnTo>
                    <a:pt x="340407" y="5503"/>
                  </a:lnTo>
                  <a:lnTo>
                    <a:pt x="369261" y="42863"/>
                  </a:lnTo>
                  <a:lnTo>
                    <a:pt x="309317" y="42863"/>
                  </a:lnTo>
                  <a:lnTo>
                    <a:pt x="303293" y="49212"/>
                  </a:lnTo>
                  <a:lnTo>
                    <a:pt x="302046" y="50483"/>
                  </a:lnTo>
                  <a:lnTo>
                    <a:pt x="301386" y="50483"/>
                  </a:lnTo>
                  <a:lnTo>
                    <a:pt x="301676" y="50859"/>
                  </a:lnTo>
                  <a:lnTo>
                    <a:pt x="297579" y="55034"/>
                  </a:lnTo>
                  <a:lnTo>
                    <a:pt x="291762" y="61172"/>
                  </a:lnTo>
                  <a:lnTo>
                    <a:pt x="306697" y="61172"/>
                  </a:lnTo>
                  <a:lnTo>
                    <a:pt x="301491" y="98108"/>
                  </a:lnTo>
                  <a:lnTo>
                    <a:pt x="297602" y="108162"/>
                  </a:lnTo>
                  <a:close/>
                </a:path>
                <a:path w="826770" h="895984">
                  <a:moveTo>
                    <a:pt x="196408" y="78499"/>
                  </a:moveTo>
                  <a:lnTo>
                    <a:pt x="187675" y="69280"/>
                  </a:lnTo>
                  <a:lnTo>
                    <a:pt x="188234" y="62865"/>
                  </a:lnTo>
                  <a:lnTo>
                    <a:pt x="193483" y="48230"/>
                  </a:lnTo>
                  <a:lnTo>
                    <a:pt x="204691" y="36671"/>
                  </a:lnTo>
                  <a:lnTo>
                    <a:pt x="219091" y="31462"/>
                  </a:lnTo>
                  <a:lnTo>
                    <a:pt x="233917" y="35877"/>
                  </a:lnTo>
                  <a:lnTo>
                    <a:pt x="257005" y="52811"/>
                  </a:lnTo>
                  <a:lnTo>
                    <a:pt x="239734" y="52811"/>
                  </a:lnTo>
                  <a:lnTo>
                    <a:pt x="230082" y="58518"/>
                  </a:lnTo>
                  <a:lnTo>
                    <a:pt x="196408" y="78499"/>
                  </a:lnTo>
                  <a:close/>
                </a:path>
                <a:path w="826770" h="895984">
                  <a:moveTo>
                    <a:pt x="307626" y="54650"/>
                  </a:moveTo>
                  <a:lnTo>
                    <a:pt x="301784" y="50749"/>
                  </a:lnTo>
                  <a:lnTo>
                    <a:pt x="303501" y="49001"/>
                  </a:lnTo>
                  <a:lnTo>
                    <a:pt x="309317" y="42863"/>
                  </a:lnTo>
                  <a:lnTo>
                    <a:pt x="307626" y="54650"/>
                  </a:lnTo>
                  <a:close/>
                </a:path>
                <a:path w="826770" h="895984">
                  <a:moveTo>
                    <a:pt x="754377" y="637032"/>
                  </a:moveTo>
                  <a:lnTo>
                    <a:pt x="325860" y="82220"/>
                  </a:lnTo>
                  <a:lnTo>
                    <a:pt x="307743" y="58726"/>
                  </a:lnTo>
                  <a:lnTo>
                    <a:pt x="307665" y="58486"/>
                  </a:lnTo>
                  <a:lnTo>
                    <a:pt x="308590" y="58129"/>
                  </a:lnTo>
                  <a:lnTo>
                    <a:pt x="307987" y="54891"/>
                  </a:lnTo>
                  <a:lnTo>
                    <a:pt x="307626" y="54650"/>
                  </a:lnTo>
                  <a:lnTo>
                    <a:pt x="309317" y="42863"/>
                  </a:lnTo>
                  <a:lnTo>
                    <a:pt x="369261" y="42863"/>
                  </a:lnTo>
                  <a:lnTo>
                    <a:pt x="817428" y="623154"/>
                  </a:lnTo>
                  <a:lnTo>
                    <a:pt x="803167" y="623154"/>
                  </a:lnTo>
                  <a:lnTo>
                    <a:pt x="754377" y="637032"/>
                  </a:lnTo>
                  <a:close/>
                </a:path>
                <a:path w="826770" h="895984">
                  <a:moveTo>
                    <a:pt x="4562" y="888335"/>
                  </a:moveTo>
                  <a:lnTo>
                    <a:pt x="81744" y="93134"/>
                  </a:lnTo>
                  <a:lnTo>
                    <a:pt x="109873" y="62019"/>
                  </a:lnTo>
                  <a:lnTo>
                    <a:pt x="155028" y="49212"/>
                  </a:lnTo>
                  <a:lnTo>
                    <a:pt x="160422" y="47625"/>
                  </a:lnTo>
                  <a:lnTo>
                    <a:pt x="168564" y="49107"/>
                  </a:lnTo>
                  <a:lnTo>
                    <a:pt x="187675" y="69280"/>
                  </a:lnTo>
                  <a:lnTo>
                    <a:pt x="186362" y="84350"/>
                  </a:lnTo>
                  <a:lnTo>
                    <a:pt x="133032" y="84350"/>
                  </a:lnTo>
                  <a:lnTo>
                    <a:pt x="130798" y="96085"/>
                  </a:lnTo>
                  <a:lnTo>
                    <a:pt x="122962" y="96085"/>
                  </a:lnTo>
                  <a:lnTo>
                    <a:pt x="117934" y="108277"/>
                  </a:lnTo>
                  <a:lnTo>
                    <a:pt x="120099" y="122222"/>
                  </a:lnTo>
                  <a:lnTo>
                    <a:pt x="129076" y="122222"/>
                  </a:lnTo>
                  <a:lnTo>
                    <a:pt x="54494" y="836108"/>
                  </a:lnTo>
                  <a:lnTo>
                    <a:pt x="28129" y="843607"/>
                  </a:lnTo>
                  <a:lnTo>
                    <a:pt x="11042" y="856450"/>
                  </a:lnTo>
                  <a:lnTo>
                    <a:pt x="2392" y="876416"/>
                  </a:lnTo>
                  <a:lnTo>
                    <a:pt x="4562" y="888335"/>
                  </a:lnTo>
                  <a:close/>
                </a:path>
                <a:path w="826770" h="895984">
                  <a:moveTo>
                    <a:pt x="301676" y="50859"/>
                  </a:moveTo>
                  <a:lnTo>
                    <a:pt x="301386" y="50483"/>
                  </a:lnTo>
                  <a:lnTo>
                    <a:pt x="301784" y="50749"/>
                  </a:lnTo>
                  <a:close/>
                </a:path>
                <a:path w="826770" h="895984">
                  <a:moveTo>
                    <a:pt x="301784" y="50749"/>
                  </a:moveTo>
                  <a:lnTo>
                    <a:pt x="301386" y="50483"/>
                  </a:lnTo>
                  <a:lnTo>
                    <a:pt x="302046" y="50483"/>
                  </a:lnTo>
                  <a:lnTo>
                    <a:pt x="301784" y="50749"/>
                  </a:lnTo>
                  <a:close/>
                </a:path>
                <a:path w="826770" h="895984">
                  <a:moveTo>
                    <a:pt x="307153" y="57961"/>
                  </a:moveTo>
                  <a:lnTo>
                    <a:pt x="301676" y="50859"/>
                  </a:lnTo>
                  <a:lnTo>
                    <a:pt x="307626" y="54650"/>
                  </a:lnTo>
                  <a:lnTo>
                    <a:pt x="307153" y="57961"/>
                  </a:lnTo>
                  <a:close/>
                </a:path>
                <a:path w="826770" h="895984">
                  <a:moveTo>
                    <a:pt x="291762" y="61172"/>
                  </a:moveTo>
                  <a:lnTo>
                    <a:pt x="297579" y="55034"/>
                  </a:lnTo>
                  <a:lnTo>
                    <a:pt x="301676" y="50859"/>
                  </a:lnTo>
                  <a:lnTo>
                    <a:pt x="307153" y="57961"/>
                  </a:lnTo>
                  <a:lnTo>
                    <a:pt x="307044" y="58726"/>
                  </a:lnTo>
                  <a:lnTo>
                    <a:pt x="303185" y="60216"/>
                  </a:lnTo>
                  <a:lnTo>
                    <a:pt x="291762" y="61172"/>
                  </a:lnTo>
                  <a:close/>
                </a:path>
                <a:path w="826770" h="895984">
                  <a:moveTo>
                    <a:pt x="234740" y="109731"/>
                  </a:moveTo>
                  <a:lnTo>
                    <a:pt x="206116" y="88722"/>
                  </a:lnTo>
                  <a:lnTo>
                    <a:pt x="196408" y="78499"/>
                  </a:lnTo>
                  <a:lnTo>
                    <a:pt x="230136" y="58486"/>
                  </a:lnTo>
                  <a:lnTo>
                    <a:pt x="239734" y="52811"/>
                  </a:lnTo>
                  <a:lnTo>
                    <a:pt x="234740" y="109731"/>
                  </a:lnTo>
                  <a:close/>
                </a:path>
                <a:path w="826770" h="895984">
                  <a:moveTo>
                    <a:pt x="270708" y="129720"/>
                  </a:moveTo>
                  <a:lnTo>
                    <a:pt x="255808" y="125202"/>
                  </a:lnTo>
                  <a:lnTo>
                    <a:pt x="234740" y="109731"/>
                  </a:lnTo>
                  <a:lnTo>
                    <a:pt x="239734" y="52811"/>
                  </a:lnTo>
                  <a:lnTo>
                    <a:pt x="257005" y="52811"/>
                  </a:lnTo>
                  <a:lnTo>
                    <a:pt x="257774" y="53375"/>
                  </a:lnTo>
                  <a:lnTo>
                    <a:pt x="249991" y="108162"/>
                  </a:lnTo>
                  <a:lnTo>
                    <a:pt x="297602" y="108162"/>
                  </a:lnTo>
                  <a:lnTo>
                    <a:pt x="295870" y="112641"/>
                  </a:lnTo>
                  <a:lnTo>
                    <a:pt x="284836" y="124355"/>
                  </a:lnTo>
                  <a:lnTo>
                    <a:pt x="270708" y="129720"/>
                  </a:lnTo>
                  <a:close/>
                </a:path>
                <a:path w="826770" h="895984">
                  <a:moveTo>
                    <a:pt x="249991" y="108162"/>
                  </a:moveTo>
                  <a:lnTo>
                    <a:pt x="257774" y="53375"/>
                  </a:lnTo>
                  <a:lnTo>
                    <a:pt x="295569" y="81175"/>
                  </a:lnTo>
                  <a:lnTo>
                    <a:pt x="249991" y="108162"/>
                  </a:lnTo>
                  <a:close/>
                </a:path>
                <a:path w="826770" h="895984">
                  <a:moveTo>
                    <a:pt x="307582" y="58518"/>
                  </a:moveTo>
                  <a:lnTo>
                    <a:pt x="307153" y="57961"/>
                  </a:lnTo>
                  <a:lnTo>
                    <a:pt x="307626" y="54650"/>
                  </a:lnTo>
                  <a:lnTo>
                    <a:pt x="307987" y="54891"/>
                  </a:lnTo>
                  <a:lnTo>
                    <a:pt x="308590" y="58129"/>
                  </a:lnTo>
                  <a:lnTo>
                    <a:pt x="307582" y="58518"/>
                  </a:lnTo>
                  <a:close/>
                </a:path>
                <a:path w="826770" h="895984">
                  <a:moveTo>
                    <a:pt x="307044" y="58726"/>
                  </a:moveTo>
                  <a:lnTo>
                    <a:pt x="307153" y="57961"/>
                  </a:lnTo>
                  <a:lnTo>
                    <a:pt x="307582" y="58518"/>
                  </a:lnTo>
                  <a:lnTo>
                    <a:pt x="307044" y="58726"/>
                  </a:lnTo>
                  <a:close/>
                </a:path>
                <a:path w="826770" h="895984">
                  <a:moveTo>
                    <a:pt x="306697" y="61172"/>
                  </a:moveTo>
                  <a:lnTo>
                    <a:pt x="291762" y="61172"/>
                  </a:lnTo>
                  <a:lnTo>
                    <a:pt x="303185" y="60216"/>
                  </a:lnTo>
                  <a:lnTo>
                    <a:pt x="307044" y="58726"/>
                  </a:lnTo>
                  <a:lnTo>
                    <a:pt x="306697" y="61172"/>
                  </a:lnTo>
                  <a:close/>
                </a:path>
                <a:path w="826770" h="895984">
                  <a:moveTo>
                    <a:pt x="181677" y="138114"/>
                  </a:moveTo>
                  <a:lnTo>
                    <a:pt x="187675" y="69280"/>
                  </a:lnTo>
                  <a:lnTo>
                    <a:pt x="196408" y="78499"/>
                  </a:lnTo>
                  <a:lnTo>
                    <a:pt x="194050" y="79904"/>
                  </a:lnTo>
                  <a:lnTo>
                    <a:pt x="206116" y="88722"/>
                  </a:lnTo>
                  <a:lnTo>
                    <a:pt x="227361" y="111020"/>
                  </a:lnTo>
                  <a:lnTo>
                    <a:pt x="181677" y="138114"/>
                  </a:lnTo>
                  <a:close/>
                </a:path>
                <a:path w="826770" h="895984">
                  <a:moveTo>
                    <a:pt x="206116" y="88722"/>
                  </a:moveTo>
                  <a:lnTo>
                    <a:pt x="194050" y="79904"/>
                  </a:lnTo>
                  <a:lnTo>
                    <a:pt x="196408" y="78499"/>
                  </a:lnTo>
                  <a:lnTo>
                    <a:pt x="206116" y="88722"/>
                  </a:lnTo>
                  <a:close/>
                </a:path>
                <a:path w="826770" h="895984">
                  <a:moveTo>
                    <a:pt x="131390" y="100072"/>
                  </a:moveTo>
                  <a:lnTo>
                    <a:pt x="130150" y="99485"/>
                  </a:lnTo>
                  <a:lnTo>
                    <a:pt x="133032" y="84350"/>
                  </a:lnTo>
                  <a:lnTo>
                    <a:pt x="131390" y="100072"/>
                  </a:lnTo>
                  <a:close/>
                </a:path>
                <a:path w="826770" h="895984">
                  <a:moveTo>
                    <a:pt x="201517" y="160683"/>
                  </a:moveTo>
                  <a:lnTo>
                    <a:pt x="187493" y="155047"/>
                  </a:lnTo>
                  <a:lnTo>
                    <a:pt x="138426" y="103400"/>
                  </a:lnTo>
                  <a:lnTo>
                    <a:pt x="131390" y="100072"/>
                  </a:lnTo>
                  <a:lnTo>
                    <a:pt x="133032" y="84350"/>
                  </a:lnTo>
                  <a:lnTo>
                    <a:pt x="186362" y="84350"/>
                  </a:lnTo>
                  <a:lnTo>
                    <a:pt x="181677" y="138114"/>
                  </a:lnTo>
                  <a:lnTo>
                    <a:pt x="229270" y="138114"/>
                  </a:lnTo>
                  <a:lnTo>
                    <a:pt x="227779" y="141950"/>
                  </a:lnTo>
                  <a:lnTo>
                    <a:pt x="216085" y="154571"/>
                  </a:lnTo>
                  <a:lnTo>
                    <a:pt x="201517" y="160683"/>
                  </a:lnTo>
                  <a:close/>
                </a:path>
                <a:path w="826770" h="895984">
                  <a:moveTo>
                    <a:pt x="229270" y="138114"/>
                  </a:moveTo>
                  <a:lnTo>
                    <a:pt x="181677" y="138114"/>
                  </a:lnTo>
                  <a:lnTo>
                    <a:pt x="227361" y="111020"/>
                  </a:lnTo>
                  <a:lnTo>
                    <a:pt x="206116" y="88722"/>
                  </a:lnTo>
                  <a:lnTo>
                    <a:pt x="234740" y="109731"/>
                  </a:lnTo>
                  <a:lnTo>
                    <a:pt x="233177" y="128059"/>
                  </a:lnTo>
                  <a:lnTo>
                    <a:pt x="229270" y="138114"/>
                  </a:lnTo>
                  <a:close/>
                </a:path>
                <a:path w="826770" h="895984">
                  <a:moveTo>
                    <a:pt x="130150" y="99485"/>
                  </a:moveTo>
                  <a:lnTo>
                    <a:pt x="122962" y="96085"/>
                  </a:lnTo>
                  <a:lnTo>
                    <a:pt x="130798" y="96085"/>
                  </a:lnTo>
                  <a:lnTo>
                    <a:pt x="130150" y="99485"/>
                  </a:lnTo>
                  <a:close/>
                </a:path>
                <a:path w="826770" h="895984">
                  <a:moveTo>
                    <a:pt x="129076" y="122222"/>
                  </a:moveTo>
                  <a:lnTo>
                    <a:pt x="120099" y="122222"/>
                  </a:lnTo>
                  <a:lnTo>
                    <a:pt x="126213" y="120164"/>
                  </a:lnTo>
                  <a:lnTo>
                    <a:pt x="130150" y="99485"/>
                  </a:lnTo>
                  <a:lnTo>
                    <a:pt x="131390" y="100072"/>
                  </a:lnTo>
                  <a:lnTo>
                    <a:pt x="129076" y="122222"/>
                  </a:lnTo>
                  <a:close/>
                </a:path>
                <a:path w="826770" h="895984">
                  <a:moveTo>
                    <a:pt x="780854" y="671309"/>
                  </a:moveTo>
                  <a:lnTo>
                    <a:pt x="754377" y="637032"/>
                  </a:lnTo>
                  <a:lnTo>
                    <a:pt x="803167" y="623154"/>
                  </a:lnTo>
                  <a:lnTo>
                    <a:pt x="797599" y="635203"/>
                  </a:lnTo>
                  <a:lnTo>
                    <a:pt x="786422" y="659260"/>
                  </a:lnTo>
                  <a:lnTo>
                    <a:pt x="780854" y="671309"/>
                  </a:lnTo>
                  <a:close/>
                </a:path>
                <a:path w="826770" h="895984">
                  <a:moveTo>
                    <a:pt x="806309" y="671309"/>
                  </a:moveTo>
                  <a:lnTo>
                    <a:pt x="780854" y="671309"/>
                  </a:lnTo>
                  <a:lnTo>
                    <a:pt x="786422" y="659260"/>
                  </a:lnTo>
                  <a:lnTo>
                    <a:pt x="797599" y="635203"/>
                  </a:lnTo>
                  <a:lnTo>
                    <a:pt x="803167" y="623154"/>
                  </a:lnTo>
                  <a:lnTo>
                    <a:pt x="817428" y="623154"/>
                  </a:lnTo>
                  <a:lnTo>
                    <a:pt x="820616" y="627281"/>
                  </a:lnTo>
                  <a:lnTo>
                    <a:pt x="826230" y="642069"/>
                  </a:lnTo>
                  <a:lnTo>
                    <a:pt x="822625" y="656359"/>
                  </a:lnTo>
                  <a:lnTo>
                    <a:pt x="812437" y="668150"/>
                  </a:lnTo>
                  <a:lnTo>
                    <a:pt x="806309" y="671309"/>
                  </a:lnTo>
                  <a:close/>
                </a:path>
                <a:path w="826770" h="895984">
                  <a:moveTo>
                    <a:pt x="29322" y="894196"/>
                  </a:moveTo>
                  <a:lnTo>
                    <a:pt x="23212" y="894196"/>
                  </a:lnTo>
                  <a:lnTo>
                    <a:pt x="41668" y="883474"/>
                  </a:lnTo>
                  <a:lnTo>
                    <a:pt x="51500" y="864774"/>
                  </a:lnTo>
                  <a:lnTo>
                    <a:pt x="54494" y="836108"/>
                  </a:lnTo>
                  <a:lnTo>
                    <a:pt x="754377" y="637032"/>
                  </a:lnTo>
                  <a:lnTo>
                    <a:pt x="780854" y="671309"/>
                  </a:lnTo>
                  <a:lnTo>
                    <a:pt x="806309" y="671309"/>
                  </a:lnTo>
                  <a:lnTo>
                    <a:pt x="798302" y="675436"/>
                  </a:lnTo>
                  <a:lnTo>
                    <a:pt x="29322" y="894196"/>
                  </a:lnTo>
                  <a:close/>
                </a:path>
                <a:path w="826770" h="895984">
                  <a:moveTo>
                    <a:pt x="23212" y="894196"/>
                  </a:moveTo>
                  <a:lnTo>
                    <a:pt x="6024" y="892695"/>
                  </a:lnTo>
                  <a:lnTo>
                    <a:pt x="4562" y="888335"/>
                  </a:lnTo>
                  <a:lnTo>
                    <a:pt x="2392" y="876416"/>
                  </a:lnTo>
                  <a:lnTo>
                    <a:pt x="11042" y="856450"/>
                  </a:lnTo>
                  <a:lnTo>
                    <a:pt x="28129" y="843607"/>
                  </a:lnTo>
                  <a:lnTo>
                    <a:pt x="54494" y="836108"/>
                  </a:lnTo>
                  <a:lnTo>
                    <a:pt x="51500" y="864774"/>
                  </a:lnTo>
                  <a:lnTo>
                    <a:pt x="41668" y="883474"/>
                  </a:lnTo>
                  <a:lnTo>
                    <a:pt x="23212" y="894196"/>
                  </a:lnTo>
                  <a:close/>
                </a:path>
                <a:path w="826770" h="895984">
                  <a:moveTo>
                    <a:pt x="23370" y="895890"/>
                  </a:moveTo>
                  <a:lnTo>
                    <a:pt x="5421" y="893049"/>
                  </a:lnTo>
                  <a:lnTo>
                    <a:pt x="4562" y="888335"/>
                  </a:lnTo>
                  <a:lnTo>
                    <a:pt x="6024" y="892695"/>
                  </a:lnTo>
                  <a:lnTo>
                    <a:pt x="23212" y="894196"/>
                  </a:lnTo>
                  <a:lnTo>
                    <a:pt x="29322" y="894196"/>
                  </a:lnTo>
                  <a:lnTo>
                    <a:pt x="23370" y="89589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35162" y="8131660"/>
              <a:ext cx="836795" cy="210084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405551" y="8103772"/>
              <a:ext cx="895350" cy="2151380"/>
            </a:xfrm>
            <a:custGeom>
              <a:avLst/>
              <a:gdLst/>
              <a:ahLst/>
              <a:cxnLst/>
              <a:rect l="l" t="t" r="r" b="b"/>
              <a:pathLst>
                <a:path w="895350" h="2151379">
                  <a:moveTo>
                    <a:pt x="866194" y="2151064"/>
                  </a:moveTo>
                  <a:lnTo>
                    <a:pt x="578555" y="2151064"/>
                  </a:lnTo>
                  <a:lnTo>
                    <a:pt x="570110" y="2150043"/>
                  </a:lnTo>
                  <a:lnTo>
                    <a:pt x="561595" y="2146949"/>
                  </a:lnTo>
                  <a:lnTo>
                    <a:pt x="554449" y="2141732"/>
                  </a:lnTo>
                  <a:lnTo>
                    <a:pt x="550108" y="2134342"/>
                  </a:lnTo>
                  <a:lnTo>
                    <a:pt x="65776" y="428922"/>
                  </a:lnTo>
                  <a:lnTo>
                    <a:pt x="51707" y="388348"/>
                  </a:lnTo>
                  <a:lnTo>
                    <a:pt x="32663" y="339203"/>
                  </a:lnTo>
                  <a:lnTo>
                    <a:pt x="14077" y="286914"/>
                  </a:lnTo>
                  <a:lnTo>
                    <a:pt x="1378" y="236906"/>
                  </a:lnTo>
                  <a:lnTo>
                    <a:pt x="0" y="194604"/>
                  </a:lnTo>
                  <a:lnTo>
                    <a:pt x="9889" y="149791"/>
                  </a:lnTo>
                  <a:lnTo>
                    <a:pt x="23961" y="108713"/>
                  </a:lnTo>
                  <a:lnTo>
                    <a:pt x="42050" y="72530"/>
                  </a:lnTo>
                  <a:lnTo>
                    <a:pt x="89596" y="19501"/>
                  </a:lnTo>
                  <a:lnTo>
                    <a:pt x="151177" y="0"/>
                  </a:lnTo>
                  <a:lnTo>
                    <a:pt x="186809" y="5727"/>
                  </a:lnTo>
                  <a:lnTo>
                    <a:pt x="225443" y="23323"/>
                  </a:lnTo>
                  <a:lnTo>
                    <a:pt x="264389" y="52087"/>
                  </a:lnTo>
                  <a:lnTo>
                    <a:pt x="159609" y="52087"/>
                  </a:lnTo>
                  <a:lnTo>
                    <a:pt x="123464" y="59226"/>
                  </a:lnTo>
                  <a:lnTo>
                    <a:pt x="91949" y="81123"/>
                  </a:lnTo>
                  <a:lnTo>
                    <a:pt x="68435" y="113374"/>
                  </a:lnTo>
                  <a:lnTo>
                    <a:pt x="56295" y="151575"/>
                  </a:lnTo>
                  <a:lnTo>
                    <a:pt x="58902" y="191323"/>
                  </a:lnTo>
                  <a:lnTo>
                    <a:pt x="602706" y="2106244"/>
                  </a:lnTo>
                  <a:lnTo>
                    <a:pt x="596627" y="2106244"/>
                  </a:lnTo>
                  <a:lnTo>
                    <a:pt x="592157" y="2106864"/>
                  </a:lnTo>
                  <a:lnTo>
                    <a:pt x="599208" y="2110481"/>
                  </a:lnTo>
                  <a:lnTo>
                    <a:pt x="606367" y="2119207"/>
                  </a:lnTo>
                  <a:lnTo>
                    <a:pt x="833449" y="2119207"/>
                  </a:lnTo>
                  <a:lnTo>
                    <a:pt x="837747" y="2134342"/>
                  </a:lnTo>
                  <a:lnTo>
                    <a:pt x="851195" y="2148456"/>
                  </a:lnTo>
                  <a:lnTo>
                    <a:pt x="868792" y="2150197"/>
                  </a:lnTo>
                  <a:lnTo>
                    <a:pt x="866194" y="2151064"/>
                  </a:lnTo>
                  <a:close/>
                </a:path>
                <a:path w="895350" h="2151379">
                  <a:moveTo>
                    <a:pt x="868792" y="2150197"/>
                  </a:moveTo>
                  <a:lnTo>
                    <a:pt x="851195" y="2148456"/>
                  </a:lnTo>
                  <a:lnTo>
                    <a:pt x="837747" y="2134342"/>
                  </a:lnTo>
                  <a:lnTo>
                    <a:pt x="284148" y="184973"/>
                  </a:lnTo>
                  <a:lnTo>
                    <a:pt x="279646" y="168537"/>
                  </a:lnTo>
                  <a:lnTo>
                    <a:pt x="274441" y="149791"/>
                  </a:lnTo>
                  <a:lnTo>
                    <a:pt x="249743" y="108015"/>
                  </a:lnTo>
                  <a:lnTo>
                    <a:pt x="215686" y="77171"/>
                  </a:lnTo>
                  <a:lnTo>
                    <a:pt x="159609" y="52087"/>
                  </a:lnTo>
                  <a:lnTo>
                    <a:pt x="264389" y="52087"/>
                  </a:lnTo>
                  <a:lnTo>
                    <a:pt x="302640" y="91086"/>
                  </a:lnTo>
                  <a:lnTo>
                    <a:pt x="324796" y="127439"/>
                  </a:lnTo>
                  <a:lnTo>
                    <a:pt x="339794" y="168058"/>
                  </a:lnTo>
                  <a:lnTo>
                    <a:pt x="354049" y="217993"/>
                  </a:lnTo>
                  <a:lnTo>
                    <a:pt x="890420" y="2106507"/>
                  </a:lnTo>
                  <a:lnTo>
                    <a:pt x="866722" y="2106507"/>
                  </a:lnTo>
                  <a:lnTo>
                    <a:pt x="887489" y="2113469"/>
                  </a:lnTo>
                  <a:lnTo>
                    <a:pt x="894011" y="2128315"/>
                  </a:lnTo>
                  <a:lnTo>
                    <a:pt x="893605" y="2130096"/>
                  </a:lnTo>
                  <a:lnTo>
                    <a:pt x="887336" y="2143524"/>
                  </a:lnTo>
                  <a:lnTo>
                    <a:pt x="883972" y="2145134"/>
                  </a:lnTo>
                  <a:lnTo>
                    <a:pt x="868792" y="2150197"/>
                  </a:lnTo>
                  <a:close/>
                </a:path>
                <a:path w="895350" h="2151379">
                  <a:moveTo>
                    <a:pt x="606367" y="2119207"/>
                  </a:moveTo>
                  <a:lnTo>
                    <a:pt x="599208" y="2110481"/>
                  </a:lnTo>
                  <a:lnTo>
                    <a:pt x="592157" y="2106864"/>
                  </a:lnTo>
                  <a:lnTo>
                    <a:pt x="596627" y="2106244"/>
                  </a:lnTo>
                  <a:lnTo>
                    <a:pt x="602723" y="2106303"/>
                  </a:lnTo>
                  <a:lnTo>
                    <a:pt x="606367" y="2119207"/>
                  </a:lnTo>
                  <a:close/>
                </a:path>
                <a:path w="895350" h="2151379">
                  <a:moveTo>
                    <a:pt x="602723" y="2106303"/>
                  </a:moveTo>
                  <a:lnTo>
                    <a:pt x="596627" y="2106244"/>
                  </a:lnTo>
                  <a:lnTo>
                    <a:pt x="602706" y="2106244"/>
                  </a:lnTo>
                  <a:close/>
                </a:path>
                <a:path w="895350" h="2151379">
                  <a:moveTo>
                    <a:pt x="833449" y="2119207"/>
                  </a:moveTo>
                  <a:lnTo>
                    <a:pt x="606367" y="2119207"/>
                  </a:lnTo>
                  <a:lnTo>
                    <a:pt x="602723" y="2106303"/>
                  </a:lnTo>
                  <a:lnTo>
                    <a:pt x="829842" y="2106507"/>
                  </a:lnTo>
                  <a:lnTo>
                    <a:pt x="833449" y="2119207"/>
                  </a:lnTo>
                  <a:close/>
                </a:path>
                <a:path w="895350" h="2151379">
                  <a:moveTo>
                    <a:pt x="894011" y="2128315"/>
                  </a:moveTo>
                  <a:lnTo>
                    <a:pt x="887489" y="2113469"/>
                  </a:lnTo>
                  <a:lnTo>
                    <a:pt x="866722" y="2106507"/>
                  </a:lnTo>
                  <a:lnTo>
                    <a:pt x="890420" y="2106507"/>
                  </a:lnTo>
                  <a:lnTo>
                    <a:pt x="895169" y="2123229"/>
                  </a:lnTo>
                  <a:lnTo>
                    <a:pt x="894011" y="2128315"/>
                  </a:lnTo>
                  <a:close/>
                </a:path>
                <a:path w="895350" h="2151379">
                  <a:moveTo>
                    <a:pt x="893605" y="2130096"/>
                  </a:moveTo>
                  <a:lnTo>
                    <a:pt x="894011" y="2128315"/>
                  </a:lnTo>
                  <a:lnTo>
                    <a:pt x="894217" y="2128785"/>
                  </a:lnTo>
                  <a:lnTo>
                    <a:pt x="893605" y="2130096"/>
                  </a:lnTo>
                  <a:close/>
                </a:path>
                <a:path w="895350" h="2151379">
                  <a:moveTo>
                    <a:pt x="887336" y="2143524"/>
                  </a:moveTo>
                  <a:lnTo>
                    <a:pt x="893605" y="2130096"/>
                  </a:lnTo>
                  <a:lnTo>
                    <a:pt x="890941" y="2141798"/>
                  </a:lnTo>
                  <a:lnTo>
                    <a:pt x="887336" y="2143524"/>
                  </a:lnTo>
                  <a:close/>
                </a:path>
                <a:path w="895350" h="2151379">
                  <a:moveTo>
                    <a:pt x="883972" y="2145134"/>
                  </a:moveTo>
                  <a:lnTo>
                    <a:pt x="887336" y="2143524"/>
                  </a:lnTo>
                  <a:lnTo>
                    <a:pt x="887066" y="2144102"/>
                  </a:lnTo>
                  <a:lnTo>
                    <a:pt x="883972" y="2145134"/>
                  </a:lnTo>
                  <a:close/>
                </a:path>
                <a:path w="895350" h="2151379">
                  <a:moveTo>
                    <a:pt x="872605" y="2150574"/>
                  </a:moveTo>
                  <a:lnTo>
                    <a:pt x="868792" y="2150197"/>
                  </a:lnTo>
                  <a:lnTo>
                    <a:pt x="883972" y="2145134"/>
                  </a:lnTo>
                  <a:lnTo>
                    <a:pt x="872605" y="215057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26296" y="8254091"/>
              <a:ext cx="787304" cy="197841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8900280" y="8227984"/>
              <a:ext cx="838835" cy="2032000"/>
            </a:xfrm>
            <a:custGeom>
              <a:avLst/>
              <a:gdLst/>
              <a:ahLst/>
              <a:cxnLst/>
              <a:rect l="l" t="t" r="r" b="b"/>
              <a:pathLst>
                <a:path w="838834" h="2032000">
                  <a:moveTo>
                    <a:pt x="511361" y="2021899"/>
                  </a:moveTo>
                  <a:lnTo>
                    <a:pt x="509289" y="2019971"/>
                  </a:lnTo>
                  <a:lnTo>
                    <a:pt x="20303" y="298147"/>
                  </a:lnTo>
                  <a:lnTo>
                    <a:pt x="10733" y="270754"/>
                  </a:lnTo>
                  <a:lnTo>
                    <a:pt x="4256" y="253313"/>
                  </a:lnTo>
                  <a:lnTo>
                    <a:pt x="6146" y="244107"/>
                  </a:lnTo>
                  <a:lnTo>
                    <a:pt x="21678" y="241420"/>
                  </a:lnTo>
                  <a:lnTo>
                    <a:pt x="12283" y="239946"/>
                  </a:lnTo>
                  <a:lnTo>
                    <a:pt x="4652" y="235586"/>
                  </a:lnTo>
                  <a:lnTo>
                    <a:pt x="115" y="228427"/>
                  </a:lnTo>
                  <a:lnTo>
                    <a:pt x="0" y="218560"/>
                  </a:lnTo>
                  <a:lnTo>
                    <a:pt x="11284" y="174770"/>
                  </a:lnTo>
                  <a:lnTo>
                    <a:pt x="26269" y="130885"/>
                  </a:lnTo>
                  <a:lnTo>
                    <a:pt x="45965" y="88965"/>
                  </a:lnTo>
                  <a:lnTo>
                    <a:pt x="71381" y="51073"/>
                  </a:lnTo>
                  <a:lnTo>
                    <a:pt x="103528" y="19273"/>
                  </a:lnTo>
                  <a:lnTo>
                    <a:pt x="145603" y="580"/>
                  </a:lnTo>
                  <a:lnTo>
                    <a:pt x="168143" y="0"/>
                  </a:lnTo>
                  <a:lnTo>
                    <a:pt x="191406" y="4668"/>
                  </a:lnTo>
                  <a:lnTo>
                    <a:pt x="219486" y="24087"/>
                  </a:lnTo>
                  <a:lnTo>
                    <a:pt x="256548" y="60641"/>
                  </a:lnTo>
                  <a:lnTo>
                    <a:pt x="257148" y="61456"/>
                  </a:lnTo>
                  <a:lnTo>
                    <a:pt x="153983" y="61456"/>
                  </a:lnTo>
                  <a:lnTo>
                    <a:pt x="127802" y="64870"/>
                  </a:lnTo>
                  <a:lnTo>
                    <a:pt x="80158" y="127013"/>
                  </a:lnTo>
                  <a:lnTo>
                    <a:pt x="61286" y="178210"/>
                  </a:lnTo>
                  <a:lnTo>
                    <a:pt x="57962" y="189773"/>
                  </a:lnTo>
                  <a:lnTo>
                    <a:pt x="30455" y="189773"/>
                  </a:lnTo>
                  <a:lnTo>
                    <a:pt x="46369" y="195149"/>
                  </a:lnTo>
                  <a:lnTo>
                    <a:pt x="51883" y="204603"/>
                  </a:lnTo>
                  <a:lnTo>
                    <a:pt x="52972" y="207669"/>
                  </a:lnTo>
                  <a:lnTo>
                    <a:pt x="556015" y="1978696"/>
                  </a:lnTo>
                  <a:lnTo>
                    <a:pt x="538582" y="1978696"/>
                  </a:lnTo>
                  <a:lnTo>
                    <a:pt x="519810" y="1986782"/>
                  </a:lnTo>
                  <a:lnTo>
                    <a:pt x="509434" y="2004573"/>
                  </a:lnTo>
                  <a:lnTo>
                    <a:pt x="511361" y="2021899"/>
                  </a:lnTo>
                  <a:close/>
                </a:path>
                <a:path w="838834" h="2032000">
                  <a:moveTo>
                    <a:pt x="261601" y="165320"/>
                  </a:moveTo>
                  <a:lnTo>
                    <a:pt x="260852" y="164928"/>
                  </a:lnTo>
                  <a:lnTo>
                    <a:pt x="255490" y="158657"/>
                  </a:lnTo>
                  <a:lnTo>
                    <a:pt x="232220" y="124030"/>
                  </a:lnTo>
                  <a:lnTo>
                    <a:pt x="207005" y="94187"/>
                  </a:lnTo>
                  <a:lnTo>
                    <a:pt x="180655" y="72279"/>
                  </a:lnTo>
                  <a:lnTo>
                    <a:pt x="153983" y="61456"/>
                  </a:lnTo>
                  <a:lnTo>
                    <a:pt x="257148" y="61456"/>
                  </a:lnTo>
                  <a:lnTo>
                    <a:pt x="283696" y="97493"/>
                  </a:lnTo>
                  <a:lnTo>
                    <a:pt x="282033" y="117805"/>
                  </a:lnTo>
                  <a:lnTo>
                    <a:pt x="299722" y="117805"/>
                  </a:lnTo>
                  <a:lnTo>
                    <a:pt x="304831" y="120038"/>
                  </a:lnTo>
                  <a:lnTo>
                    <a:pt x="309211" y="126695"/>
                  </a:lnTo>
                  <a:lnTo>
                    <a:pt x="319216" y="161922"/>
                  </a:lnTo>
                  <a:lnTo>
                    <a:pt x="260570" y="161922"/>
                  </a:lnTo>
                  <a:lnTo>
                    <a:pt x="261601" y="165320"/>
                  </a:lnTo>
                  <a:close/>
                </a:path>
                <a:path w="838834" h="2032000">
                  <a:moveTo>
                    <a:pt x="299722" y="117805"/>
                  </a:moveTo>
                  <a:lnTo>
                    <a:pt x="282033" y="117805"/>
                  </a:lnTo>
                  <a:lnTo>
                    <a:pt x="289566" y="116485"/>
                  </a:lnTo>
                  <a:lnTo>
                    <a:pt x="297724" y="116932"/>
                  </a:lnTo>
                  <a:lnTo>
                    <a:pt x="299722" y="117805"/>
                  </a:lnTo>
                  <a:close/>
                </a:path>
                <a:path w="838834" h="2032000">
                  <a:moveTo>
                    <a:pt x="274510" y="169016"/>
                  </a:moveTo>
                  <a:lnTo>
                    <a:pt x="267215" y="168262"/>
                  </a:lnTo>
                  <a:lnTo>
                    <a:pt x="261601" y="165320"/>
                  </a:lnTo>
                  <a:lnTo>
                    <a:pt x="260570" y="161922"/>
                  </a:lnTo>
                  <a:lnTo>
                    <a:pt x="262047" y="162494"/>
                  </a:lnTo>
                  <a:lnTo>
                    <a:pt x="269234" y="167233"/>
                  </a:lnTo>
                  <a:lnTo>
                    <a:pt x="282668" y="167547"/>
                  </a:lnTo>
                  <a:lnTo>
                    <a:pt x="274510" y="169016"/>
                  </a:lnTo>
                  <a:close/>
                </a:path>
                <a:path w="838834" h="2032000">
                  <a:moveTo>
                    <a:pt x="321230" y="169016"/>
                  </a:moveTo>
                  <a:lnTo>
                    <a:pt x="274510" y="169016"/>
                  </a:lnTo>
                  <a:lnTo>
                    <a:pt x="282668" y="167547"/>
                  </a:lnTo>
                  <a:lnTo>
                    <a:pt x="269234" y="167233"/>
                  </a:lnTo>
                  <a:lnTo>
                    <a:pt x="262047" y="162494"/>
                  </a:lnTo>
                  <a:lnTo>
                    <a:pt x="260570" y="161922"/>
                  </a:lnTo>
                  <a:lnTo>
                    <a:pt x="319216" y="161922"/>
                  </a:lnTo>
                  <a:lnTo>
                    <a:pt x="321230" y="169016"/>
                  </a:lnTo>
                  <a:close/>
                </a:path>
                <a:path w="838834" h="2032000">
                  <a:moveTo>
                    <a:pt x="788468" y="2019971"/>
                  </a:moveTo>
                  <a:lnTo>
                    <a:pt x="280659" y="231895"/>
                  </a:lnTo>
                  <a:lnTo>
                    <a:pt x="276596" y="217448"/>
                  </a:lnTo>
                  <a:lnTo>
                    <a:pt x="272503" y="203002"/>
                  </a:lnTo>
                  <a:lnTo>
                    <a:pt x="264267" y="174109"/>
                  </a:lnTo>
                  <a:lnTo>
                    <a:pt x="261601" y="165320"/>
                  </a:lnTo>
                  <a:lnTo>
                    <a:pt x="267215" y="168262"/>
                  </a:lnTo>
                  <a:lnTo>
                    <a:pt x="274510" y="169016"/>
                  </a:lnTo>
                  <a:lnTo>
                    <a:pt x="321230" y="169016"/>
                  </a:lnTo>
                  <a:lnTo>
                    <a:pt x="835194" y="1978696"/>
                  </a:lnTo>
                  <a:lnTo>
                    <a:pt x="817760" y="1978696"/>
                  </a:lnTo>
                  <a:lnTo>
                    <a:pt x="788468" y="2019971"/>
                  </a:lnTo>
                  <a:close/>
                </a:path>
                <a:path w="838834" h="2032000">
                  <a:moveTo>
                    <a:pt x="52972" y="207669"/>
                  </a:moveTo>
                  <a:lnTo>
                    <a:pt x="51883" y="204603"/>
                  </a:lnTo>
                  <a:lnTo>
                    <a:pt x="46369" y="195149"/>
                  </a:lnTo>
                  <a:lnTo>
                    <a:pt x="30455" y="189773"/>
                  </a:lnTo>
                  <a:lnTo>
                    <a:pt x="38069" y="189773"/>
                  </a:lnTo>
                  <a:lnTo>
                    <a:pt x="48433" y="191254"/>
                  </a:lnTo>
                  <a:lnTo>
                    <a:pt x="50865" y="200250"/>
                  </a:lnTo>
                  <a:lnTo>
                    <a:pt x="52972" y="207669"/>
                  </a:lnTo>
                  <a:close/>
                </a:path>
                <a:path w="838834" h="2032000">
                  <a:moveTo>
                    <a:pt x="53134" y="208123"/>
                  </a:moveTo>
                  <a:lnTo>
                    <a:pt x="52972" y="207669"/>
                  </a:lnTo>
                  <a:lnTo>
                    <a:pt x="50865" y="200250"/>
                  </a:lnTo>
                  <a:lnTo>
                    <a:pt x="48433" y="191254"/>
                  </a:lnTo>
                  <a:lnTo>
                    <a:pt x="38069" y="189773"/>
                  </a:lnTo>
                  <a:lnTo>
                    <a:pt x="57962" y="189773"/>
                  </a:lnTo>
                  <a:lnTo>
                    <a:pt x="56258" y="195699"/>
                  </a:lnTo>
                  <a:lnTo>
                    <a:pt x="53134" y="208123"/>
                  </a:lnTo>
                  <a:close/>
                </a:path>
                <a:path w="838834" h="2032000">
                  <a:moveTo>
                    <a:pt x="527901" y="2029654"/>
                  </a:moveTo>
                  <a:lnTo>
                    <a:pt x="512263" y="2022739"/>
                  </a:lnTo>
                  <a:lnTo>
                    <a:pt x="511361" y="2021899"/>
                  </a:lnTo>
                  <a:lnTo>
                    <a:pt x="509434" y="2004573"/>
                  </a:lnTo>
                  <a:lnTo>
                    <a:pt x="519810" y="1986782"/>
                  </a:lnTo>
                  <a:lnTo>
                    <a:pt x="538582" y="1978696"/>
                  </a:lnTo>
                  <a:lnTo>
                    <a:pt x="556015" y="1978696"/>
                  </a:lnTo>
                  <a:lnTo>
                    <a:pt x="558991" y="1989174"/>
                  </a:lnTo>
                  <a:lnTo>
                    <a:pt x="555672" y="2009643"/>
                  </a:lnTo>
                  <a:lnTo>
                    <a:pt x="540208" y="2025925"/>
                  </a:lnTo>
                  <a:lnTo>
                    <a:pt x="527901" y="2029654"/>
                  </a:lnTo>
                  <a:close/>
                </a:path>
                <a:path w="838834" h="2032000">
                  <a:moveTo>
                    <a:pt x="808877" y="2030449"/>
                  </a:moveTo>
                  <a:lnTo>
                    <a:pt x="529699" y="2030449"/>
                  </a:lnTo>
                  <a:lnTo>
                    <a:pt x="527901" y="2029654"/>
                  </a:lnTo>
                  <a:lnTo>
                    <a:pt x="540208" y="2025925"/>
                  </a:lnTo>
                  <a:lnTo>
                    <a:pt x="555672" y="2009643"/>
                  </a:lnTo>
                  <a:lnTo>
                    <a:pt x="558991" y="1989174"/>
                  </a:lnTo>
                  <a:lnTo>
                    <a:pt x="556015" y="1978696"/>
                  </a:lnTo>
                  <a:lnTo>
                    <a:pt x="776747" y="1978696"/>
                  </a:lnTo>
                  <a:lnTo>
                    <a:pt x="788468" y="2019971"/>
                  </a:lnTo>
                  <a:lnTo>
                    <a:pt x="829116" y="2019971"/>
                  </a:lnTo>
                  <a:lnTo>
                    <a:pt x="822496" y="2026455"/>
                  </a:lnTo>
                  <a:lnTo>
                    <a:pt x="808877" y="2030449"/>
                  </a:lnTo>
                  <a:close/>
                </a:path>
                <a:path w="838834" h="2032000">
                  <a:moveTo>
                    <a:pt x="829116" y="2019971"/>
                  </a:moveTo>
                  <a:lnTo>
                    <a:pt x="788468" y="2019971"/>
                  </a:lnTo>
                  <a:lnTo>
                    <a:pt x="817760" y="1978696"/>
                  </a:lnTo>
                  <a:lnTo>
                    <a:pt x="835194" y="1978696"/>
                  </a:lnTo>
                  <a:lnTo>
                    <a:pt x="838170" y="1989174"/>
                  </a:lnTo>
                  <a:lnTo>
                    <a:pt x="838471" y="2002990"/>
                  </a:lnTo>
                  <a:lnTo>
                    <a:pt x="832803" y="2016360"/>
                  </a:lnTo>
                  <a:lnTo>
                    <a:pt x="829116" y="2019971"/>
                  </a:lnTo>
                  <a:close/>
                </a:path>
                <a:path w="838834" h="2032000">
                  <a:moveTo>
                    <a:pt x="512263" y="2022739"/>
                  </a:moveTo>
                  <a:lnTo>
                    <a:pt x="511412" y="2022363"/>
                  </a:lnTo>
                  <a:lnTo>
                    <a:pt x="511361" y="2021899"/>
                  </a:lnTo>
                  <a:lnTo>
                    <a:pt x="512263" y="2022739"/>
                  </a:lnTo>
                  <a:close/>
                </a:path>
                <a:path w="838834" h="2032000">
                  <a:moveTo>
                    <a:pt x="521710" y="2031531"/>
                  </a:moveTo>
                  <a:lnTo>
                    <a:pt x="512263" y="2022739"/>
                  </a:lnTo>
                  <a:lnTo>
                    <a:pt x="527901" y="2029654"/>
                  </a:lnTo>
                  <a:lnTo>
                    <a:pt x="521710" y="203153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78403" y="8182073"/>
              <a:ext cx="814482" cy="205043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155636" y="8151127"/>
              <a:ext cx="859790" cy="2110740"/>
            </a:xfrm>
            <a:custGeom>
              <a:avLst/>
              <a:gdLst/>
              <a:ahLst/>
              <a:cxnLst/>
              <a:rect l="l" t="t" r="r" b="b"/>
              <a:pathLst>
                <a:path w="859790" h="2110740">
                  <a:moveTo>
                    <a:pt x="2990" y="201873"/>
                  </a:moveTo>
                  <a:lnTo>
                    <a:pt x="3777" y="199440"/>
                  </a:lnTo>
                  <a:lnTo>
                    <a:pt x="8489" y="183444"/>
                  </a:lnTo>
                  <a:lnTo>
                    <a:pt x="11703" y="170893"/>
                  </a:lnTo>
                  <a:lnTo>
                    <a:pt x="15196" y="157986"/>
                  </a:lnTo>
                  <a:lnTo>
                    <a:pt x="34583" y="103362"/>
                  </a:lnTo>
                  <a:lnTo>
                    <a:pt x="65700" y="47855"/>
                  </a:lnTo>
                  <a:lnTo>
                    <a:pt x="104401" y="10980"/>
                  </a:lnTo>
                  <a:lnTo>
                    <a:pt x="145848" y="0"/>
                  </a:lnTo>
                  <a:lnTo>
                    <a:pt x="167008" y="3419"/>
                  </a:lnTo>
                  <a:lnTo>
                    <a:pt x="196282" y="22764"/>
                  </a:lnTo>
                  <a:lnTo>
                    <a:pt x="240279" y="59670"/>
                  </a:lnTo>
                  <a:lnTo>
                    <a:pt x="248189" y="67859"/>
                  </a:lnTo>
                  <a:lnTo>
                    <a:pt x="155311" y="67859"/>
                  </a:lnTo>
                  <a:lnTo>
                    <a:pt x="126220" y="71154"/>
                  </a:lnTo>
                  <a:lnTo>
                    <a:pt x="75429" y="134548"/>
                  </a:lnTo>
                  <a:lnTo>
                    <a:pt x="58654" y="181790"/>
                  </a:lnTo>
                  <a:lnTo>
                    <a:pt x="55926" y="191805"/>
                  </a:lnTo>
                  <a:lnTo>
                    <a:pt x="16209" y="191805"/>
                  </a:lnTo>
                  <a:lnTo>
                    <a:pt x="6883" y="197181"/>
                  </a:lnTo>
                  <a:lnTo>
                    <a:pt x="2990" y="201873"/>
                  </a:lnTo>
                  <a:close/>
                </a:path>
                <a:path w="859790" h="2110740">
                  <a:moveTo>
                    <a:pt x="269724" y="164691"/>
                  </a:moveTo>
                  <a:lnTo>
                    <a:pt x="243785" y="130900"/>
                  </a:lnTo>
                  <a:lnTo>
                    <a:pt x="215226" y="101121"/>
                  </a:lnTo>
                  <a:lnTo>
                    <a:pt x="185358" y="78978"/>
                  </a:lnTo>
                  <a:lnTo>
                    <a:pt x="155311" y="67859"/>
                  </a:lnTo>
                  <a:lnTo>
                    <a:pt x="248189" y="67859"/>
                  </a:lnTo>
                  <a:lnTo>
                    <a:pt x="276087" y="96736"/>
                  </a:lnTo>
                  <a:lnTo>
                    <a:pt x="280794" y="116557"/>
                  </a:lnTo>
                  <a:lnTo>
                    <a:pt x="290961" y="116872"/>
                  </a:lnTo>
                  <a:lnTo>
                    <a:pt x="299234" y="122655"/>
                  </a:lnTo>
                  <a:lnTo>
                    <a:pt x="305346" y="131395"/>
                  </a:lnTo>
                  <a:lnTo>
                    <a:pt x="309029" y="140581"/>
                  </a:lnTo>
                  <a:lnTo>
                    <a:pt x="311825" y="150424"/>
                  </a:lnTo>
                  <a:lnTo>
                    <a:pt x="265672" y="150424"/>
                  </a:lnTo>
                  <a:lnTo>
                    <a:pt x="269724" y="164691"/>
                  </a:lnTo>
                  <a:close/>
                </a:path>
                <a:path w="859790" h="2110740">
                  <a:moveTo>
                    <a:pt x="285576" y="175341"/>
                  </a:moveTo>
                  <a:lnTo>
                    <a:pt x="265672" y="150424"/>
                  </a:lnTo>
                  <a:lnTo>
                    <a:pt x="293907" y="174448"/>
                  </a:lnTo>
                  <a:lnTo>
                    <a:pt x="291898" y="174977"/>
                  </a:lnTo>
                  <a:lnTo>
                    <a:pt x="285576" y="175341"/>
                  </a:lnTo>
                  <a:close/>
                </a:path>
                <a:path w="859790" h="2110740">
                  <a:moveTo>
                    <a:pt x="318903" y="175341"/>
                  </a:moveTo>
                  <a:lnTo>
                    <a:pt x="285576" y="175341"/>
                  </a:lnTo>
                  <a:lnTo>
                    <a:pt x="291898" y="174977"/>
                  </a:lnTo>
                  <a:lnTo>
                    <a:pt x="293907" y="174448"/>
                  </a:lnTo>
                  <a:lnTo>
                    <a:pt x="265672" y="150424"/>
                  </a:lnTo>
                  <a:lnTo>
                    <a:pt x="311825" y="150424"/>
                  </a:lnTo>
                  <a:lnTo>
                    <a:pt x="318903" y="175341"/>
                  </a:lnTo>
                  <a:close/>
                </a:path>
                <a:path w="859790" h="2110740">
                  <a:moveTo>
                    <a:pt x="843109" y="2107768"/>
                  </a:moveTo>
                  <a:lnTo>
                    <a:pt x="827921" y="2104727"/>
                  </a:lnTo>
                  <a:lnTo>
                    <a:pt x="815464" y="2086351"/>
                  </a:lnTo>
                  <a:lnTo>
                    <a:pt x="269724" y="164691"/>
                  </a:lnTo>
                  <a:lnTo>
                    <a:pt x="269902" y="164923"/>
                  </a:lnTo>
                  <a:lnTo>
                    <a:pt x="274082" y="169560"/>
                  </a:lnTo>
                  <a:lnTo>
                    <a:pt x="279472" y="173284"/>
                  </a:lnTo>
                  <a:lnTo>
                    <a:pt x="285576" y="175341"/>
                  </a:lnTo>
                  <a:lnTo>
                    <a:pt x="318903" y="175341"/>
                  </a:lnTo>
                  <a:lnTo>
                    <a:pt x="852012" y="2052167"/>
                  </a:lnTo>
                  <a:lnTo>
                    <a:pt x="836614" y="2052167"/>
                  </a:lnTo>
                  <a:lnTo>
                    <a:pt x="853198" y="2061295"/>
                  </a:lnTo>
                  <a:lnTo>
                    <a:pt x="858825" y="2078517"/>
                  </a:lnTo>
                  <a:lnTo>
                    <a:pt x="858384" y="2087230"/>
                  </a:lnTo>
                  <a:lnTo>
                    <a:pt x="855380" y="2100008"/>
                  </a:lnTo>
                  <a:lnTo>
                    <a:pt x="849946" y="2104152"/>
                  </a:lnTo>
                  <a:lnTo>
                    <a:pt x="843109" y="2107768"/>
                  </a:lnTo>
                  <a:close/>
                </a:path>
                <a:path w="859790" h="2110740">
                  <a:moveTo>
                    <a:pt x="837777" y="2110588"/>
                  </a:moveTo>
                  <a:lnTo>
                    <a:pt x="551724" y="2110588"/>
                  </a:lnTo>
                  <a:lnTo>
                    <a:pt x="543555" y="2108140"/>
                  </a:lnTo>
                  <a:lnTo>
                    <a:pt x="1087" y="225672"/>
                  </a:lnTo>
                  <a:lnTo>
                    <a:pt x="0" y="215528"/>
                  </a:lnTo>
                  <a:lnTo>
                    <a:pt x="2144" y="205405"/>
                  </a:lnTo>
                  <a:lnTo>
                    <a:pt x="7541" y="196948"/>
                  </a:lnTo>
                  <a:lnTo>
                    <a:pt x="16209" y="191805"/>
                  </a:lnTo>
                  <a:lnTo>
                    <a:pt x="55926" y="191805"/>
                  </a:lnTo>
                  <a:lnTo>
                    <a:pt x="52066" y="205972"/>
                  </a:lnTo>
                  <a:lnTo>
                    <a:pt x="49984" y="215829"/>
                  </a:lnTo>
                  <a:lnTo>
                    <a:pt x="44444" y="215829"/>
                  </a:lnTo>
                  <a:lnTo>
                    <a:pt x="29322" y="249696"/>
                  </a:lnTo>
                  <a:lnTo>
                    <a:pt x="54063" y="249696"/>
                  </a:lnTo>
                  <a:lnTo>
                    <a:pt x="565988" y="2052167"/>
                  </a:lnTo>
                  <a:lnTo>
                    <a:pt x="553839" y="2052167"/>
                  </a:lnTo>
                  <a:lnTo>
                    <a:pt x="564477" y="2058120"/>
                  </a:lnTo>
                  <a:lnTo>
                    <a:pt x="570733" y="2068201"/>
                  </a:lnTo>
                  <a:lnTo>
                    <a:pt x="571714" y="2070741"/>
                  </a:lnTo>
                  <a:lnTo>
                    <a:pt x="811030" y="2070741"/>
                  </a:lnTo>
                  <a:lnTo>
                    <a:pt x="815464" y="2086351"/>
                  </a:lnTo>
                  <a:lnTo>
                    <a:pt x="827921" y="2104727"/>
                  </a:lnTo>
                  <a:lnTo>
                    <a:pt x="843109" y="2107768"/>
                  </a:lnTo>
                  <a:lnTo>
                    <a:pt x="837777" y="2110588"/>
                  </a:lnTo>
                  <a:close/>
                </a:path>
                <a:path w="859790" h="2110740">
                  <a:moveTo>
                    <a:pt x="29322" y="249696"/>
                  </a:moveTo>
                  <a:lnTo>
                    <a:pt x="44444" y="215829"/>
                  </a:lnTo>
                  <a:lnTo>
                    <a:pt x="47621" y="227015"/>
                  </a:lnTo>
                  <a:lnTo>
                    <a:pt x="46876" y="230540"/>
                  </a:lnTo>
                  <a:lnTo>
                    <a:pt x="45290" y="239219"/>
                  </a:lnTo>
                  <a:lnTo>
                    <a:pt x="40003" y="246627"/>
                  </a:lnTo>
                  <a:lnTo>
                    <a:pt x="31437" y="249062"/>
                  </a:lnTo>
                  <a:lnTo>
                    <a:pt x="29322" y="249696"/>
                  </a:lnTo>
                  <a:close/>
                </a:path>
                <a:path w="859790" h="2110740">
                  <a:moveTo>
                    <a:pt x="47621" y="227015"/>
                  </a:moveTo>
                  <a:lnTo>
                    <a:pt x="44444" y="215829"/>
                  </a:lnTo>
                  <a:lnTo>
                    <a:pt x="49984" y="215829"/>
                  </a:lnTo>
                  <a:lnTo>
                    <a:pt x="47621" y="227015"/>
                  </a:lnTo>
                  <a:close/>
                </a:path>
                <a:path w="859790" h="2110740">
                  <a:moveTo>
                    <a:pt x="54063" y="249696"/>
                  </a:moveTo>
                  <a:lnTo>
                    <a:pt x="29322" y="249696"/>
                  </a:lnTo>
                  <a:lnTo>
                    <a:pt x="31437" y="249062"/>
                  </a:lnTo>
                  <a:lnTo>
                    <a:pt x="40003" y="246627"/>
                  </a:lnTo>
                  <a:lnTo>
                    <a:pt x="45290" y="239219"/>
                  </a:lnTo>
                  <a:lnTo>
                    <a:pt x="46876" y="230540"/>
                  </a:lnTo>
                  <a:lnTo>
                    <a:pt x="47621" y="227015"/>
                  </a:lnTo>
                  <a:lnTo>
                    <a:pt x="54063" y="249696"/>
                  </a:lnTo>
                  <a:close/>
                </a:path>
                <a:path w="859790" h="2110740">
                  <a:moveTo>
                    <a:pt x="571714" y="2070741"/>
                  </a:moveTo>
                  <a:lnTo>
                    <a:pt x="570733" y="2068201"/>
                  </a:lnTo>
                  <a:lnTo>
                    <a:pt x="564477" y="2058120"/>
                  </a:lnTo>
                  <a:lnTo>
                    <a:pt x="553839" y="2052167"/>
                  </a:lnTo>
                  <a:lnTo>
                    <a:pt x="565988" y="2052167"/>
                  </a:lnTo>
                  <a:lnTo>
                    <a:pt x="566529" y="2054072"/>
                  </a:lnTo>
                  <a:lnTo>
                    <a:pt x="571714" y="2070741"/>
                  </a:lnTo>
                  <a:close/>
                </a:path>
                <a:path w="859790" h="2110740">
                  <a:moveTo>
                    <a:pt x="811030" y="2070741"/>
                  </a:moveTo>
                  <a:lnTo>
                    <a:pt x="571714" y="2070741"/>
                  </a:lnTo>
                  <a:lnTo>
                    <a:pt x="566529" y="2054072"/>
                  </a:lnTo>
                  <a:lnTo>
                    <a:pt x="565988" y="2052167"/>
                  </a:lnTo>
                  <a:lnTo>
                    <a:pt x="805755" y="2052167"/>
                  </a:lnTo>
                  <a:lnTo>
                    <a:pt x="811030" y="2070741"/>
                  </a:lnTo>
                  <a:close/>
                </a:path>
                <a:path w="859790" h="2110740">
                  <a:moveTo>
                    <a:pt x="858825" y="2078517"/>
                  </a:moveTo>
                  <a:lnTo>
                    <a:pt x="853198" y="2061295"/>
                  </a:lnTo>
                  <a:lnTo>
                    <a:pt x="836614" y="2052167"/>
                  </a:lnTo>
                  <a:lnTo>
                    <a:pt x="852012" y="2052167"/>
                  </a:lnTo>
                  <a:lnTo>
                    <a:pt x="858927" y="2076509"/>
                  </a:lnTo>
                  <a:lnTo>
                    <a:pt x="858825" y="2078517"/>
                  </a:lnTo>
                  <a:close/>
                </a:path>
                <a:path w="859790" h="2110740">
                  <a:moveTo>
                    <a:pt x="858384" y="2087230"/>
                  </a:moveTo>
                  <a:lnTo>
                    <a:pt x="858825" y="2078517"/>
                  </a:lnTo>
                  <a:lnTo>
                    <a:pt x="859759" y="2081377"/>
                  </a:lnTo>
                  <a:lnTo>
                    <a:pt x="858384" y="2087230"/>
                  </a:lnTo>
                  <a:close/>
                </a:path>
                <a:path w="859790" h="2110740">
                  <a:moveTo>
                    <a:pt x="855380" y="2100008"/>
                  </a:moveTo>
                  <a:lnTo>
                    <a:pt x="858384" y="2087230"/>
                  </a:lnTo>
                  <a:lnTo>
                    <a:pt x="857831" y="2098139"/>
                  </a:lnTo>
                  <a:lnTo>
                    <a:pt x="855380" y="2100008"/>
                  </a:lnTo>
                  <a:close/>
                </a:path>
                <a:path w="859790" h="2110740">
                  <a:moveTo>
                    <a:pt x="849946" y="2104152"/>
                  </a:moveTo>
                  <a:lnTo>
                    <a:pt x="855380" y="2100008"/>
                  </a:lnTo>
                  <a:lnTo>
                    <a:pt x="855039" y="2101459"/>
                  </a:lnTo>
                  <a:lnTo>
                    <a:pt x="849946" y="2104152"/>
                  </a:lnTo>
                  <a:close/>
                </a:path>
                <a:path w="859790" h="2110740">
                  <a:moveTo>
                    <a:pt x="844769" y="2108100"/>
                  </a:moveTo>
                  <a:lnTo>
                    <a:pt x="843109" y="2107768"/>
                  </a:lnTo>
                  <a:lnTo>
                    <a:pt x="849946" y="2104152"/>
                  </a:lnTo>
                  <a:lnTo>
                    <a:pt x="844769" y="21081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10774935" y="7146301"/>
            <a:ext cx="864869" cy="3115310"/>
            <a:chOff x="10774935" y="7146301"/>
            <a:chExt cx="864869" cy="3115310"/>
          </a:xfrm>
        </p:grpSpPr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096910" y="7168705"/>
              <a:ext cx="222920" cy="37985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1068793" y="7146301"/>
              <a:ext cx="280670" cy="426084"/>
            </a:xfrm>
            <a:custGeom>
              <a:avLst/>
              <a:gdLst/>
              <a:ahLst/>
              <a:cxnLst/>
              <a:rect l="l" t="t" r="r" b="b"/>
              <a:pathLst>
                <a:path w="280670" h="426084">
                  <a:moveTo>
                    <a:pt x="174935" y="425912"/>
                  </a:moveTo>
                  <a:lnTo>
                    <a:pt x="123819" y="422662"/>
                  </a:lnTo>
                  <a:lnTo>
                    <a:pt x="79102" y="390351"/>
                  </a:lnTo>
                  <a:lnTo>
                    <a:pt x="68089" y="372179"/>
                  </a:lnTo>
                  <a:lnTo>
                    <a:pt x="50599" y="344391"/>
                  </a:lnTo>
                  <a:lnTo>
                    <a:pt x="32068" y="316086"/>
                  </a:lnTo>
                  <a:lnTo>
                    <a:pt x="14628" y="287226"/>
                  </a:lnTo>
                  <a:lnTo>
                    <a:pt x="409" y="257771"/>
                  </a:lnTo>
                  <a:lnTo>
                    <a:pt x="0" y="241375"/>
                  </a:lnTo>
                  <a:lnTo>
                    <a:pt x="6807" y="222092"/>
                  </a:lnTo>
                  <a:lnTo>
                    <a:pt x="23674" y="188556"/>
                  </a:lnTo>
                  <a:lnTo>
                    <a:pt x="38940" y="152476"/>
                  </a:lnTo>
                  <a:lnTo>
                    <a:pt x="54275" y="116456"/>
                  </a:lnTo>
                  <a:lnTo>
                    <a:pt x="72569" y="73725"/>
                  </a:lnTo>
                  <a:lnTo>
                    <a:pt x="102927" y="18087"/>
                  </a:lnTo>
                  <a:lnTo>
                    <a:pt x="155960" y="0"/>
                  </a:lnTo>
                  <a:lnTo>
                    <a:pt x="181981" y="21019"/>
                  </a:lnTo>
                  <a:lnTo>
                    <a:pt x="197022" y="46631"/>
                  </a:lnTo>
                  <a:lnTo>
                    <a:pt x="139470" y="46631"/>
                  </a:lnTo>
                  <a:lnTo>
                    <a:pt x="137038" y="49700"/>
                  </a:lnTo>
                  <a:lnTo>
                    <a:pt x="142325" y="56474"/>
                  </a:lnTo>
                  <a:lnTo>
                    <a:pt x="143758" y="59841"/>
                  </a:lnTo>
                  <a:lnTo>
                    <a:pt x="137072" y="73804"/>
                  </a:lnTo>
                  <a:lnTo>
                    <a:pt x="132808" y="82615"/>
                  </a:lnTo>
                  <a:lnTo>
                    <a:pt x="123462" y="104364"/>
                  </a:lnTo>
                  <a:lnTo>
                    <a:pt x="99880" y="159691"/>
                  </a:lnTo>
                  <a:lnTo>
                    <a:pt x="85643" y="193278"/>
                  </a:lnTo>
                  <a:lnTo>
                    <a:pt x="71486" y="226886"/>
                  </a:lnTo>
                  <a:lnTo>
                    <a:pt x="62883" y="247441"/>
                  </a:lnTo>
                  <a:lnTo>
                    <a:pt x="54553" y="247441"/>
                  </a:lnTo>
                  <a:lnTo>
                    <a:pt x="56048" y="250168"/>
                  </a:lnTo>
                  <a:lnTo>
                    <a:pt x="57496" y="253990"/>
                  </a:lnTo>
                  <a:lnTo>
                    <a:pt x="57408" y="260523"/>
                  </a:lnTo>
                  <a:lnTo>
                    <a:pt x="61906" y="260523"/>
                  </a:lnTo>
                  <a:lnTo>
                    <a:pt x="120162" y="358695"/>
                  </a:lnTo>
                  <a:lnTo>
                    <a:pt x="127520" y="371015"/>
                  </a:lnTo>
                  <a:lnTo>
                    <a:pt x="130508" y="375883"/>
                  </a:lnTo>
                  <a:lnTo>
                    <a:pt x="120964" y="375883"/>
                  </a:lnTo>
                  <a:lnTo>
                    <a:pt x="130108" y="380153"/>
                  </a:lnTo>
                  <a:lnTo>
                    <a:pt x="134632" y="383291"/>
                  </a:lnTo>
                  <a:lnTo>
                    <a:pt x="247272" y="383291"/>
                  </a:lnTo>
                  <a:lnTo>
                    <a:pt x="245431" y="386599"/>
                  </a:lnTo>
                  <a:lnTo>
                    <a:pt x="215288" y="412929"/>
                  </a:lnTo>
                  <a:lnTo>
                    <a:pt x="174935" y="425912"/>
                  </a:lnTo>
                  <a:close/>
                </a:path>
                <a:path w="280670" h="426084">
                  <a:moveTo>
                    <a:pt x="143758" y="59841"/>
                  </a:moveTo>
                  <a:lnTo>
                    <a:pt x="142325" y="56474"/>
                  </a:lnTo>
                  <a:lnTo>
                    <a:pt x="137038" y="49700"/>
                  </a:lnTo>
                  <a:lnTo>
                    <a:pt x="139470" y="46631"/>
                  </a:lnTo>
                  <a:lnTo>
                    <a:pt x="149728" y="47372"/>
                  </a:lnTo>
                  <a:lnTo>
                    <a:pt x="143758" y="59841"/>
                  </a:lnTo>
                  <a:close/>
                </a:path>
                <a:path w="280670" h="426084">
                  <a:moveTo>
                    <a:pt x="221847" y="253990"/>
                  </a:moveTo>
                  <a:lnTo>
                    <a:pt x="149199" y="73725"/>
                  </a:lnTo>
                  <a:lnTo>
                    <a:pt x="146872" y="68010"/>
                  </a:lnTo>
                  <a:lnTo>
                    <a:pt x="144757" y="62189"/>
                  </a:lnTo>
                  <a:lnTo>
                    <a:pt x="143758" y="59841"/>
                  </a:lnTo>
                  <a:lnTo>
                    <a:pt x="149728" y="47372"/>
                  </a:lnTo>
                  <a:lnTo>
                    <a:pt x="139470" y="46631"/>
                  </a:lnTo>
                  <a:lnTo>
                    <a:pt x="197022" y="46631"/>
                  </a:lnTo>
                  <a:lnTo>
                    <a:pt x="206694" y="63099"/>
                  </a:lnTo>
                  <a:lnTo>
                    <a:pt x="227173" y="108964"/>
                  </a:lnTo>
                  <a:lnTo>
                    <a:pt x="244971" y="156733"/>
                  </a:lnTo>
                  <a:lnTo>
                    <a:pt x="261644" y="204528"/>
                  </a:lnTo>
                  <a:lnTo>
                    <a:pt x="271662" y="231445"/>
                  </a:lnTo>
                  <a:lnTo>
                    <a:pt x="250480" y="231445"/>
                  </a:lnTo>
                  <a:lnTo>
                    <a:pt x="230596" y="235024"/>
                  </a:lnTo>
                  <a:lnTo>
                    <a:pt x="221954" y="251739"/>
                  </a:lnTo>
                  <a:lnTo>
                    <a:pt x="221847" y="253990"/>
                  </a:lnTo>
                  <a:close/>
                </a:path>
                <a:path w="280670" h="426084">
                  <a:moveTo>
                    <a:pt x="259720" y="275737"/>
                  </a:moveTo>
                  <a:lnTo>
                    <a:pt x="238159" y="271960"/>
                  </a:lnTo>
                  <a:lnTo>
                    <a:pt x="223329" y="257665"/>
                  </a:lnTo>
                  <a:lnTo>
                    <a:pt x="222006" y="254385"/>
                  </a:lnTo>
                  <a:lnTo>
                    <a:pt x="221954" y="251739"/>
                  </a:lnTo>
                  <a:lnTo>
                    <a:pt x="230596" y="235024"/>
                  </a:lnTo>
                  <a:lnTo>
                    <a:pt x="250480" y="231445"/>
                  </a:lnTo>
                  <a:lnTo>
                    <a:pt x="270642" y="239178"/>
                  </a:lnTo>
                  <a:lnTo>
                    <a:pt x="278454" y="253375"/>
                  </a:lnTo>
                  <a:lnTo>
                    <a:pt x="276939" y="268679"/>
                  </a:lnTo>
                  <a:lnTo>
                    <a:pt x="259720" y="275737"/>
                  </a:lnTo>
                  <a:close/>
                </a:path>
                <a:path w="280670" h="426084">
                  <a:moveTo>
                    <a:pt x="278454" y="253375"/>
                  </a:moveTo>
                  <a:lnTo>
                    <a:pt x="270642" y="239178"/>
                  </a:lnTo>
                  <a:lnTo>
                    <a:pt x="250480" y="231445"/>
                  </a:lnTo>
                  <a:lnTo>
                    <a:pt x="271662" y="231445"/>
                  </a:lnTo>
                  <a:lnTo>
                    <a:pt x="278630" y="250168"/>
                  </a:lnTo>
                  <a:lnTo>
                    <a:pt x="278616" y="251739"/>
                  </a:lnTo>
                  <a:lnTo>
                    <a:pt x="278454" y="253375"/>
                  </a:lnTo>
                  <a:close/>
                </a:path>
                <a:path w="280670" h="426084">
                  <a:moveTo>
                    <a:pt x="59295" y="256014"/>
                  </a:moveTo>
                  <a:lnTo>
                    <a:pt x="58144" y="253990"/>
                  </a:lnTo>
                  <a:lnTo>
                    <a:pt x="56048" y="250168"/>
                  </a:lnTo>
                  <a:lnTo>
                    <a:pt x="55425" y="248524"/>
                  </a:lnTo>
                  <a:lnTo>
                    <a:pt x="54553" y="247441"/>
                  </a:lnTo>
                  <a:lnTo>
                    <a:pt x="62883" y="247441"/>
                  </a:lnTo>
                  <a:lnTo>
                    <a:pt x="59295" y="256014"/>
                  </a:lnTo>
                  <a:close/>
                </a:path>
                <a:path w="280670" h="426084">
                  <a:moveTo>
                    <a:pt x="57408" y="260523"/>
                  </a:moveTo>
                  <a:lnTo>
                    <a:pt x="57496" y="253990"/>
                  </a:lnTo>
                  <a:lnTo>
                    <a:pt x="56048" y="250168"/>
                  </a:lnTo>
                  <a:lnTo>
                    <a:pt x="58360" y="254385"/>
                  </a:lnTo>
                  <a:lnTo>
                    <a:pt x="59295" y="256014"/>
                  </a:lnTo>
                  <a:lnTo>
                    <a:pt x="57408" y="260523"/>
                  </a:lnTo>
                  <a:close/>
                </a:path>
                <a:path w="280670" h="426084">
                  <a:moveTo>
                    <a:pt x="279003" y="275737"/>
                  </a:moveTo>
                  <a:lnTo>
                    <a:pt x="259720" y="275737"/>
                  </a:lnTo>
                  <a:lnTo>
                    <a:pt x="276939" y="268679"/>
                  </a:lnTo>
                  <a:lnTo>
                    <a:pt x="278454" y="253375"/>
                  </a:lnTo>
                  <a:lnTo>
                    <a:pt x="280117" y="256396"/>
                  </a:lnTo>
                  <a:lnTo>
                    <a:pt x="279003" y="275737"/>
                  </a:lnTo>
                  <a:close/>
                </a:path>
                <a:path w="280670" h="426084">
                  <a:moveTo>
                    <a:pt x="249472" y="379340"/>
                  </a:moveTo>
                  <a:lnTo>
                    <a:pt x="163374" y="379340"/>
                  </a:lnTo>
                  <a:lnTo>
                    <a:pt x="192694" y="362543"/>
                  </a:lnTo>
                  <a:lnTo>
                    <a:pt x="210907" y="331602"/>
                  </a:lnTo>
                  <a:lnTo>
                    <a:pt x="219999" y="292631"/>
                  </a:lnTo>
                  <a:lnTo>
                    <a:pt x="221847" y="253990"/>
                  </a:lnTo>
                  <a:lnTo>
                    <a:pt x="223329" y="257665"/>
                  </a:lnTo>
                  <a:lnTo>
                    <a:pt x="238159" y="271960"/>
                  </a:lnTo>
                  <a:lnTo>
                    <a:pt x="259720" y="275737"/>
                  </a:lnTo>
                  <a:lnTo>
                    <a:pt x="279003" y="275737"/>
                  </a:lnTo>
                  <a:lnTo>
                    <a:pt x="277293" y="305445"/>
                  </a:lnTo>
                  <a:lnTo>
                    <a:pt x="265915" y="349808"/>
                  </a:lnTo>
                  <a:lnTo>
                    <a:pt x="249472" y="379340"/>
                  </a:lnTo>
                  <a:close/>
                </a:path>
                <a:path w="280670" h="426084">
                  <a:moveTo>
                    <a:pt x="61906" y="260523"/>
                  </a:moveTo>
                  <a:lnTo>
                    <a:pt x="57408" y="260523"/>
                  </a:lnTo>
                  <a:lnTo>
                    <a:pt x="59295" y="256014"/>
                  </a:lnTo>
                  <a:lnTo>
                    <a:pt x="61215" y="259359"/>
                  </a:lnTo>
                  <a:lnTo>
                    <a:pt x="61906" y="260523"/>
                  </a:lnTo>
                  <a:close/>
                </a:path>
                <a:path w="280670" h="426084">
                  <a:moveTo>
                    <a:pt x="134632" y="383291"/>
                  </a:moveTo>
                  <a:lnTo>
                    <a:pt x="130108" y="380153"/>
                  </a:lnTo>
                  <a:lnTo>
                    <a:pt x="120964" y="375883"/>
                  </a:lnTo>
                  <a:lnTo>
                    <a:pt x="131011" y="376702"/>
                  </a:lnTo>
                  <a:lnTo>
                    <a:pt x="133961" y="381509"/>
                  </a:lnTo>
                  <a:lnTo>
                    <a:pt x="134632" y="383291"/>
                  </a:lnTo>
                  <a:close/>
                </a:path>
                <a:path w="280670" h="426084">
                  <a:moveTo>
                    <a:pt x="131011" y="376702"/>
                  </a:moveTo>
                  <a:lnTo>
                    <a:pt x="120964" y="375883"/>
                  </a:lnTo>
                  <a:lnTo>
                    <a:pt x="130508" y="375883"/>
                  </a:lnTo>
                  <a:lnTo>
                    <a:pt x="131011" y="376702"/>
                  </a:lnTo>
                  <a:close/>
                </a:path>
                <a:path w="280670" h="426084">
                  <a:moveTo>
                    <a:pt x="247272" y="383291"/>
                  </a:moveTo>
                  <a:lnTo>
                    <a:pt x="134632" y="383291"/>
                  </a:lnTo>
                  <a:lnTo>
                    <a:pt x="133961" y="381509"/>
                  </a:lnTo>
                  <a:lnTo>
                    <a:pt x="131011" y="376702"/>
                  </a:lnTo>
                  <a:lnTo>
                    <a:pt x="163374" y="379340"/>
                  </a:lnTo>
                  <a:lnTo>
                    <a:pt x="249472" y="379340"/>
                  </a:lnTo>
                  <a:lnTo>
                    <a:pt x="247272" y="38329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803355" y="7400369"/>
              <a:ext cx="810775" cy="73428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0779113" y="7372407"/>
              <a:ext cx="860425" cy="789305"/>
            </a:xfrm>
            <a:custGeom>
              <a:avLst/>
              <a:gdLst/>
              <a:ahLst/>
              <a:cxnLst/>
              <a:rect l="l" t="t" r="r" b="b"/>
              <a:pathLst>
                <a:path w="860425" h="789304">
                  <a:moveTo>
                    <a:pt x="427879" y="97177"/>
                  </a:moveTo>
                  <a:lnTo>
                    <a:pt x="377967" y="97177"/>
                  </a:lnTo>
                  <a:lnTo>
                    <a:pt x="425872" y="81725"/>
                  </a:lnTo>
                  <a:lnTo>
                    <a:pt x="401499" y="35298"/>
                  </a:lnTo>
                  <a:lnTo>
                    <a:pt x="404933" y="26268"/>
                  </a:lnTo>
                  <a:lnTo>
                    <a:pt x="411929" y="15369"/>
                  </a:lnTo>
                  <a:lnTo>
                    <a:pt x="423704" y="4876"/>
                  </a:lnTo>
                  <a:lnTo>
                    <a:pt x="437144" y="0"/>
                  </a:lnTo>
                  <a:lnTo>
                    <a:pt x="449137" y="5948"/>
                  </a:lnTo>
                  <a:lnTo>
                    <a:pt x="467634" y="29761"/>
                  </a:lnTo>
                  <a:lnTo>
                    <a:pt x="453578" y="29761"/>
                  </a:lnTo>
                  <a:lnTo>
                    <a:pt x="409375" y="49975"/>
                  </a:lnTo>
                  <a:lnTo>
                    <a:pt x="433862" y="81499"/>
                  </a:lnTo>
                  <a:lnTo>
                    <a:pt x="427879" y="97177"/>
                  </a:lnTo>
                  <a:close/>
                </a:path>
                <a:path w="860425" h="789304">
                  <a:moveTo>
                    <a:pt x="502446" y="87017"/>
                  </a:moveTo>
                  <a:lnTo>
                    <a:pt x="452309" y="87017"/>
                  </a:lnTo>
                  <a:lnTo>
                    <a:pt x="496407" y="66803"/>
                  </a:lnTo>
                  <a:lnTo>
                    <a:pt x="474031" y="37997"/>
                  </a:lnTo>
                  <a:lnTo>
                    <a:pt x="501284" y="3302"/>
                  </a:lnTo>
                  <a:lnTo>
                    <a:pt x="512375" y="1397"/>
                  </a:lnTo>
                  <a:lnTo>
                    <a:pt x="555098" y="1397"/>
                  </a:lnTo>
                  <a:lnTo>
                    <a:pt x="562183" y="5419"/>
                  </a:lnTo>
                  <a:lnTo>
                    <a:pt x="575764" y="39286"/>
                  </a:lnTo>
                  <a:lnTo>
                    <a:pt x="523584" y="39286"/>
                  </a:lnTo>
                  <a:lnTo>
                    <a:pt x="520232" y="46377"/>
                  </a:lnTo>
                  <a:lnTo>
                    <a:pt x="517557" y="46377"/>
                  </a:lnTo>
                  <a:lnTo>
                    <a:pt x="515688" y="50939"/>
                  </a:lnTo>
                  <a:lnTo>
                    <a:pt x="513313" y="58587"/>
                  </a:lnTo>
                  <a:lnTo>
                    <a:pt x="515067" y="58587"/>
                  </a:lnTo>
                  <a:lnTo>
                    <a:pt x="502446" y="87017"/>
                  </a:lnTo>
                  <a:close/>
                </a:path>
                <a:path w="860425" h="789304">
                  <a:moveTo>
                    <a:pt x="19" y="780218"/>
                  </a:moveTo>
                  <a:lnTo>
                    <a:pt x="293473" y="26268"/>
                  </a:lnTo>
                  <a:lnTo>
                    <a:pt x="326679" y="1503"/>
                  </a:lnTo>
                  <a:lnTo>
                    <a:pt x="379976" y="1503"/>
                  </a:lnTo>
                  <a:lnTo>
                    <a:pt x="385898" y="5524"/>
                  </a:lnTo>
                  <a:lnTo>
                    <a:pt x="388648" y="10816"/>
                  </a:lnTo>
                  <a:lnTo>
                    <a:pt x="399204" y="30925"/>
                  </a:lnTo>
                  <a:lnTo>
                    <a:pt x="341695" y="30925"/>
                  </a:lnTo>
                  <a:lnTo>
                    <a:pt x="336028" y="42866"/>
                  </a:lnTo>
                  <a:lnTo>
                    <a:pt x="333276" y="42866"/>
                  </a:lnTo>
                  <a:lnTo>
                    <a:pt x="324571" y="52360"/>
                  </a:lnTo>
                  <a:lnTo>
                    <a:pt x="321557" y="64562"/>
                  </a:lnTo>
                  <a:lnTo>
                    <a:pt x="328208" y="64562"/>
                  </a:lnTo>
                  <a:lnTo>
                    <a:pt x="321328" y="81725"/>
                  </a:lnTo>
                  <a:lnTo>
                    <a:pt x="59902" y="735664"/>
                  </a:lnTo>
                  <a:lnTo>
                    <a:pt x="33118" y="735678"/>
                  </a:lnTo>
                  <a:lnTo>
                    <a:pt x="13896" y="743979"/>
                  </a:lnTo>
                  <a:lnTo>
                    <a:pt x="1169" y="762242"/>
                  </a:lnTo>
                  <a:lnTo>
                    <a:pt x="19" y="780218"/>
                  </a:lnTo>
                  <a:close/>
                </a:path>
                <a:path w="860425" h="789304">
                  <a:moveTo>
                    <a:pt x="433862" y="81499"/>
                  </a:moveTo>
                  <a:lnTo>
                    <a:pt x="409375" y="49975"/>
                  </a:lnTo>
                  <a:lnTo>
                    <a:pt x="453578" y="29761"/>
                  </a:lnTo>
                  <a:lnTo>
                    <a:pt x="433862" y="81499"/>
                  </a:lnTo>
                  <a:close/>
                </a:path>
                <a:path w="860425" h="789304">
                  <a:moveTo>
                    <a:pt x="468697" y="116929"/>
                  </a:moveTo>
                  <a:lnTo>
                    <a:pt x="456645" y="110830"/>
                  </a:lnTo>
                  <a:lnTo>
                    <a:pt x="433862" y="81499"/>
                  </a:lnTo>
                  <a:lnTo>
                    <a:pt x="447802" y="44956"/>
                  </a:lnTo>
                  <a:lnTo>
                    <a:pt x="453578" y="29761"/>
                  </a:lnTo>
                  <a:lnTo>
                    <a:pt x="467634" y="29761"/>
                  </a:lnTo>
                  <a:lnTo>
                    <a:pt x="474031" y="37997"/>
                  </a:lnTo>
                  <a:lnTo>
                    <a:pt x="452309" y="87017"/>
                  </a:lnTo>
                  <a:lnTo>
                    <a:pt x="502446" y="87017"/>
                  </a:lnTo>
                  <a:lnTo>
                    <a:pt x="500848" y="90615"/>
                  </a:lnTo>
                  <a:lnTo>
                    <a:pt x="493674" y="101305"/>
                  </a:lnTo>
                  <a:lnTo>
                    <a:pt x="481998" y="111915"/>
                  </a:lnTo>
                  <a:lnTo>
                    <a:pt x="468697" y="116929"/>
                  </a:lnTo>
                  <a:close/>
                </a:path>
                <a:path w="860425" h="789304">
                  <a:moveTo>
                    <a:pt x="336021" y="45076"/>
                  </a:moveTo>
                  <a:lnTo>
                    <a:pt x="335268" y="44469"/>
                  </a:lnTo>
                  <a:lnTo>
                    <a:pt x="341695" y="30925"/>
                  </a:lnTo>
                  <a:lnTo>
                    <a:pt x="336021" y="45076"/>
                  </a:lnTo>
                  <a:close/>
                </a:path>
                <a:path w="860425" h="789304">
                  <a:moveTo>
                    <a:pt x="390518" y="125943"/>
                  </a:moveTo>
                  <a:lnTo>
                    <a:pt x="378707" y="116227"/>
                  </a:lnTo>
                  <a:lnTo>
                    <a:pt x="345396" y="52621"/>
                  </a:lnTo>
                  <a:lnTo>
                    <a:pt x="336021" y="45076"/>
                  </a:lnTo>
                  <a:lnTo>
                    <a:pt x="341695" y="30925"/>
                  </a:lnTo>
                  <a:lnTo>
                    <a:pt x="399204" y="30925"/>
                  </a:lnTo>
                  <a:lnTo>
                    <a:pt x="401499" y="35298"/>
                  </a:lnTo>
                  <a:lnTo>
                    <a:pt x="377967" y="97177"/>
                  </a:lnTo>
                  <a:lnTo>
                    <a:pt x="427879" y="97177"/>
                  </a:lnTo>
                  <a:lnTo>
                    <a:pt x="426506" y="100776"/>
                  </a:lnTo>
                  <a:lnTo>
                    <a:pt x="418264" y="113147"/>
                  </a:lnTo>
                  <a:lnTo>
                    <a:pt x="404986" y="123226"/>
                  </a:lnTo>
                  <a:lnTo>
                    <a:pt x="390518" y="125943"/>
                  </a:lnTo>
                  <a:close/>
                </a:path>
                <a:path w="860425" h="789304">
                  <a:moveTo>
                    <a:pt x="377967" y="97177"/>
                  </a:moveTo>
                  <a:lnTo>
                    <a:pt x="401499" y="35298"/>
                  </a:lnTo>
                  <a:lnTo>
                    <a:pt x="425872" y="81725"/>
                  </a:lnTo>
                  <a:lnTo>
                    <a:pt x="377967" y="97177"/>
                  </a:lnTo>
                  <a:close/>
                </a:path>
                <a:path w="860425" h="789304">
                  <a:moveTo>
                    <a:pt x="452309" y="87017"/>
                  </a:moveTo>
                  <a:lnTo>
                    <a:pt x="474031" y="37997"/>
                  </a:lnTo>
                  <a:lnTo>
                    <a:pt x="496407" y="66803"/>
                  </a:lnTo>
                  <a:lnTo>
                    <a:pt x="452309" y="87017"/>
                  </a:lnTo>
                  <a:close/>
                </a:path>
                <a:path w="860425" h="789304">
                  <a:moveTo>
                    <a:pt x="518945" y="49833"/>
                  </a:moveTo>
                  <a:lnTo>
                    <a:pt x="518785" y="49436"/>
                  </a:lnTo>
                  <a:lnTo>
                    <a:pt x="523584" y="39286"/>
                  </a:lnTo>
                  <a:lnTo>
                    <a:pt x="518945" y="49833"/>
                  </a:lnTo>
                  <a:close/>
                </a:path>
                <a:path w="860425" h="789304">
                  <a:moveTo>
                    <a:pt x="847834" y="779070"/>
                  </a:moveTo>
                  <a:lnTo>
                    <a:pt x="811434" y="779070"/>
                  </a:lnTo>
                  <a:lnTo>
                    <a:pt x="843899" y="735254"/>
                  </a:lnTo>
                  <a:lnTo>
                    <a:pt x="793868" y="735254"/>
                  </a:lnTo>
                  <a:lnTo>
                    <a:pt x="518945" y="49833"/>
                  </a:lnTo>
                  <a:lnTo>
                    <a:pt x="523584" y="39286"/>
                  </a:lnTo>
                  <a:lnTo>
                    <a:pt x="575764" y="39286"/>
                  </a:lnTo>
                  <a:lnTo>
                    <a:pt x="854864" y="735254"/>
                  </a:lnTo>
                  <a:lnTo>
                    <a:pt x="843899" y="735254"/>
                  </a:lnTo>
                  <a:lnTo>
                    <a:pt x="854874" y="735281"/>
                  </a:lnTo>
                  <a:lnTo>
                    <a:pt x="858599" y="744568"/>
                  </a:lnTo>
                  <a:lnTo>
                    <a:pt x="860099" y="760240"/>
                  </a:lnTo>
                  <a:lnTo>
                    <a:pt x="853549" y="774294"/>
                  </a:lnTo>
                  <a:lnTo>
                    <a:pt x="847834" y="779070"/>
                  </a:lnTo>
                  <a:close/>
                </a:path>
                <a:path w="860425" h="789304">
                  <a:moveTo>
                    <a:pt x="335268" y="44469"/>
                  </a:moveTo>
                  <a:lnTo>
                    <a:pt x="333276" y="42866"/>
                  </a:lnTo>
                  <a:lnTo>
                    <a:pt x="336028" y="42866"/>
                  </a:lnTo>
                  <a:lnTo>
                    <a:pt x="335268" y="44469"/>
                  </a:lnTo>
                  <a:close/>
                </a:path>
                <a:path w="860425" h="789304">
                  <a:moveTo>
                    <a:pt x="328208" y="64562"/>
                  </a:moveTo>
                  <a:lnTo>
                    <a:pt x="321557" y="64562"/>
                  </a:lnTo>
                  <a:lnTo>
                    <a:pt x="326507" y="62930"/>
                  </a:lnTo>
                  <a:lnTo>
                    <a:pt x="335268" y="44469"/>
                  </a:lnTo>
                  <a:lnTo>
                    <a:pt x="336021" y="45076"/>
                  </a:lnTo>
                  <a:lnTo>
                    <a:pt x="328208" y="64562"/>
                  </a:lnTo>
                  <a:close/>
                </a:path>
                <a:path w="860425" h="789304">
                  <a:moveTo>
                    <a:pt x="518785" y="49436"/>
                  </a:moveTo>
                  <a:lnTo>
                    <a:pt x="517557" y="46377"/>
                  </a:lnTo>
                  <a:lnTo>
                    <a:pt x="520232" y="46377"/>
                  </a:lnTo>
                  <a:lnTo>
                    <a:pt x="518785" y="49436"/>
                  </a:lnTo>
                  <a:close/>
                </a:path>
                <a:path w="860425" h="789304">
                  <a:moveTo>
                    <a:pt x="515067" y="58587"/>
                  </a:moveTo>
                  <a:lnTo>
                    <a:pt x="513313" y="58587"/>
                  </a:lnTo>
                  <a:lnTo>
                    <a:pt x="514567" y="58357"/>
                  </a:lnTo>
                  <a:lnTo>
                    <a:pt x="518785" y="49436"/>
                  </a:lnTo>
                  <a:lnTo>
                    <a:pt x="518882" y="49975"/>
                  </a:lnTo>
                  <a:lnTo>
                    <a:pt x="515067" y="58587"/>
                  </a:lnTo>
                  <a:close/>
                </a:path>
                <a:path w="860425" h="789304">
                  <a:moveTo>
                    <a:pt x="811434" y="779070"/>
                  </a:moveTo>
                  <a:lnTo>
                    <a:pt x="793878" y="735281"/>
                  </a:lnTo>
                  <a:lnTo>
                    <a:pt x="843899" y="735254"/>
                  </a:lnTo>
                  <a:lnTo>
                    <a:pt x="811434" y="779070"/>
                  </a:lnTo>
                  <a:close/>
                </a:path>
                <a:path w="860425" h="789304">
                  <a:moveTo>
                    <a:pt x="834229" y="786293"/>
                  </a:moveTo>
                  <a:lnTo>
                    <a:pt x="14652" y="786293"/>
                  </a:lnTo>
                  <a:lnTo>
                    <a:pt x="34207" y="780386"/>
                  </a:lnTo>
                  <a:lnTo>
                    <a:pt x="48558" y="764041"/>
                  </a:lnTo>
                  <a:lnTo>
                    <a:pt x="59902" y="735664"/>
                  </a:lnTo>
                  <a:lnTo>
                    <a:pt x="793878" y="735281"/>
                  </a:lnTo>
                  <a:lnTo>
                    <a:pt x="811434" y="779070"/>
                  </a:lnTo>
                  <a:lnTo>
                    <a:pt x="847834" y="779070"/>
                  </a:lnTo>
                  <a:lnTo>
                    <a:pt x="841408" y="784439"/>
                  </a:lnTo>
                  <a:lnTo>
                    <a:pt x="834229" y="786293"/>
                  </a:lnTo>
                  <a:close/>
                </a:path>
                <a:path w="860425" h="789304">
                  <a:moveTo>
                    <a:pt x="14652" y="786293"/>
                  </a:moveTo>
                  <a:lnTo>
                    <a:pt x="19" y="780218"/>
                  </a:lnTo>
                  <a:lnTo>
                    <a:pt x="1169" y="762242"/>
                  </a:lnTo>
                  <a:lnTo>
                    <a:pt x="13896" y="743979"/>
                  </a:lnTo>
                  <a:lnTo>
                    <a:pt x="33118" y="735678"/>
                  </a:lnTo>
                  <a:lnTo>
                    <a:pt x="59902" y="735664"/>
                  </a:lnTo>
                  <a:lnTo>
                    <a:pt x="48558" y="764041"/>
                  </a:lnTo>
                  <a:lnTo>
                    <a:pt x="34207" y="780386"/>
                  </a:lnTo>
                  <a:lnTo>
                    <a:pt x="14652" y="786293"/>
                  </a:lnTo>
                  <a:close/>
                </a:path>
                <a:path w="860425" h="789304">
                  <a:moveTo>
                    <a:pt x="15458" y="788807"/>
                  </a:moveTo>
                  <a:lnTo>
                    <a:pt x="0" y="780505"/>
                  </a:lnTo>
                  <a:lnTo>
                    <a:pt x="19" y="780218"/>
                  </a:lnTo>
                  <a:lnTo>
                    <a:pt x="14652" y="786293"/>
                  </a:lnTo>
                  <a:lnTo>
                    <a:pt x="834229" y="786293"/>
                  </a:lnTo>
                  <a:lnTo>
                    <a:pt x="826134" y="788383"/>
                  </a:lnTo>
                  <a:lnTo>
                    <a:pt x="15458" y="78880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335692" y="7998806"/>
              <a:ext cx="279390" cy="223369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1312849" y="7964473"/>
              <a:ext cx="325120" cy="2297430"/>
            </a:xfrm>
            <a:custGeom>
              <a:avLst/>
              <a:gdLst/>
              <a:ahLst/>
              <a:cxnLst/>
              <a:rect l="l" t="t" r="r" b="b"/>
              <a:pathLst>
                <a:path w="325120" h="2297429">
                  <a:moveTo>
                    <a:pt x="299271" y="2297136"/>
                  </a:moveTo>
                  <a:lnTo>
                    <a:pt x="20938" y="2297136"/>
                  </a:lnTo>
                  <a:lnTo>
                    <a:pt x="13281" y="2295444"/>
                  </a:lnTo>
                  <a:lnTo>
                    <a:pt x="6953" y="2290905"/>
                  </a:lnTo>
                  <a:lnTo>
                    <a:pt x="2647" y="2284322"/>
                  </a:lnTo>
                  <a:lnTo>
                    <a:pt x="1057" y="2276498"/>
                  </a:lnTo>
                  <a:lnTo>
                    <a:pt x="0" y="178855"/>
                  </a:lnTo>
                  <a:lnTo>
                    <a:pt x="8501" y="135689"/>
                  </a:lnTo>
                  <a:lnTo>
                    <a:pt x="31159" y="92050"/>
                  </a:lnTo>
                  <a:lnTo>
                    <a:pt x="63706" y="52140"/>
                  </a:lnTo>
                  <a:lnTo>
                    <a:pt x="101871" y="20161"/>
                  </a:lnTo>
                  <a:lnTo>
                    <a:pt x="141387" y="312"/>
                  </a:lnTo>
                  <a:lnTo>
                    <a:pt x="184911" y="0"/>
                  </a:lnTo>
                  <a:lnTo>
                    <a:pt x="225312" y="20831"/>
                  </a:lnTo>
                  <a:lnTo>
                    <a:pt x="259864" y="53310"/>
                  </a:lnTo>
                  <a:lnTo>
                    <a:pt x="264407" y="59368"/>
                  </a:lnTo>
                  <a:lnTo>
                    <a:pt x="171948" y="59368"/>
                  </a:lnTo>
                  <a:lnTo>
                    <a:pt x="134597" y="65701"/>
                  </a:lnTo>
                  <a:lnTo>
                    <a:pt x="93152" y="91303"/>
                  </a:lnTo>
                  <a:lnTo>
                    <a:pt x="59538" y="126550"/>
                  </a:lnTo>
                  <a:lnTo>
                    <a:pt x="45683" y="161816"/>
                  </a:lnTo>
                  <a:lnTo>
                    <a:pt x="46741" y="2216278"/>
                  </a:lnTo>
                  <a:lnTo>
                    <a:pt x="46741" y="2238993"/>
                  </a:lnTo>
                  <a:lnTo>
                    <a:pt x="45034" y="2238996"/>
                  </a:lnTo>
                  <a:lnTo>
                    <a:pt x="39312" y="2240303"/>
                  </a:lnTo>
                  <a:lnTo>
                    <a:pt x="43215" y="2245105"/>
                  </a:lnTo>
                  <a:lnTo>
                    <a:pt x="46741" y="2255543"/>
                  </a:lnTo>
                  <a:lnTo>
                    <a:pt x="279485" y="2255543"/>
                  </a:lnTo>
                  <a:lnTo>
                    <a:pt x="279495" y="2276498"/>
                  </a:lnTo>
                  <a:lnTo>
                    <a:pt x="286617" y="2294391"/>
                  </a:lnTo>
                  <a:lnTo>
                    <a:pt x="304538" y="2294391"/>
                  </a:lnTo>
                  <a:lnTo>
                    <a:pt x="299271" y="2297136"/>
                  </a:lnTo>
                  <a:close/>
                </a:path>
                <a:path w="325120" h="2297429">
                  <a:moveTo>
                    <a:pt x="286617" y="2294391"/>
                  </a:moveTo>
                  <a:lnTo>
                    <a:pt x="279495" y="2276498"/>
                  </a:lnTo>
                  <a:lnTo>
                    <a:pt x="278438" y="206266"/>
                  </a:lnTo>
                  <a:lnTo>
                    <a:pt x="276135" y="180968"/>
                  </a:lnTo>
                  <a:lnTo>
                    <a:pt x="256221" y="138310"/>
                  </a:lnTo>
                  <a:lnTo>
                    <a:pt x="224606" y="98346"/>
                  </a:lnTo>
                  <a:lnTo>
                    <a:pt x="191087" y="67545"/>
                  </a:lnTo>
                  <a:lnTo>
                    <a:pt x="171948" y="59368"/>
                  </a:lnTo>
                  <a:lnTo>
                    <a:pt x="264407" y="59368"/>
                  </a:lnTo>
                  <a:lnTo>
                    <a:pt x="285840" y="87943"/>
                  </a:lnTo>
                  <a:lnTo>
                    <a:pt x="310515" y="136030"/>
                  </a:lnTo>
                  <a:lnTo>
                    <a:pt x="321597" y="180218"/>
                  </a:lnTo>
                  <a:lnTo>
                    <a:pt x="324371" y="226608"/>
                  </a:lnTo>
                  <a:lnTo>
                    <a:pt x="324122" y="281303"/>
                  </a:lnTo>
                  <a:lnTo>
                    <a:pt x="325064" y="2239033"/>
                  </a:lnTo>
                  <a:lnTo>
                    <a:pt x="305298" y="2239033"/>
                  </a:lnTo>
                  <a:lnTo>
                    <a:pt x="321785" y="2248111"/>
                  </a:lnTo>
                  <a:lnTo>
                    <a:pt x="324034" y="2262584"/>
                  </a:lnTo>
                  <a:lnTo>
                    <a:pt x="317952" y="2280249"/>
                  </a:lnTo>
                  <a:lnTo>
                    <a:pt x="302284" y="2293749"/>
                  </a:lnTo>
                  <a:lnTo>
                    <a:pt x="286617" y="2294391"/>
                  </a:lnTo>
                  <a:close/>
                </a:path>
                <a:path w="325120" h="2297429">
                  <a:moveTo>
                    <a:pt x="46741" y="2255543"/>
                  </a:moveTo>
                  <a:lnTo>
                    <a:pt x="43215" y="2245105"/>
                  </a:lnTo>
                  <a:lnTo>
                    <a:pt x="39312" y="2240303"/>
                  </a:lnTo>
                  <a:lnTo>
                    <a:pt x="45045" y="2238993"/>
                  </a:lnTo>
                  <a:lnTo>
                    <a:pt x="46741" y="2238996"/>
                  </a:lnTo>
                  <a:lnTo>
                    <a:pt x="46741" y="2255543"/>
                  </a:lnTo>
                  <a:close/>
                </a:path>
                <a:path w="325120" h="2297429">
                  <a:moveTo>
                    <a:pt x="46741" y="2238996"/>
                  </a:moveTo>
                  <a:lnTo>
                    <a:pt x="45045" y="2238993"/>
                  </a:lnTo>
                  <a:lnTo>
                    <a:pt x="46741" y="2238993"/>
                  </a:lnTo>
                  <a:close/>
                </a:path>
                <a:path w="325120" h="2297429">
                  <a:moveTo>
                    <a:pt x="279485" y="2255543"/>
                  </a:moveTo>
                  <a:lnTo>
                    <a:pt x="46741" y="2255543"/>
                  </a:lnTo>
                  <a:lnTo>
                    <a:pt x="46741" y="2238996"/>
                  </a:lnTo>
                  <a:lnTo>
                    <a:pt x="279476" y="2239033"/>
                  </a:lnTo>
                  <a:lnTo>
                    <a:pt x="279485" y="2255543"/>
                  </a:lnTo>
                  <a:close/>
                </a:path>
                <a:path w="325120" h="2297429">
                  <a:moveTo>
                    <a:pt x="324034" y="2262584"/>
                  </a:moveTo>
                  <a:lnTo>
                    <a:pt x="321785" y="2248111"/>
                  </a:lnTo>
                  <a:lnTo>
                    <a:pt x="305298" y="2239033"/>
                  </a:lnTo>
                  <a:lnTo>
                    <a:pt x="325064" y="2239033"/>
                  </a:lnTo>
                  <a:lnTo>
                    <a:pt x="325073" y="2259564"/>
                  </a:lnTo>
                  <a:lnTo>
                    <a:pt x="324034" y="2262584"/>
                  </a:lnTo>
                  <a:close/>
                </a:path>
                <a:path w="325120" h="2297429">
                  <a:moveTo>
                    <a:pt x="304538" y="2294391"/>
                  </a:moveTo>
                  <a:lnTo>
                    <a:pt x="286617" y="2294391"/>
                  </a:lnTo>
                  <a:lnTo>
                    <a:pt x="302284" y="2293749"/>
                  </a:lnTo>
                  <a:lnTo>
                    <a:pt x="317952" y="2280249"/>
                  </a:lnTo>
                  <a:lnTo>
                    <a:pt x="324034" y="2262584"/>
                  </a:lnTo>
                  <a:lnTo>
                    <a:pt x="324888" y="2268084"/>
                  </a:lnTo>
                  <a:lnTo>
                    <a:pt x="316690" y="2288057"/>
                  </a:lnTo>
                  <a:lnTo>
                    <a:pt x="304538" y="229439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803349" y="7990121"/>
              <a:ext cx="271353" cy="2242382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0774935" y="7959057"/>
              <a:ext cx="328295" cy="2298065"/>
            </a:xfrm>
            <a:custGeom>
              <a:avLst/>
              <a:gdLst/>
              <a:ahLst/>
              <a:cxnLst/>
              <a:rect l="l" t="t" r="r" b="b"/>
              <a:pathLst>
                <a:path w="328295" h="2298065">
                  <a:moveTo>
                    <a:pt x="56558" y="199511"/>
                  </a:moveTo>
                  <a:lnTo>
                    <a:pt x="23972" y="199511"/>
                  </a:lnTo>
                  <a:lnTo>
                    <a:pt x="11207" y="196264"/>
                  </a:lnTo>
                  <a:lnTo>
                    <a:pt x="4170" y="191534"/>
                  </a:lnTo>
                  <a:lnTo>
                    <a:pt x="0" y="182589"/>
                  </a:lnTo>
                  <a:lnTo>
                    <a:pt x="2610" y="171253"/>
                  </a:lnTo>
                  <a:lnTo>
                    <a:pt x="31149" y="123444"/>
                  </a:lnTo>
                  <a:lnTo>
                    <a:pt x="64926" y="78420"/>
                  </a:lnTo>
                  <a:lnTo>
                    <a:pt x="104685" y="39256"/>
                  </a:lnTo>
                  <a:lnTo>
                    <a:pt x="151188" y="9009"/>
                  </a:lnTo>
                  <a:lnTo>
                    <a:pt x="197877" y="0"/>
                  </a:lnTo>
                  <a:lnTo>
                    <a:pt x="220844" y="4648"/>
                  </a:lnTo>
                  <a:lnTo>
                    <a:pt x="242979" y="14406"/>
                  </a:lnTo>
                  <a:lnTo>
                    <a:pt x="266419" y="41313"/>
                  </a:lnTo>
                  <a:lnTo>
                    <a:pt x="280910" y="66767"/>
                  </a:lnTo>
                  <a:lnTo>
                    <a:pt x="167830" y="66767"/>
                  </a:lnTo>
                  <a:lnTo>
                    <a:pt x="133327" y="78423"/>
                  </a:lnTo>
                  <a:lnTo>
                    <a:pt x="96833" y="114843"/>
                  </a:lnTo>
                  <a:lnTo>
                    <a:pt x="85417" y="130639"/>
                  </a:lnTo>
                  <a:lnTo>
                    <a:pt x="74427" y="146673"/>
                  </a:lnTo>
                  <a:lnTo>
                    <a:pt x="71250" y="151674"/>
                  </a:lnTo>
                  <a:lnTo>
                    <a:pt x="32960" y="151674"/>
                  </a:lnTo>
                  <a:lnTo>
                    <a:pt x="45007" y="167655"/>
                  </a:lnTo>
                  <a:lnTo>
                    <a:pt x="54322" y="179932"/>
                  </a:lnTo>
                  <a:lnTo>
                    <a:pt x="56549" y="179932"/>
                  </a:lnTo>
                  <a:lnTo>
                    <a:pt x="56558" y="199511"/>
                  </a:lnTo>
                  <a:close/>
                </a:path>
                <a:path w="328295" h="2298065">
                  <a:moveTo>
                    <a:pt x="270279" y="191312"/>
                  </a:moveTo>
                  <a:lnTo>
                    <a:pt x="269737" y="190788"/>
                  </a:lnTo>
                  <a:lnTo>
                    <a:pt x="266349" y="183318"/>
                  </a:lnTo>
                  <a:lnTo>
                    <a:pt x="249592" y="138161"/>
                  </a:lnTo>
                  <a:lnTo>
                    <a:pt x="226936" y="100865"/>
                  </a:lnTo>
                  <a:lnTo>
                    <a:pt x="199357" y="75658"/>
                  </a:lnTo>
                  <a:lnTo>
                    <a:pt x="167830" y="66767"/>
                  </a:lnTo>
                  <a:lnTo>
                    <a:pt x="280910" y="66767"/>
                  </a:lnTo>
                  <a:lnTo>
                    <a:pt x="292893" y="87816"/>
                  </a:lnTo>
                  <a:lnTo>
                    <a:pt x="309452" y="131878"/>
                  </a:lnTo>
                  <a:lnTo>
                    <a:pt x="303150" y="151462"/>
                  </a:lnTo>
                  <a:lnTo>
                    <a:pt x="310777" y="152279"/>
                  </a:lnTo>
                  <a:lnTo>
                    <a:pt x="318484" y="154981"/>
                  </a:lnTo>
                  <a:lnTo>
                    <a:pt x="324446" y="159945"/>
                  </a:lnTo>
                  <a:lnTo>
                    <a:pt x="326838" y="167549"/>
                  </a:lnTo>
                  <a:lnTo>
                    <a:pt x="326849" y="189377"/>
                  </a:lnTo>
                  <a:lnTo>
                    <a:pt x="271293" y="189377"/>
                  </a:lnTo>
                  <a:lnTo>
                    <a:pt x="270242" y="189672"/>
                  </a:lnTo>
                  <a:lnTo>
                    <a:pt x="270279" y="191312"/>
                  </a:lnTo>
                  <a:close/>
                </a:path>
                <a:path w="328295" h="2298065">
                  <a:moveTo>
                    <a:pt x="54322" y="179932"/>
                  </a:moveTo>
                  <a:lnTo>
                    <a:pt x="44926" y="167549"/>
                  </a:lnTo>
                  <a:lnTo>
                    <a:pt x="32960" y="151674"/>
                  </a:lnTo>
                  <a:lnTo>
                    <a:pt x="40571" y="152474"/>
                  </a:lnTo>
                  <a:lnTo>
                    <a:pt x="48241" y="155140"/>
                  </a:lnTo>
                  <a:lnTo>
                    <a:pt x="54166" y="160068"/>
                  </a:lnTo>
                  <a:lnTo>
                    <a:pt x="56509" y="167549"/>
                  </a:lnTo>
                  <a:lnTo>
                    <a:pt x="56547" y="176059"/>
                  </a:lnTo>
                  <a:lnTo>
                    <a:pt x="54322" y="179932"/>
                  </a:lnTo>
                  <a:close/>
                </a:path>
                <a:path w="328295" h="2298065">
                  <a:moveTo>
                    <a:pt x="56547" y="176059"/>
                  </a:moveTo>
                  <a:lnTo>
                    <a:pt x="32960" y="151674"/>
                  </a:lnTo>
                  <a:lnTo>
                    <a:pt x="71250" y="151674"/>
                  </a:lnTo>
                  <a:lnTo>
                    <a:pt x="64013" y="163064"/>
                  </a:lnTo>
                  <a:lnTo>
                    <a:pt x="56547" y="176059"/>
                  </a:lnTo>
                  <a:close/>
                </a:path>
                <a:path w="328295" h="2298065">
                  <a:moveTo>
                    <a:pt x="56549" y="179932"/>
                  </a:moveTo>
                  <a:lnTo>
                    <a:pt x="54322" y="179932"/>
                  </a:lnTo>
                  <a:lnTo>
                    <a:pt x="56547" y="176059"/>
                  </a:lnTo>
                  <a:lnTo>
                    <a:pt x="56549" y="179932"/>
                  </a:lnTo>
                  <a:close/>
                </a:path>
                <a:path w="328295" h="2298065">
                  <a:moveTo>
                    <a:pt x="5446" y="2288178"/>
                  </a:moveTo>
                  <a:lnTo>
                    <a:pt x="1341" y="2281385"/>
                  </a:lnTo>
                  <a:lnTo>
                    <a:pt x="400" y="314353"/>
                  </a:lnTo>
                  <a:lnTo>
                    <a:pt x="384" y="204909"/>
                  </a:lnTo>
                  <a:lnTo>
                    <a:pt x="14" y="189599"/>
                  </a:lnTo>
                  <a:lnTo>
                    <a:pt x="1434" y="189298"/>
                  </a:lnTo>
                  <a:lnTo>
                    <a:pt x="8226" y="195506"/>
                  </a:lnTo>
                  <a:lnTo>
                    <a:pt x="11207" y="196264"/>
                  </a:lnTo>
                  <a:lnTo>
                    <a:pt x="12901" y="197403"/>
                  </a:lnTo>
                  <a:lnTo>
                    <a:pt x="23972" y="199511"/>
                  </a:lnTo>
                  <a:lnTo>
                    <a:pt x="56558" y="199511"/>
                  </a:lnTo>
                  <a:lnTo>
                    <a:pt x="57592" y="2249528"/>
                  </a:lnTo>
                  <a:lnTo>
                    <a:pt x="34018" y="2249528"/>
                  </a:lnTo>
                  <a:lnTo>
                    <a:pt x="14084" y="2257020"/>
                  </a:lnTo>
                  <a:lnTo>
                    <a:pt x="3350" y="2273500"/>
                  </a:lnTo>
                  <a:lnTo>
                    <a:pt x="5446" y="2288178"/>
                  </a:lnTo>
                  <a:close/>
                </a:path>
                <a:path w="328295" h="2298065">
                  <a:moveTo>
                    <a:pt x="289932" y="199405"/>
                  </a:moveTo>
                  <a:lnTo>
                    <a:pt x="281667" y="198544"/>
                  </a:lnTo>
                  <a:lnTo>
                    <a:pt x="274889" y="195767"/>
                  </a:lnTo>
                  <a:lnTo>
                    <a:pt x="270279" y="191312"/>
                  </a:lnTo>
                  <a:lnTo>
                    <a:pt x="270242" y="189672"/>
                  </a:lnTo>
                  <a:lnTo>
                    <a:pt x="271293" y="189377"/>
                  </a:lnTo>
                  <a:lnTo>
                    <a:pt x="276825" y="195473"/>
                  </a:lnTo>
                  <a:lnTo>
                    <a:pt x="289932" y="199405"/>
                  </a:lnTo>
                  <a:close/>
                </a:path>
                <a:path w="328295" h="2298065">
                  <a:moveTo>
                    <a:pt x="326854" y="199405"/>
                  </a:moveTo>
                  <a:lnTo>
                    <a:pt x="289932" y="199405"/>
                  </a:lnTo>
                  <a:lnTo>
                    <a:pt x="276825" y="195473"/>
                  </a:lnTo>
                  <a:lnTo>
                    <a:pt x="271293" y="189377"/>
                  </a:lnTo>
                  <a:lnTo>
                    <a:pt x="326849" y="189377"/>
                  </a:lnTo>
                  <a:lnTo>
                    <a:pt x="326854" y="199405"/>
                  </a:lnTo>
                  <a:close/>
                </a:path>
                <a:path w="328295" h="2298065">
                  <a:moveTo>
                    <a:pt x="271637" y="2281385"/>
                  </a:moveTo>
                  <a:lnTo>
                    <a:pt x="270591" y="314353"/>
                  </a:lnTo>
                  <a:lnTo>
                    <a:pt x="270579" y="205120"/>
                  </a:lnTo>
                  <a:lnTo>
                    <a:pt x="270279" y="191312"/>
                  </a:lnTo>
                  <a:lnTo>
                    <a:pt x="274889" y="195767"/>
                  </a:lnTo>
                  <a:lnTo>
                    <a:pt x="281667" y="198544"/>
                  </a:lnTo>
                  <a:lnTo>
                    <a:pt x="289932" y="199405"/>
                  </a:lnTo>
                  <a:lnTo>
                    <a:pt x="326854" y="199405"/>
                  </a:lnTo>
                  <a:lnTo>
                    <a:pt x="327888" y="2249528"/>
                  </a:lnTo>
                  <a:lnTo>
                    <a:pt x="304208" y="2249528"/>
                  </a:lnTo>
                  <a:lnTo>
                    <a:pt x="271637" y="2281385"/>
                  </a:lnTo>
                  <a:close/>
                </a:path>
                <a:path w="328295" h="2298065">
                  <a:moveTo>
                    <a:pt x="23972" y="199511"/>
                  </a:moveTo>
                  <a:lnTo>
                    <a:pt x="12901" y="197403"/>
                  </a:lnTo>
                  <a:lnTo>
                    <a:pt x="11207" y="196264"/>
                  </a:lnTo>
                  <a:lnTo>
                    <a:pt x="23972" y="199511"/>
                  </a:lnTo>
                  <a:close/>
                </a:path>
                <a:path w="328295" h="2298065">
                  <a:moveTo>
                    <a:pt x="20710" y="2295797"/>
                  </a:moveTo>
                  <a:lnTo>
                    <a:pt x="6790" y="2290402"/>
                  </a:lnTo>
                  <a:lnTo>
                    <a:pt x="5446" y="2288178"/>
                  </a:lnTo>
                  <a:lnTo>
                    <a:pt x="3350" y="2273500"/>
                  </a:lnTo>
                  <a:lnTo>
                    <a:pt x="14084" y="2257020"/>
                  </a:lnTo>
                  <a:lnTo>
                    <a:pt x="34018" y="2249528"/>
                  </a:lnTo>
                  <a:lnTo>
                    <a:pt x="57592" y="2249528"/>
                  </a:lnTo>
                  <a:lnTo>
                    <a:pt x="57600" y="2265615"/>
                  </a:lnTo>
                  <a:lnTo>
                    <a:pt x="48810" y="2284346"/>
                  </a:lnTo>
                  <a:lnTo>
                    <a:pt x="29471" y="2295686"/>
                  </a:lnTo>
                  <a:lnTo>
                    <a:pt x="20710" y="2295797"/>
                  </a:lnTo>
                  <a:close/>
                </a:path>
                <a:path w="328295" h="2298065">
                  <a:moveTo>
                    <a:pt x="295219" y="2297472"/>
                  </a:moveTo>
                  <a:lnTo>
                    <a:pt x="25029" y="2297472"/>
                  </a:lnTo>
                  <a:lnTo>
                    <a:pt x="20710" y="2295797"/>
                  </a:lnTo>
                  <a:lnTo>
                    <a:pt x="29471" y="2295686"/>
                  </a:lnTo>
                  <a:lnTo>
                    <a:pt x="48810" y="2284346"/>
                  </a:lnTo>
                  <a:lnTo>
                    <a:pt x="57600" y="2265615"/>
                  </a:lnTo>
                  <a:lnTo>
                    <a:pt x="57592" y="2249528"/>
                  </a:lnTo>
                  <a:lnTo>
                    <a:pt x="271620" y="2249528"/>
                  </a:lnTo>
                  <a:lnTo>
                    <a:pt x="271637" y="2281385"/>
                  </a:lnTo>
                  <a:lnTo>
                    <a:pt x="322576" y="2281385"/>
                  </a:lnTo>
                  <a:lnTo>
                    <a:pt x="317982" y="2287854"/>
                  </a:lnTo>
                  <a:lnTo>
                    <a:pt x="307552" y="2294860"/>
                  </a:lnTo>
                  <a:lnTo>
                    <a:pt x="295219" y="2297472"/>
                  </a:lnTo>
                  <a:close/>
                </a:path>
                <a:path w="328295" h="2298065">
                  <a:moveTo>
                    <a:pt x="322576" y="2281385"/>
                  </a:moveTo>
                  <a:lnTo>
                    <a:pt x="271637" y="2281385"/>
                  </a:lnTo>
                  <a:lnTo>
                    <a:pt x="304208" y="2249528"/>
                  </a:lnTo>
                  <a:lnTo>
                    <a:pt x="327888" y="2249528"/>
                  </a:lnTo>
                  <a:lnTo>
                    <a:pt x="327896" y="2265615"/>
                  </a:lnTo>
                  <a:lnTo>
                    <a:pt x="325199" y="2277692"/>
                  </a:lnTo>
                  <a:lnTo>
                    <a:pt x="322576" y="2281385"/>
                  </a:lnTo>
                  <a:close/>
                </a:path>
                <a:path w="328295" h="2298065">
                  <a:moveTo>
                    <a:pt x="6790" y="2290402"/>
                  </a:moveTo>
                  <a:lnTo>
                    <a:pt x="5703" y="2289980"/>
                  </a:lnTo>
                  <a:lnTo>
                    <a:pt x="5446" y="2288178"/>
                  </a:lnTo>
                  <a:lnTo>
                    <a:pt x="6790" y="2290402"/>
                  </a:lnTo>
                  <a:close/>
                </a:path>
                <a:path w="328295" h="2298065">
                  <a:moveTo>
                    <a:pt x="10132" y="2295932"/>
                  </a:moveTo>
                  <a:lnTo>
                    <a:pt x="6790" y="2290402"/>
                  </a:lnTo>
                  <a:lnTo>
                    <a:pt x="20710" y="2295797"/>
                  </a:lnTo>
                  <a:lnTo>
                    <a:pt x="10132" y="229593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066983" y="7988883"/>
              <a:ext cx="277909" cy="2243621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1039593" y="7956398"/>
              <a:ext cx="333375" cy="2301240"/>
            </a:xfrm>
            <a:custGeom>
              <a:avLst/>
              <a:gdLst/>
              <a:ahLst/>
              <a:cxnLst/>
              <a:rect l="l" t="t" r="r" b="b"/>
              <a:pathLst>
                <a:path w="333375" h="2301240">
                  <a:moveTo>
                    <a:pt x="9980" y="162112"/>
                  </a:moveTo>
                  <a:lnTo>
                    <a:pt x="10404" y="160240"/>
                  </a:lnTo>
                  <a:lnTo>
                    <a:pt x="21467" y="142691"/>
                  </a:lnTo>
                  <a:lnTo>
                    <a:pt x="30771" y="127481"/>
                  </a:lnTo>
                  <a:lnTo>
                    <a:pt x="61123" y="83635"/>
                  </a:lnTo>
                  <a:lnTo>
                    <a:pt x="101559" y="40415"/>
                  </a:lnTo>
                  <a:lnTo>
                    <a:pt x="150798" y="8069"/>
                  </a:lnTo>
                  <a:lnTo>
                    <a:pt x="197963" y="0"/>
                  </a:lnTo>
                  <a:lnTo>
                    <a:pt x="222328" y="5033"/>
                  </a:lnTo>
                  <a:lnTo>
                    <a:pt x="242589" y="16536"/>
                  </a:lnTo>
                  <a:lnTo>
                    <a:pt x="262243" y="42127"/>
                  </a:lnTo>
                  <a:lnTo>
                    <a:pt x="267747" y="50669"/>
                  </a:lnTo>
                  <a:lnTo>
                    <a:pt x="167493" y="50669"/>
                  </a:lnTo>
                  <a:lnTo>
                    <a:pt x="129543" y="74745"/>
                  </a:lnTo>
                  <a:lnTo>
                    <a:pt x="95116" y="114959"/>
                  </a:lnTo>
                  <a:lnTo>
                    <a:pt x="70473" y="153275"/>
                  </a:lnTo>
                  <a:lnTo>
                    <a:pt x="35849" y="153275"/>
                  </a:lnTo>
                  <a:lnTo>
                    <a:pt x="23689" y="155485"/>
                  </a:lnTo>
                  <a:lnTo>
                    <a:pt x="22425" y="156160"/>
                  </a:lnTo>
                  <a:lnTo>
                    <a:pt x="18894" y="156919"/>
                  </a:lnTo>
                  <a:lnTo>
                    <a:pt x="9980" y="162112"/>
                  </a:lnTo>
                  <a:close/>
                </a:path>
                <a:path w="333375" h="2301240">
                  <a:moveTo>
                    <a:pt x="276547" y="193216"/>
                  </a:moveTo>
                  <a:lnTo>
                    <a:pt x="248405" y="120528"/>
                  </a:lnTo>
                  <a:lnTo>
                    <a:pt x="226898" y="83185"/>
                  </a:lnTo>
                  <a:lnTo>
                    <a:pt x="167493" y="50669"/>
                  </a:lnTo>
                  <a:lnTo>
                    <a:pt x="267747" y="50669"/>
                  </a:lnTo>
                  <a:lnTo>
                    <a:pt x="292199" y="88623"/>
                  </a:lnTo>
                  <a:lnTo>
                    <a:pt x="314877" y="133234"/>
                  </a:lnTo>
                  <a:lnTo>
                    <a:pt x="312701" y="153169"/>
                  </a:lnTo>
                  <a:lnTo>
                    <a:pt x="320493" y="154695"/>
                  </a:lnTo>
                  <a:lnTo>
                    <a:pt x="326501" y="158871"/>
                  </a:lnTo>
                  <a:lnTo>
                    <a:pt x="330368" y="165090"/>
                  </a:lnTo>
                  <a:lnTo>
                    <a:pt x="331736" y="172748"/>
                  </a:lnTo>
                  <a:lnTo>
                    <a:pt x="331744" y="189053"/>
                  </a:lnTo>
                  <a:lnTo>
                    <a:pt x="276475" y="189053"/>
                  </a:lnTo>
                  <a:lnTo>
                    <a:pt x="276547" y="193216"/>
                  </a:lnTo>
                  <a:close/>
                </a:path>
                <a:path w="333375" h="2301240">
                  <a:moveTo>
                    <a:pt x="22425" y="156160"/>
                  </a:moveTo>
                  <a:lnTo>
                    <a:pt x="23689" y="155485"/>
                  </a:lnTo>
                  <a:lnTo>
                    <a:pt x="35849" y="153275"/>
                  </a:lnTo>
                  <a:lnTo>
                    <a:pt x="22425" y="156160"/>
                  </a:lnTo>
                  <a:close/>
                </a:path>
                <a:path w="333375" h="2301240">
                  <a:moveTo>
                    <a:pt x="296944" y="2300977"/>
                  </a:moveTo>
                  <a:lnTo>
                    <a:pt x="20092" y="2300977"/>
                  </a:lnTo>
                  <a:lnTo>
                    <a:pt x="12300" y="2299449"/>
                  </a:lnTo>
                  <a:lnTo>
                    <a:pt x="6292" y="2295262"/>
                  </a:lnTo>
                  <a:lnTo>
                    <a:pt x="2425" y="2289011"/>
                  </a:lnTo>
                  <a:lnTo>
                    <a:pt x="1057" y="2281292"/>
                  </a:lnTo>
                  <a:lnTo>
                    <a:pt x="0" y="183331"/>
                  </a:lnTo>
                  <a:lnTo>
                    <a:pt x="3415" y="171179"/>
                  </a:lnTo>
                  <a:lnTo>
                    <a:pt x="12095" y="161675"/>
                  </a:lnTo>
                  <a:lnTo>
                    <a:pt x="22425" y="156160"/>
                  </a:lnTo>
                  <a:lnTo>
                    <a:pt x="35849" y="153275"/>
                  </a:lnTo>
                  <a:lnTo>
                    <a:pt x="70473" y="153275"/>
                  </a:lnTo>
                  <a:lnTo>
                    <a:pt x="68208" y="157045"/>
                  </a:lnTo>
                  <a:lnTo>
                    <a:pt x="60271" y="171179"/>
                  </a:lnTo>
                  <a:lnTo>
                    <a:pt x="59409" y="172854"/>
                  </a:lnTo>
                  <a:lnTo>
                    <a:pt x="54883" y="172854"/>
                  </a:lnTo>
                  <a:lnTo>
                    <a:pt x="19034" y="202911"/>
                  </a:lnTo>
                  <a:lnTo>
                    <a:pt x="54900" y="202911"/>
                  </a:lnTo>
                  <a:lnTo>
                    <a:pt x="55941" y="2137251"/>
                  </a:lnTo>
                  <a:lnTo>
                    <a:pt x="55896" y="2250494"/>
                  </a:lnTo>
                  <a:lnTo>
                    <a:pt x="49847" y="2250679"/>
                  </a:lnTo>
                  <a:lnTo>
                    <a:pt x="52899" y="2255984"/>
                  </a:lnTo>
                  <a:lnTo>
                    <a:pt x="55941" y="2270497"/>
                  </a:lnTo>
                  <a:lnTo>
                    <a:pt x="277798" y="2270497"/>
                  </a:lnTo>
                  <a:lnTo>
                    <a:pt x="277803" y="2281292"/>
                  </a:lnTo>
                  <a:lnTo>
                    <a:pt x="286440" y="2298216"/>
                  </a:lnTo>
                  <a:lnTo>
                    <a:pt x="301221" y="2299300"/>
                  </a:lnTo>
                  <a:lnTo>
                    <a:pt x="296944" y="2300977"/>
                  </a:lnTo>
                  <a:close/>
                </a:path>
                <a:path w="333375" h="2301240">
                  <a:moveTo>
                    <a:pt x="21255" y="202911"/>
                  </a:moveTo>
                  <a:lnTo>
                    <a:pt x="19034" y="202911"/>
                  </a:lnTo>
                  <a:lnTo>
                    <a:pt x="54883" y="172854"/>
                  </a:lnTo>
                  <a:lnTo>
                    <a:pt x="54888" y="181640"/>
                  </a:lnTo>
                  <a:lnTo>
                    <a:pt x="52874" y="185554"/>
                  </a:lnTo>
                  <a:lnTo>
                    <a:pt x="47265" y="192954"/>
                  </a:lnTo>
                  <a:lnTo>
                    <a:pt x="39404" y="198400"/>
                  </a:lnTo>
                  <a:lnTo>
                    <a:pt x="30374" y="201762"/>
                  </a:lnTo>
                  <a:lnTo>
                    <a:pt x="21255" y="202911"/>
                  </a:lnTo>
                  <a:close/>
                </a:path>
                <a:path w="333375" h="2301240">
                  <a:moveTo>
                    <a:pt x="54888" y="181640"/>
                  </a:moveTo>
                  <a:lnTo>
                    <a:pt x="54883" y="172854"/>
                  </a:lnTo>
                  <a:lnTo>
                    <a:pt x="59409" y="172854"/>
                  </a:lnTo>
                  <a:lnTo>
                    <a:pt x="54888" y="181640"/>
                  </a:lnTo>
                  <a:close/>
                </a:path>
                <a:path w="333375" h="2301240">
                  <a:moveTo>
                    <a:pt x="54900" y="202911"/>
                  </a:moveTo>
                  <a:lnTo>
                    <a:pt x="21255" y="202911"/>
                  </a:lnTo>
                  <a:lnTo>
                    <a:pt x="30374" y="201762"/>
                  </a:lnTo>
                  <a:lnTo>
                    <a:pt x="39404" y="198400"/>
                  </a:lnTo>
                  <a:lnTo>
                    <a:pt x="47265" y="192954"/>
                  </a:lnTo>
                  <a:lnTo>
                    <a:pt x="52874" y="185554"/>
                  </a:lnTo>
                  <a:lnTo>
                    <a:pt x="54888" y="181640"/>
                  </a:lnTo>
                  <a:lnTo>
                    <a:pt x="54900" y="202911"/>
                  </a:lnTo>
                  <a:close/>
                </a:path>
                <a:path w="333375" h="2301240">
                  <a:moveTo>
                    <a:pt x="293666" y="202805"/>
                  </a:moveTo>
                  <a:lnTo>
                    <a:pt x="284783" y="202805"/>
                  </a:lnTo>
                  <a:lnTo>
                    <a:pt x="278015" y="197408"/>
                  </a:lnTo>
                  <a:lnTo>
                    <a:pt x="276547" y="193216"/>
                  </a:lnTo>
                  <a:lnTo>
                    <a:pt x="276475" y="189053"/>
                  </a:lnTo>
                  <a:lnTo>
                    <a:pt x="277433" y="190078"/>
                  </a:lnTo>
                  <a:lnTo>
                    <a:pt x="282278" y="197970"/>
                  </a:lnTo>
                  <a:lnTo>
                    <a:pt x="293666" y="202805"/>
                  </a:lnTo>
                  <a:close/>
                </a:path>
                <a:path w="333375" h="2301240">
                  <a:moveTo>
                    <a:pt x="331751" y="202805"/>
                  </a:moveTo>
                  <a:lnTo>
                    <a:pt x="293666" y="202805"/>
                  </a:lnTo>
                  <a:lnTo>
                    <a:pt x="282278" y="197970"/>
                  </a:lnTo>
                  <a:lnTo>
                    <a:pt x="277433" y="190078"/>
                  </a:lnTo>
                  <a:lnTo>
                    <a:pt x="276475" y="189053"/>
                  </a:lnTo>
                  <a:lnTo>
                    <a:pt x="331744" y="189053"/>
                  </a:lnTo>
                  <a:lnTo>
                    <a:pt x="331751" y="202805"/>
                  </a:lnTo>
                  <a:close/>
                </a:path>
                <a:path w="333375" h="2301240">
                  <a:moveTo>
                    <a:pt x="301221" y="2299300"/>
                  </a:moveTo>
                  <a:lnTo>
                    <a:pt x="286440" y="2298216"/>
                  </a:lnTo>
                  <a:lnTo>
                    <a:pt x="277803" y="2281292"/>
                  </a:lnTo>
                  <a:lnTo>
                    <a:pt x="276850" y="250775"/>
                  </a:lnTo>
                  <a:lnTo>
                    <a:pt x="276746" y="204816"/>
                  </a:lnTo>
                  <a:lnTo>
                    <a:pt x="276547" y="193216"/>
                  </a:lnTo>
                  <a:lnTo>
                    <a:pt x="278015" y="197408"/>
                  </a:lnTo>
                  <a:lnTo>
                    <a:pt x="284783" y="202805"/>
                  </a:lnTo>
                  <a:lnTo>
                    <a:pt x="331751" y="202805"/>
                  </a:lnTo>
                  <a:lnTo>
                    <a:pt x="332783" y="2251341"/>
                  </a:lnTo>
                  <a:lnTo>
                    <a:pt x="313758" y="2251341"/>
                  </a:lnTo>
                  <a:lnTo>
                    <a:pt x="330686" y="2259097"/>
                  </a:lnTo>
                  <a:lnTo>
                    <a:pt x="329819" y="2276159"/>
                  </a:lnTo>
                  <a:lnTo>
                    <a:pt x="316718" y="2293222"/>
                  </a:lnTo>
                  <a:lnTo>
                    <a:pt x="301221" y="2299300"/>
                  </a:lnTo>
                  <a:close/>
                </a:path>
                <a:path w="333375" h="2301240">
                  <a:moveTo>
                    <a:pt x="55941" y="2270497"/>
                  </a:moveTo>
                  <a:lnTo>
                    <a:pt x="52899" y="2255984"/>
                  </a:lnTo>
                  <a:lnTo>
                    <a:pt x="49847" y="2250679"/>
                  </a:lnTo>
                  <a:lnTo>
                    <a:pt x="55896" y="2250494"/>
                  </a:lnTo>
                  <a:lnTo>
                    <a:pt x="55941" y="2270497"/>
                  </a:lnTo>
                  <a:close/>
                </a:path>
                <a:path w="333375" h="2301240">
                  <a:moveTo>
                    <a:pt x="55941" y="2250496"/>
                  </a:moveTo>
                  <a:close/>
                </a:path>
                <a:path w="333375" h="2301240">
                  <a:moveTo>
                    <a:pt x="277798" y="2270497"/>
                  </a:moveTo>
                  <a:lnTo>
                    <a:pt x="55941" y="2270497"/>
                  </a:lnTo>
                  <a:lnTo>
                    <a:pt x="55941" y="2250496"/>
                  </a:lnTo>
                  <a:lnTo>
                    <a:pt x="80158" y="2251341"/>
                  </a:lnTo>
                  <a:lnTo>
                    <a:pt x="277789" y="2251341"/>
                  </a:lnTo>
                  <a:lnTo>
                    <a:pt x="277798" y="2270497"/>
                  </a:lnTo>
                  <a:close/>
                </a:path>
                <a:path w="333375" h="2301240">
                  <a:moveTo>
                    <a:pt x="305338" y="2299601"/>
                  </a:moveTo>
                  <a:lnTo>
                    <a:pt x="301221" y="2299300"/>
                  </a:lnTo>
                  <a:lnTo>
                    <a:pt x="316718" y="2293222"/>
                  </a:lnTo>
                  <a:lnTo>
                    <a:pt x="329819" y="2276159"/>
                  </a:lnTo>
                  <a:lnTo>
                    <a:pt x="330686" y="2259097"/>
                  </a:lnTo>
                  <a:lnTo>
                    <a:pt x="313758" y="2251341"/>
                  </a:lnTo>
                  <a:lnTo>
                    <a:pt x="332783" y="2251341"/>
                  </a:lnTo>
                  <a:lnTo>
                    <a:pt x="332793" y="2270920"/>
                  </a:lnTo>
                  <a:lnTo>
                    <a:pt x="324216" y="2289240"/>
                  </a:lnTo>
                  <a:lnTo>
                    <a:pt x="305338" y="229960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9685259" y="7124842"/>
            <a:ext cx="1148715" cy="3137535"/>
            <a:chOff x="9685259" y="7124842"/>
            <a:chExt cx="1148715" cy="3137535"/>
          </a:xfrm>
        </p:grpSpPr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394839" y="7146355"/>
              <a:ext cx="220910" cy="380751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0366391" y="7124842"/>
              <a:ext cx="278130" cy="426084"/>
            </a:xfrm>
            <a:custGeom>
              <a:avLst/>
              <a:gdLst/>
              <a:ahLst/>
              <a:cxnLst/>
              <a:rect l="l" t="t" r="r" b="b"/>
              <a:pathLst>
                <a:path w="278129" h="426084">
                  <a:moveTo>
                    <a:pt x="145374" y="425978"/>
                  </a:moveTo>
                  <a:lnTo>
                    <a:pt x="95068" y="414276"/>
                  </a:lnTo>
                  <a:lnTo>
                    <a:pt x="63119" y="386627"/>
                  </a:lnTo>
                  <a:lnTo>
                    <a:pt x="45366" y="345801"/>
                  </a:lnTo>
                  <a:lnTo>
                    <a:pt x="32612" y="320806"/>
                  </a:lnTo>
                  <a:lnTo>
                    <a:pt x="15584" y="288240"/>
                  </a:lnTo>
                  <a:lnTo>
                    <a:pt x="2106" y="255059"/>
                  </a:lnTo>
                  <a:lnTo>
                    <a:pt x="0" y="228219"/>
                  </a:lnTo>
                  <a:lnTo>
                    <a:pt x="7228" y="210903"/>
                  </a:lnTo>
                  <a:lnTo>
                    <a:pt x="17541" y="193677"/>
                  </a:lnTo>
                  <a:lnTo>
                    <a:pt x="28864" y="176947"/>
                  </a:lnTo>
                  <a:lnTo>
                    <a:pt x="39127" y="161120"/>
                  </a:lnTo>
                  <a:lnTo>
                    <a:pt x="57393" y="129367"/>
                  </a:lnTo>
                  <a:lnTo>
                    <a:pt x="75571" y="97209"/>
                  </a:lnTo>
                  <a:lnTo>
                    <a:pt x="94402" y="65467"/>
                  </a:lnTo>
                  <a:lnTo>
                    <a:pt x="114632" y="34965"/>
                  </a:lnTo>
                  <a:lnTo>
                    <a:pt x="137010" y="11792"/>
                  </a:lnTo>
                  <a:lnTo>
                    <a:pt x="162946" y="0"/>
                  </a:lnTo>
                  <a:lnTo>
                    <a:pt x="189418" y="3547"/>
                  </a:lnTo>
                  <a:lnTo>
                    <a:pt x="213402" y="26392"/>
                  </a:lnTo>
                  <a:lnTo>
                    <a:pt x="223750" y="47923"/>
                  </a:lnTo>
                  <a:lnTo>
                    <a:pt x="165881" y="47923"/>
                  </a:lnTo>
                  <a:lnTo>
                    <a:pt x="166753" y="56853"/>
                  </a:lnTo>
                  <a:lnTo>
                    <a:pt x="166238" y="62270"/>
                  </a:lnTo>
                  <a:lnTo>
                    <a:pt x="154883" y="81003"/>
                  </a:lnTo>
                  <a:lnTo>
                    <a:pt x="143607" y="99735"/>
                  </a:lnTo>
                  <a:lnTo>
                    <a:pt x="79112" y="208128"/>
                  </a:lnTo>
                  <a:lnTo>
                    <a:pt x="60974" y="238829"/>
                  </a:lnTo>
                  <a:lnTo>
                    <a:pt x="56245" y="238829"/>
                  </a:lnTo>
                  <a:lnTo>
                    <a:pt x="56640" y="242659"/>
                  </a:lnTo>
                  <a:lnTo>
                    <a:pt x="57739" y="244306"/>
                  </a:lnTo>
                  <a:lnTo>
                    <a:pt x="60562" y="244306"/>
                  </a:lnTo>
                  <a:lnTo>
                    <a:pt x="63555" y="250338"/>
                  </a:lnTo>
                  <a:lnTo>
                    <a:pt x="109662" y="359242"/>
                  </a:lnTo>
                  <a:lnTo>
                    <a:pt x="115609" y="370884"/>
                  </a:lnTo>
                  <a:lnTo>
                    <a:pt x="107018" y="370884"/>
                  </a:lnTo>
                  <a:lnTo>
                    <a:pt x="117856" y="376923"/>
                  </a:lnTo>
                  <a:lnTo>
                    <a:pt x="120118" y="378001"/>
                  </a:lnTo>
                  <a:lnTo>
                    <a:pt x="138669" y="378001"/>
                  </a:lnTo>
                  <a:lnTo>
                    <a:pt x="148243" y="380154"/>
                  </a:lnTo>
                  <a:lnTo>
                    <a:pt x="237855" y="380154"/>
                  </a:lnTo>
                  <a:lnTo>
                    <a:pt x="222721" y="398917"/>
                  </a:lnTo>
                  <a:lnTo>
                    <a:pt x="187987" y="419909"/>
                  </a:lnTo>
                  <a:lnTo>
                    <a:pt x="145374" y="425978"/>
                  </a:lnTo>
                  <a:close/>
                </a:path>
                <a:path w="278129" h="426084">
                  <a:moveTo>
                    <a:pt x="219976" y="263601"/>
                  </a:moveTo>
                  <a:lnTo>
                    <a:pt x="185202" y="125974"/>
                  </a:lnTo>
                  <a:lnTo>
                    <a:pt x="171208" y="70843"/>
                  </a:lnTo>
                  <a:lnTo>
                    <a:pt x="169304" y="63752"/>
                  </a:lnTo>
                  <a:lnTo>
                    <a:pt x="167824" y="56555"/>
                  </a:lnTo>
                  <a:lnTo>
                    <a:pt x="165881" y="47923"/>
                  </a:lnTo>
                  <a:lnTo>
                    <a:pt x="223750" y="47923"/>
                  </a:lnTo>
                  <a:lnTo>
                    <a:pt x="224742" y="49987"/>
                  </a:lnTo>
                  <a:lnTo>
                    <a:pt x="232265" y="76478"/>
                  </a:lnTo>
                  <a:lnTo>
                    <a:pt x="238103" y="104677"/>
                  </a:lnTo>
                  <a:lnTo>
                    <a:pt x="244387" y="133391"/>
                  </a:lnTo>
                  <a:lnTo>
                    <a:pt x="272440" y="244694"/>
                  </a:lnTo>
                  <a:lnTo>
                    <a:pt x="231614" y="244694"/>
                  </a:lnTo>
                  <a:lnTo>
                    <a:pt x="220910" y="258382"/>
                  </a:lnTo>
                  <a:lnTo>
                    <a:pt x="219976" y="263601"/>
                  </a:lnTo>
                  <a:close/>
                </a:path>
                <a:path w="278129" h="426084">
                  <a:moveTo>
                    <a:pt x="57739" y="244306"/>
                  </a:moveTo>
                  <a:lnTo>
                    <a:pt x="56640" y="242659"/>
                  </a:lnTo>
                  <a:lnTo>
                    <a:pt x="56245" y="238829"/>
                  </a:lnTo>
                  <a:lnTo>
                    <a:pt x="58051" y="239245"/>
                  </a:lnTo>
                  <a:lnTo>
                    <a:pt x="59273" y="241708"/>
                  </a:lnTo>
                  <a:lnTo>
                    <a:pt x="57739" y="244306"/>
                  </a:lnTo>
                  <a:close/>
                </a:path>
                <a:path w="278129" h="426084">
                  <a:moveTo>
                    <a:pt x="59273" y="241708"/>
                  </a:moveTo>
                  <a:lnTo>
                    <a:pt x="58051" y="239245"/>
                  </a:lnTo>
                  <a:lnTo>
                    <a:pt x="56245" y="238829"/>
                  </a:lnTo>
                  <a:lnTo>
                    <a:pt x="60974" y="238829"/>
                  </a:lnTo>
                  <a:lnTo>
                    <a:pt x="59273" y="241708"/>
                  </a:lnTo>
                  <a:close/>
                </a:path>
                <a:path w="278129" h="426084">
                  <a:moveTo>
                    <a:pt x="60562" y="244306"/>
                  </a:moveTo>
                  <a:lnTo>
                    <a:pt x="57739" y="244306"/>
                  </a:lnTo>
                  <a:lnTo>
                    <a:pt x="59273" y="241708"/>
                  </a:lnTo>
                  <a:lnTo>
                    <a:pt x="60562" y="244306"/>
                  </a:lnTo>
                  <a:close/>
                </a:path>
                <a:path w="278129" h="426084">
                  <a:moveTo>
                    <a:pt x="255107" y="289378"/>
                  </a:moveTo>
                  <a:lnTo>
                    <a:pt x="234398" y="285288"/>
                  </a:lnTo>
                  <a:lnTo>
                    <a:pt x="221650" y="270235"/>
                  </a:lnTo>
                  <a:lnTo>
                    <a:pt x="219976" y="263601"/>
                  </a:lnTo>
                  <a:lnTo>
                    <a:pt x="220910" y="258382"/>
                  </a:lnTo>
                  <a:lnTo>
                    <a:pt x="231614" y="244694"/>
                  </a:lnTo>
                  <a:lnTo>
                    <a:pt x="251815" y="244769"/>
                  </a:lnTo>
                  <a:lnTo>
                    <a:pt x="270788" y="255777"/>
                  </a:lnTo>
                  <a:lnTo>
                    <a:pt x="275724" y="269227"/>
                  </a:lnTo>
                  <a:lnTo>
                    <a:pt x="272941" y="282097"/>
                  </a:lnTo>
                  <a:lnTo>
                    <a:pt x="255107" y="289378"/>
                  </a:lnTo>
                  <a:close/>
                </a:path>
                <a:path w="278129" h="426084">
                  <a:moveTo>
                    <a:pt x="275724" y="269227"/>
                  </a:moveTo>
                  <a:lnTo>
                    <a:pt x="270788" y="255777"/>
                  </a:lnTo>
                  <a:lnTo>
                    <a:pt x="251815" y="244769"/>
                  </a:lnTo>
                  <a:lnTo>
                    <a:pt x="231614" y="244694"/>
                  </a:lnTo>
                  <a:lnTo>
                    <a:pt x="272440" y="244694"/>
                  </a:lnTo>
                  <a:lnTo>
                    <a:pt x="277063" y="263038"/>
                  </a:lnTo>
                  <a:lnTo>
                    <a:pt x="275724" y="269227"/>
                  </a:lnTo>
                  <a:close/>
                </a:path>
                <a:path w="278129" h="426084">
                  <a:moveTo>
                    <a:pt x="237855" y="380154"/>
                  </a:moveTo>
                  <a:lnTo>
                    <a:pt x="148243" y="380154"/>
                  </a:lnTo>
                  <a:lnTo>
                    <a:pt x="178904" y="366000"/>
                  </a:lnTo>
                  <a:lnTo>
                    <a:pt x="200342" y="335961"/>
                  </a:lnTo>
                  <a:lnTo>
                    <a:pt x="213898" y="297575"/>
                  </a:lnTo>
                  <a:lnTo>
                    <a:pt x="219976" y="263601"/>
                  </a:lnTo>
                  <a:lnTo>
                    <a:pt x="221650" y="270235"/>
                  </a:lnTo>
                  <a:lnTo>
                    <a:pt x="234398" y="285288"/>
                  </a:lnTo>
                  <a:lnTo>
                    <a:pt x="255107" y="289378"/>
                  </a:lnTo>
                  <a:lnTo>
                    <a:pt x="274830" y="289378"/>
                  </a:lnTo>
                  <a:lnTo>
                    <a:pt x="267814" y="323560"/>
                  </a:lnTo>
                  <a:lnTo>
                    <a:pt x="249392" y="365851"/>
                  </a:lnTo>
                  <a:lnTo>
                    <a:pt x="237855" y="380154"/>
                  </a:lnTo>
                  <a:close/>
                </a:path>
                <a:path w="278129" h="426084">
                  <a:moveTo>
                    <a:pt x="274830" y="289378"/>
                  </a:moveTo>
                  <a:lnTo>
                    <a:pt x="255107" y="289378"/>
                  </a:lnTo>
                  <a:lnTo>
                    <a:pt x="272941" y="282097"/>
                  </a:lnTo>
                  <a:lnTo>
                    <a:pt x="275724" y="269227"/>
                  </a:lnTo>
                  <a:lnTo>
                    <a:pt x="277803" y="274892"/>
                  </a:lnTo>
                  <a:lnTo>
                    <a:pt x="274830" y="289378"/>
                  </a:lnTo>
                  <a:close/>
                </a:path>
                <a:path w="278129" h="426084">
                  <a:moveTo>
                    <a:pt x="120118" y="378001"/>
                  </a:moveTo>
                  <a:lnTo>
                    <a:pt x="117856" y="376923"/>
                  </a:lnTo>
                  <a:lnTo>
                    <a:pt x="107018" y="370884"/>
                  </a:lnTo>
                  <a:lnTo>
                    <a:pt x="116811" y="373086"/>
                  </a:lnTo>
                  <a:lnTo>
                    <a:pt x="120118" y="378001"/>
                  </a:lnTo>
                  <a:close/>
                </a:path>
                <a:path w="278129" h="426084">
                  <a:moveTo>
                    <a:pt x="116811" y="373086"/>
                  </a:moveTo>
                  <a:lnTo>
                    <a:pt x="107018" y="370884"/>
                  </a:lnTo>
                  <a:lnTo>
                    <a:pt x="115609" y="370884"/>
                  </a:lnTo>
                  <a:lnTo>
                    <a:pt x="116491" y="372610"/>
                  </a:lnTo>
                  <a:lnTo>
                    <a:pt x="116811" y="373086"/>
                  </a:lnTo>
                  <a:close/>
                </a:path>
                <a:path w="278129" h="426084">
                  <a:moveTo>
                    <a:pt x="138669" y="378001"/>
                  </a:moveTo>
                  <a:lnTo>
                    <a:pt x="120118" y="378001"/>
                  </a:lnTo>
                  <a:lnTo>
                    <a:pt x="116811" y="373086"/>
                  </a:lnTo>
                  <a:lnTo>
                    <a:pt x="138669" y="37800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004834" y="7361422"/>
              <a:ext cx="803267" cy="796932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9979779" y="7334858"/>
              <a:ext cx="854075" cy="850265"/>
            </a:xfrm>
            <a:custGeom>
              <a:avLst/>
              <a:gdLst/>
              <a:ahLst/>
              <a:cxnLst/>
              <a:rect l="l" t="t" r="r" b="b"/>
              <a:pathLst>
                <a:path w="854075" h="850265">
                  <a:moveTo>
                    <a:pt x="3183" y="709112"/>
                  </a:moveTo>
                  <a:lnTo>
                    <a:pt x="393908" y="17991"/>
                  </a:lnTo>
                  <a:lnTo>
                    <a:pt x="423941" y="0"/>
                  </a:lnTo>
                  <a:lnTo>
                    <a:pt x="476287" y="7090"/>
                  </a:lnTo>
                  <a:lnTo>
                    <a:pt x="483372" y="9736"/>
                  </a:lnTo>
                  <a:lnTo>
                    <a:pt x="485515" y="15741"/>
                  </a:lnTo>
                  <a:lnTo>
                    <a:pt x="492883" y="36089"/>
                  </a:lnTo>
                  <a:lnTo>
                    <a:pt x="435679" y="36089"/>
                  </a:lnTo>
                  <a:lnTo>
                    <a:pt x="429355" y="45346"/>
                  </a:lnTo>
                  <a:lnTo>
                    <a:pt x="428021" y="45346"/>
                  </a:lnTo>
                  <a:lnTo>
                    <a:pt x="417768" y="56012"/>
                  </a:lnTo>
                  <a:lnTo>
                    <a:pt x="417846" y="62194"/>
                  </a:lnTo>
                  <a:lnTo>
                    <a:pt x="420875" y="62194"/>
                  </a:lnTo>
                  <a:lnTo>
                    <a:pt x="416258" y="70335"/>
                  </a:lnTo>
                  <a:lnTo>
                    <a:pt x="409771" y="81704"/>
                  </a:lnTo>
                  <a:lnTo>
                    <a:pt x="380312" y="133682"/>
                  </a:lnTo>
                  <a:lnTo>
                    <a:pt x="66137" y="687607"/>
                  </a:lnTo>
                  <a:lnTo>
                    <a:pt x="33831" y="687607"/>
                  </a:lnTo>
                  <a:lnTo>
                    <a:pt x="14565" y="693691"/>
                  </a:lnTo>
                  <a:lnTo>
                    <a:pt x="3183" y="709112"/>
                  </a:lnTo>
                  <a:close/>
                </a:path>
                <a:path w="854075" h="850265">
                  <a:moveTo>
                    <a:pt x="519693" y="99696"/>
                  </a:moveTo>
                  <a:lnTo>
                    <a:pt x="467933" y="99696"/>
                  </a:lnTo>
                  <a:lnTo>
                    <a:pt x="512771" y="91017"/>
                  </a:lnTo>
                  <a:lnTo>
                    <a:pt x="496773" y="46835"/>
                  </a:lnTo>
                  <a:lnTo>
                    <a:pt x="504311" y="33020"/>
                  </a:lnTo>
                  <a:lnTo>
                    <a:pt x="513114" y="22868"/>
                  </a:lnTo>
                  <a:lnTo>
                    <a:pt x="525566" y="16179"/>
                  </a:lnTo>
                  <a:lnTo>
                    <a:pt x="538573" y="15741"/>
                  </a:lnTo>
                  <a:lnTo>
                    <a:pt x="549043" y="24341"/>
                  </a:lnTo>
                  <a:lnTo>
                    <a:pt x="564033" y="50165"/>
                  </a:lnTo>
                  <a:lnTo>
                    <a:pt x="546716" y="50165"/>
                  </a:lnTo>
                  <a:lnTo>
                    <a:pt x="501878" y="58844"/>
                  </a:lnTo>
                  <a:lnTo>
                    <a:pt x="522551" y="94456"/>
                  </a:lnTo>
                  <a:lnTo>
                    <a:pt x="519693" y="99696"/>
                  </a:lnTo>
                  <a:close/>
                </a:path>
                <a:path w="854075" h="850265">
                  <a:moveTo>
                    <a:pt x="595847" y="99696"/>
                  </a:moveTo>
                  <a:lnTo>
                    <a:pt x="542909" y="99696"/>
                  </a:lnTo>
                  <a:lnTo>
                    <a:pt x="587747" y="91017"/>
                  </a:lnTo>
                  <a:lnTo>
                    <a:pt x="568631" y="58087"/>
                  </a:lnTo>
                  <a:lnTo>
                    <a:pt x="598955" y="25825"/>
                  </a:lnTo>
                  <a:lnTo>
                    <a:pt x="607945" y="25082"/>
                  </a:lnTo>
                  <a:lnTo>
                    <a:pt x="653840" y="31327"/>
                  </a:lnTo>
                  <a:lnTo>
                    <a:pt x="659234" y="36301"/>
                  </a:lnTo>
                  <a:lnTo>
                    <a:pt x="667436" y="69004"/>
                  </a:lnTo>
                  <a:lnTo>
                    <a:pt x="614819" y="69004"/>
                  </a:lnTo>
                  <a:lnTo>
                    <a:pt x="614688" y="69215"/>
                  </a:lnTo>
                  <a:lnTo>
                    <a:pt x="610800" y="69215"/>
                  </a:lnTo>
                  <a:lnTo>
                    <a:pt x="610895" y="75351"/>
                  </a:lnTo>
                  <a:lnTo>
                    <a:pt x="595847" y="99696"/>
                  </a:lnTo>
                  <a:close/>
                </a:path>
                <a:path w="854075" h="850265">
                  <a:moveTo>
                    <a:pt x="429579" y="46845"/>
                  </a:moveTo>
                  <a:lnTo>
                    <a:pt x="428826" y="46121"/>
                  </a:lnTo>
                  <a:lnTo>
                    <a:pt x="435679" y="36089"/>
                  </a:lnTo>
                  <a:lnTo>
                    <a:pt x="429579" y="46845"/>
                  </a:lnTo>
                  <a:close/>
                </a:path>
                <a:path w="854075" h="850265">
                  <a:moveTo>
                    <a:pt x="474930" y="134864"/>
                  </a:moveTo>
                  <a:lnTo>
                    <a:pt x="465606" y="125520"/>
                  </a:lnTo>
                  <a:lnTo>
                    <a:pt x="441178" y="57997"/>
                  </a:lnTo>
                  <a:lnTo>
                    <a:pt x="429585" y="46835"/>
                  </a:lnTo>
                  <a:lnTo>
                    <a:pt x="435679" y="36089"/>
                  </a:lnTo>
                  <a:lnTo>
                    <a:pt x="492883" y="36089"/>
                  </a:lnTo>
                  <a:lnTo>
                    <a:pt x="496768" y="46845"/>
                  </a:lnTo>
                  <a:lnTo>
                    <a:pt x="467933" y="99696"/>
                  </a:lnTo>
                  <a:lnTo>
                    <a:pt x="519693" y="99696"/>
                  </a:lnTo>
                  <a:lnTo>
                    <a:pt x="510338" y="116841"/>
                  </a:lnTo>
                  <a:lnTo>
                    <a:pt x="501669" y="126249"/>
                  </a:lnTo>
                  <a:lnTo>
                    <a:pt x="488409" y="133682"/>
                  </a:lnTo>
                  <a:lnTo>
                    <a:pt x="474930" y="134864"/>
                  </a:lnTo>
                  <a:close/>
                </a:path>
                <a:path w="854075" h="850265">
                  <a:moveTo>
                    <a:pt x="428826" y="46121"/>
                  </a:moveTo>
                  <a:lnTo>
                    <a:pt x="428021" y="45346"/>
                  </a:lnTo>
                  <a:lnTo>
                    <a:pt x="429355" y="45346"/>
                  </a:lnTo>
                  <a:lnTo>
                    <a:pt x="428826" y="46121"/>
                  </a:lnTo>
                  <a:close/>
                </a:path>
                <a:path w="854075" h="850265">
                  <a:moveTo>
                    <a:pt x="420875" y="62194"/>
                  </a:moveTo>
                  <a:lnTo>
                    <a:pt x="417846" y="62194"/>
                  </a:lnTo>
                  <a:lnTo>
                    <a:pt x="428826" y="46121"/>
                  </a:lnTo>
                  <a:lnTo>
                    <a:pt x="429579" y="46845"/>
                  </a:lnTo>
                  <a:lnTo>
                    <a:pt x="420875" y="62194"/>
                  </a:lnTo>
                  <a:close/>
                </a:path>
                <a:path w="854075" h="850265">
                  <a:moveTo>
                    <a:pt x="467933" y="99696"/>
                  </a:moveTo>
                  <a:lnTo>
                    <a:pt x="496773" y="46835"/>
                  </a:lnTo>
                  <a:lnTo>
                    <a:pt x="512771" y="91017"/>
                  </a:lnTo>
                  <a:lnTo>
                    <a:pt x="467933" y="99696"/>
                  </a:lnTo>
                  <a:close/>
                </a:path>
                <a:path w="854075" h="850265">
                  <a:moveTo>
                    <a:pt x="522551" y="94456"/>
                  </a:moveTo>
                  <a:lnTo>
                    <a:pt x="501878" y="58844"/>
                  </a:lnTo>
                  <a:lnTo>
                    <a:pt x="546716" y="50165"/>
                  </a:lnTo>
                  <a:lnTo>
                    <a:pt x="522551" y="94456"/>
                  </a:lnTo>
                  <a:close/>
                </a:path>
                <a:path w="854075" h="850265">
                  <a:moveTo>
                    <a:pt x="551097" y="134238"/>
                  </a:moveTo>
                  <a:lnTo>
                    <a:pt x="540583" y="125520"/>
                  </a:lnTo>
                  <a:lnTo>
                    <a:pt x="522551" y="94456"/>
                  </a:lnTo>
                  <a:lnTo>
                    <a:pt x="546716" y="50165"/>
                  </a:lnTo>
                  <a:lnTo>
                    <a:pt x="564033" y="50165"/>
                  </a:lnTo>
                  <a:lnTo>
                    <a:pt x="568631" y="58087"/>
                  </a:lnTo>
                  <a:lnTo>
                    <a:pt x="542909" y="99696"/>
                  </a:lnTo>
                  <a:lnTo>
                    <a:pt x="595847" y="99696"/>
                  </a:lnTo>
                  <a:lnTo>
                    <a:pt x="585315" y="116735"/>
                  </a:lnTo>
                  <a:lnTo>
                    <a:pt x="576288" y="126710"/>
                  </a:lnTo>
                  <a:lnTo>
                    <a:pt x="563940" y="133589"/>
                  </a:lnTo>
                  <a:lnTo>
                    <a:pt x="551097" y="134238"/>
                  </a:lnTo>
                  <a:close/>
                </a:path>
                <a:path w="854075" h="850265">
                  <a:moveTo>
                    <a:pt x="542909" y="99696"/>
                  </a:moveTo>
                  <a:lnTo>
                    <a:pt x="568631" y="58087"/>
                  </a:lnTo>
                  <a:lnTo>
                    <a:pt x="587747" y="91017"/>
                  </a:lnTo>
                  <a:lnTo>
                    <a:pt x="542909" y="99696"/>
                  </a:lnTo>
                  <a:close/>
                </a:path>
                <a:path w="854075" h="850265">
                  <a:moveTo>
                    <a:pt x="847214" y="835035"/>
                  </a:moveTo>
                  <a:lnTo>
                    <a:pt x="802841" y="835035"/>
                  </a:lnTo>
                  <a:lnTo>
                    <a:pt x="837210" y="796935"/>
                  </a:lnTo>
                  <a:lnTo>
                    <a:pt x="791727" y="790745"/>
                  </a:lnTo>
                  <a:lnTo>
                    <a:pt x="648953" y="221506"/>
                  </a:lnTo>
                  <a:lnTo>
                    <a:pt x="622646" y="116735"/>
                  </a:lnTo>
                  <a:lnTo>
                    <a:pt x="612077" y="74336"/>
                  </a:lnTo>
                  <a:lnTo>
                    <a:pt x="614819" y="69004"/>
                  </a:lnTo>
                  <a:lnTo>
                    <a:pt x="667436" y="69004"/>
                  </a:lnTo>
                  <a:lnTo>
                    <a:pt x="853813" y="812069"/>
                  </a:lnTo>
                  <a:lnTo>
                    <a:pt x="852844" y="825804"/>
                  </a:lnTo>
                  <a:lnTo>
                    <a:pt x="847214" y="835035"/>
                  </a:lnTo>
                  <a:close/>
                </a:path>
                <a:path w="854075" h="850265">
                  <a:moveTo>
                    <a:pt x="611918" y="73697"/>
                  </a:moveTo>
                  <a:lnTo>
                    <a:pt x="610800" y="69215"/>
                  </a:lnTo>
                  <a:lnTo>
                    <a:pt x="614688" y="69215"/>
                  </a:lnTo>
                  <a:lnTo>
                    <a:pt x="611918" y="73697"/>
                  </a:lnTo>
                  <a:close/>
                </a:path>
                <a:path w="854075" h="850265">
                  <a:moveTo>
                    <a:pt x="610915" y="76596"/>
                  </a:moveTo>
                  <a:lnTo>
                    <a:pt x="610895" y="75351"/>
                  </a:lnTo>
                  <a:lnTo>
                    <a:pt x="611918" y="73697"/>
                  </a:lnTo>
                  <a:lnTo>
                    <a:pt x="612077" y="74336"/>
                  </a:lnTo>
                  <a:lnTo>
                    <a:pt x="610915" y="76596"/>
                  </a:lnTo>
                  <a:close/>
                </a:path>
                <a:path w="854075" h="850265">
                  <a:moveTo>
                    <a:pt x="608685" y="83874"/>
                  </a:moveTo>
                  <a:lnTo>
                    <a:pt x="608480" y="81330"/>
                  </a:lnTo>
                  <a:lnTo>
                    <a:pt x="610915" y="76596"/>
                  </a:lnTo>
                  <a:lnTo>
                    <a:pt x="610952" y="79035"/>
                  </a:lnTo>
                  <a:lnTo>
                    <a:pt x="608685" y="83874"/>
                  </a:lnTo>
                  <a:close/>
                </a:path>
                <a:path w="854075" h="850265">
                  <a:moveTo>
                    <a:pt x="12070" y="737899"/>
                  </a:moveTo>
                  <a:lnTo>
                    <a:pt x="10197" y="736603"/>
                  </a:lnTo>
                  <a:lnTo>
                    <a:pt x="735" y="727459"/>
                  </a:lnTo>
                  <a:lnTo>
                    <a:pt x="1193" y="720134"/>
                  </a:lnTo>
                  <a:lnTo>
                    <a:pt x="3183" y="709112"/>
                  </a:lnTo>
                  <a:lnTo>
                    <a:pt x="14565" y="693691"/>
                  </a:lnTo>
                  <a:lnTo>
                    <a:pt x="33831" y="687607"/>
                  </a:lnTo>
                  <a:lnTo>
                    <a:pt x="63822" y="691689"/>
                  </a:lnTo>
                  <a:lnTo>
                    <a:pt x="46204" y="722744"/>
                  </a:lnTo>
                  <a:lnTo>
                    <a:pt x="29837" y="737242"/>
                  </a:lnTo>
                  <a:lnTo>
                    <a:pt x="12070" y="737899"/>
                  </a:lnTo>
                  <a:close/>
                </a:path>
                <a:path w="854075" h="850265">
                  <a:moveTo>
                    <a:pt x="63822" y="691689"/>
                  </a:moveTo>
                  <a:lnTo>
                    <a:pt x="33831" y="687607"/>
                  </a:lnTo>
                  <a:lnTo>
                    <a:pt x="66137" y="687607"/>
                  </a:lnTo>
                  <a:lnTo>
                    <a:pt x="63822" y="691689"/>
                  </a:lnTo>
                  <a:close/>
                </a:path>
                <a:path w="854075" h="850265">
                  <a:moveTo>
                    <a:pt x="819444" y="850063"/>
                  </a:moveTo>
                  <a:lnTo>
                    <a:pt x="16171" y="740736"/>
                  </a:lnTo>
                  <a:lnTo>
                    <a:pt x="12070" y="737899"/>
                  </a:lnTo>
                  <a:lnTo>
                    <a:pt x="29837" y="737242"/>
                  </a:lnTo>
                  <a:lnTo>
                    <a:pt x="46204" y="722744"/>
                  </a:lnTo>
                  <a:lnTo>
                    <a:pt x="63822" y="691689"/>
                  </a:lnTo>
                  <a:lnTo>
                    <a:pt x="791727" y="790745"/>
                  </a:lnTo>
                  <a:lnTo>
                    <a:pt x="802841" y="835035"/>
                  </a:lnTo>
                  <a:lnTo>
                    <a:pt x="847214" y="835035"/>
                  </a:lnTo>
                  <a:lnTo>
                    <a:pt x="845035" y="838607"/>
                  </a:lnTo>
                  <a:lnTo>
                    <a:pt x="833023" y="847639"/>
                  </a:lnTo>
                  <a:lnTo>
                    <a:pt x="819444" y="850063"/>
                  </a:lnTo>
                  <a:close/>
                </a:path>
                <a:path w="854075" h="850265">
                  <a:moveTo>
                    <a:pt x="1193" y="720134"/>
                  </a:moveTo>
                  <a:lnTo>
                    <a:pt x="1763" y="711036"/>
                  </a:lnTo>
                  <a:lnTo>
                    <a:pt x="3183" y="709112"/>
                  </a:lnTo>
                  <a:lnTo>
                    <a:pt x="1193" y="720134"/>
                  </a:lnTo>
                  <a:close/>
                </a:path>
                <a:path w="854075" h="850265">
                  <a:moveTo>
                    <a:pt x="735" y="727459"/>
                  </a:moveTo>
                  <a:lnTo>
                    <a:pt x="0" y="726748"/>
                  </a:lnTo>
                  <a:lnTo>
                    <a:pt x="1193" y="720134"/>
                  </a:lnTo>
                  <a:lnTo>
                    <a:pt x="735" y="727459"/>
                  </a:lnTo>
                  <a:close/>
                </a:path>
                <a:path w="854075" h="850265">
                  <a:moveTo>
                    <a:pt x="10197" y="736603"/>
                  </a:moveTo>
                  <a:lnTo>
                    <a:pt x="579" y="729949"/>
                  </a:lnTo>
                  <a:lnTo>
                    <a:pt x="735" y="727459"/>
                  </a:lnTo>
                  <a:lnTo>
                    <a:pt x="10197" y="736603"/>
                  </a:lnTo>
                  <a:close/>
                </a:path>
                <a:path w="854075" h="850265">
                  <a:moveTo>
                    <a:pt x="11558" y="737918"/>
                  </a:moveTo>
                  <a:lnTo>
                    <a:pt x="10197" y="736603"/>
                  </a:lnTo>
                  <a:lnTo>
                    <a:pt x="12070" y="737899"/>
                  </a:lnTo>
                  <a:lnTo>
                    <a:pt x="11558" y="737918"/>
                  </a:lnTo>
                  <a:close/>
                </a:path>
                <a:path w="854075" h="850265">
                  <a:moveTo>
                    <a:pt x="802841" y="835035"/>
                  </a:moveTo>
                  <a:lnTo>
                    <a:pt x="791727" y="790745"/>
                  </a:lnTo>
                  <a:lnTo>
                    <a:pt x="837210" y="796935"/>
                  </a:lnTo>
                  <a:lnTo>
                    <a:pt x="802841" y="83503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245309" y="8000389"/>
              <a:ext cx="562799" cy="2232115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0223735" y="7970607"/>
              <a:ext cx="602615" cy="2291715"/>
            </a:xfrm>
            <a:custGeom>
              <a:avLst/>
              <a:gdLst/>
              <a:ahLst/>
              <a:cxnLst/>
              <a:rect l="l" t="t" r="r" b="b"/>
              <a:pathLst>
                <a:path w="602615" h="2291715">
                  <a:moveTo>
                    <a:pt x="307625" y="2291214"/>
                  </a:moveTo>
                  <a:lnTo>
                    <a:pt x="26648" y="2291214"/>
                  </a:lnTo>
                  <a:lnTo>
                    <a:pt x="12893" y="2287496"/>
                  </a:lnTo>
                  <a:lnTo>
                    <a:pt x="4163" y="2277905"/>
                  </a:lnTo>
                  <a:lnTo>
                    <a:pt x="14" y="2264782"/>
                  </a:lnTo>
                  <a:lnTo>
                    <a:pt x="0" y="2250468"/>
                  </a:lnTo>
                  <a:lnTo>
                    <a:pt x="287004" y="138855"/>
                  </a:lnTo>
                  <a:lnTo>
                    <a:pt x="303267" y="95681"/>
                  </a:lnTo>
                  <a:lnTo>
                    <a:pt x="336200" y="55443"/>
                  </a:lnTo>
                  <a:lnTo>
                    <a:pt x="379529" y="22907"/>
                  </a:lnTo>
                  <a:lnTo>
                    <a:pt x="426979" y="2838"/>
                  </a:lnTo>
                  <a:lnTo>
                    <a:pt x="472277" y="0"/>
                  </a:lnTo>
                  <a:lnTo>
                    <a:pt x="509418" y="16563"/>
                  </a:lnTo>
                  <a:lnTo>
                    <a:pt x="540512" y="47255"/>
                  </a:lnTo>
                  <a:lnTo>
                    <a:pt x="549212" y="60381"/>
                  </a:lnTo>
                  <a:lnTo>
                    <a:pt x="449960" y="60381"/>
                  </a:lnTo>
                  <a:lnTo>
                    <a:pt x="411253" y="70296"/>
                  </a:lnTo>
                  <a:lnTo>
                    <a:pt x="371286" y="106892"/>
                  </a:lnTo>
                  <a:lnTo>
                    <a:pt x="348702" y="134219"/>
                  </a:lnTo>
                  <a:lnTo>
                    <a:pt x="336706" y="148102"/>
                  </a:lnTo>
                  <a:lnTo>
                    <a:pt x="331134" y="159028"/>
                  </a:lnTo>
                  <a:lnTo>
                    <a:pt x="327823" y="177484"/>
                  </a:lnTo>
                  <a:lnTo>
                    <a:pt x="323904" y="206632"/>
                  </a:lnTo>
                  <a:lnTo>
                    <a:pt x="315986" y="264966"/>
                  </a:lnTo>
                  <a:lnTo>
                    <a:pt x="312066" y="294114"/>
                  </a:lnTo>
                  <a:lnTo>
                    <a:pt x="48564" y="2232688"/>
                  </a:lnTo>
                  <a:lnTo>
                    <a:pt x="16391" y="2232688"/>
                  </a:lnTo>
                  <a:lnTo>
                    <a:pt x="43040" y="2273328"/>
                  </a:lnTo>
                  <a:lnTo>
                    <a:pt x="286509" y="2273328"/>
                  </a:lnTo>
                  <a:lnTo>
                    <a:pt x="299046" y="2287417"/>
                  </a:lnTo>
                  <a:lnTo>
                    <a:pt x="310511" y="2289425"/>
                  </a:lnTo>
                  <a:lnTo>
                    <a:pt x="307625" y="2291214"/>
                  </a:lnTo>
                  <a:close/>
                </a:path>
                <a:path w="602615" h="2291715">
                  <a:moveTo>
                    <a:pt x="559094" y="191216"/>
                  </a:moveTo>
                  <a:lnTo>
                    <a:pt x="555290" y="183279"/>
                  </a:lnTo>
                  <a:lnTo>
                    <a:pt x="550455" y="163871"/>
                  </a:lnTo>
                  <a:lnTo>
                    <a:pt x="543658" y="143829"/>
                  </a:lnTo>
                  <a:lnTo>
                    <a:pt x="517650" y="101836"/>
                  </a:lnTo>
                  <a:lnTo>
                    <a:pt x="485922" y="72457"/>
                  </a:lnTo>
                  <a:lnTo>
                    <a:pt x="449960" y="60381"/>
                  </a:lnTo>
                  <a:lnTo>
                    <a:pt x="549212" y="60381"/>
                  </a:lnTo>
                  <a:lnTo>
                    <a:pt x="565221" y="84535"/>
                  </a:lnTo>
                  <a:lnTo>
                    <a:pt x="583208" y="120862"/>
                  </a:lnTo>
                  <a:lnTo>
                    <a:pt x="598400" y="168475"/>
                  </a:lnTo>
                  <a:lnTo>
                    <a:pt x="599112" y="176849"/>
                  </a:lnTo>
                  <a:lnTo>
                    <a:pt x="562798" y="176849"/>
                  </a:lnTo>
                  <a:lnTo>
                    <a:pt x="559094" y="191216"/>
                  </a:lnTo>
                  <a:close/>
                </a:path>
                <a:path w="602615" h="2291715">
                  <a:moveTo>
                    <a:pt x="310511" y="2289425"/>
                  </a:moveTo>
                  <a:lnTo>
                    <a:pt x="299046" y="2287417"/>
                  </a:lnTo>
                  <a:lnTo>
                    <a:pt x="285277" y="2271944"/>
                  </a:lnTo>
                  <a:lnTo>
                    <a:pt x="280976" y="2250468"/>
                  </a:lnTo>
                  <a:lnTo>
                    <a:pt x="540591" y="340046"/>
                  </a:lnTo>
                  <a:lnTo>
                    <a:pt x="559943" y="198122"/>
                  </a:lnTo>
                  <a:lnTo>
                    <a:pt x="562798" y="176849"/>
                  </a:lnTo>
                  <a:lnTo>
                    <a:pt x="599112" y="176849"/>
                  </a:lnTo>
                  <a:lnTo>
                    <a:pt x="602111" y="212119"/>
                  </a:lnTo>
                  <a:lnTo>
                    <a:pt x="598406" y="256596"/>
                  </a:lnTo>
                  <a:lnTo>
                    <a:pt x="591351" y="306708"/>
                  </a:lnTo>
                  <a:lnTo>
                    <a:pt x="329540" y="2232688"/>
                  </a:lnTo>
                  <a:lnTo>
                    <a:pt x="297367" y="2232688"/>
                  </a:lnTo>
                  <a:lnTo>
                    <a:pt x="315566" y="2241832"/>
                  </a:lnTo>
                  <a:lnTo>
                    <a:pt x="324465" y="2261951"/>
                  </a:lnTo>
                  <a:lnTo>
                    <a:pt x="323122" y="2274913"/>
                  </a:lnTo>
                  <a:lnTo>
                    <a:pt x="317316" y="2285207"/>
                  </a:lnTo>
                  <a:lnTo>
                    <a:pt x="310511" y="2289425"/>
                  </a:lnTo>
                  <a:close/>
                </a:path>
                <a:path w="602615" h="2291715">
                  <a:moveTo>
                    <a:pt x="43040" y="2273328"/>
                  </a:moveTo>
                  <a:lnTo>
                    <a:pt x="16391" y="2232688"/>
                  </a:lnTo>
                  <a:lnTo>
                    <a:pt x="48564" y="2232688"/>
                  </a:lnTo>
                  <a:lnTo>
                    <a:pt x="43040" y="2273328"/>
                  </a:lnTo>
                  <a:close/>
                </a:path>
                <a:path w="602615" h="2291715">
                  <a:moveTo>
                    <a:pt x="286509" y="2273328"/>
                  </a:moveTo>
                  <a:lnTo>
                    <a:pt x="43040" y="2273328"/>
                  </a:lnTo>
                  <a:lnTo>
                    <a:pt x="48564" y="2232688"/>
                  </a:lnTo>
                  <a:lnTo>
                    <a:pt x="283392" y="2232688"/>
                  </a:lnTo>
                  <a:lnTo>
                    <a:pt x="280976" y="2250468"/>
                  </a:lnTo>
                  <a:lnTo>
                    <a:pt x="285277" y="2271944"/>
                  </a:lnTo>
                  <a:lnTo>
                    <a:pt x="286509" y="2273328"/>
                  </a:lnTo>
                  <a:close/>
                </a:path>
                <a:path w="602615" h="2291715">
                  <a:moveTo>
                    <a:pt x="323122" y="2274913"/>
                  </a:moveTo>
                  <a:lnTo>
                    <a:pt x="324465" y="2261951"/>
                  </a:lnTo>
                  <a:lnTo>
                    <a:pt x="315566" y="2241832"/>
                  </a:lnTo>
                  <a:lnTo>
                    <a:pt x="297367" y="2232688"/>
                  </a:lnTo>
                  <a:lnTo>
                    <a:pt x="329540" y="2232688"/>
                  </a:lnTo>
                  <a:lnTo>
                    <a:pt x="324016" y="2273328"/>
                  </a:lnTo>
                  <a:lnTo>
                    <a:pt x="323122" y="2274913"/>
                  </a:lnTo>
                  <a:close/>
                </a:path>
                <a:path w="602615" h="2291715">
                  <a:moveTo>
                    <a:pt x="317316" y="2285207"/>
                  </a:moveTo>
                  <a:lnTo>
                    <a:pt x="323122" y="2274913"/>
                  </a:lnTo>
                  <a:lnTo>
                    <a:pt x="322380" y="2282069"/>
                  </a:lnTo>
                  <a:lnTo>
                    <a:pt x="317316" y="2285207"/>
                  </a:lnTo>
                  <a:close/>
                </a:path>
                <a:path w="602615" h="2291715">
                  <a:moveTo>
                    <a:pt x="314540" y="2290131"/>
                  </a:moveTo>
                  <a:lnTo>
                    <a:pt x="310511" y="2289425"/>
                  </a:lnTo>
                  <a:lnTo>
                    <a:pt x="317316" y="2285207"/>
                  </a:lnTo>
                  <a:lnTo>
                    <a:pt x="314540" y="229013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708102" y="7931469"/>
              <a:ext cx="564384" cy="2301034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9685259" y="7890042"/>
              <a:ext cx="610235" cy="2371725"/>
            </a:xfrm>
            <a:custGeom>
              <a:avLst/>
              <a:gdLst/>
              <a:ahLst/>
              <a:cxnLst/>
              <a:rect l="l" t="t" r="r" b="b"/>
              <a:pathLst>
                <a:path w="610234" h="2371725">
                  <a:moveTo>
                    <a:pt x="338183" y="188093"/>
                  </a:moveTo>
                  <a:lnTo>
                    <a:pt x="316825" y="188093"/>
                  </a:lnTo>
                  <a:lnTo>
                    <a:pt x="311767" y="181169"/>
                  </a:lnTo>
                  <a:lnTo>
                    <a:pt x="306739" y="174215"/>
                  </a:lnTo>
                  <a:lnTo>
                    <a:pt x="298054" y="162101"/>
                  </a:lnTo>
                  <a:lnTo>
                    <a:pt x="299127" y="152730"/>
                  </a:lnTo>
                  <a:lnTo>
                    <a:pt x="338355" y="97966"/>
                  </a:lnTo>
                  <a:lnTo>
                    <a:pt x="375860" y="59808"/>
                  </a:lnTo>
                  <a:lnTo>
                    <a:pt x="418083" y="27662"/>
                  </a:lnTo>
                  <a:lnTo>
                    <a:pt x="465086" y="4575"/>
                  </a:lnTo>
                  <a:lnTo>
                    <a:pt x="489557" y="0"/>
                  </a:lnTo>
                  <a:lnTo>
                    <a:pt x="512620" y="3213"/>
                  </a:lnTo>
                  <a:lnTo>
                    <a:pt x="533939" y="12954"/>
                  </a:lnTo>
                  <a:lnTo>
                    <a:pt x="553175" y="27965"/>
                  </a:lnTo>
                  <a:lnTo>
                    <a:pt x="568239" y="55798"/>
                  </a:lnTo>
                  <a:lnTo>
                    <a:pt x="571711" y="65022"/>
                  </a:lnTo>
                  <a:lnTo>
                    <a:pt x="473453" y="65022"/>
                  </a:lnTo>
                  <a:lnTo>
                    <a:pt x="440701" y="74508"/>
                  </a:lnTo>
                  <a:lnTo>
                    <a:pt x="402059" y="102684"/>
                  </a:lnTo>
                  <a:lnTo>
                    <a:pt x="383573" y="120500"/>
                  </a:lnTo>
                  <a:lnTo>
                    <a:pt x="374701" y="129883"/>
                  </a:lnTo>
                  <a:lnTo>
                    <a:pt x="322218" y="129883"/>
                  </a:lnTo>
                  <a:lnTo>
                    <a:pt x="327863" y="154437"/>
                  </a:lnTo>
                  <a:lnTo>
                    <a:pt x="333428" y="178991"/>
                  </a:lnTo>
                  <a:lnTo>
                    <a:pt x="339420" y="178991"/>
                  </a:lnTo>
                  <a:lnTo>
                    <a:pt x="338183" y="188093"/>
                  </a:lnTo>
                  <a:close/>
                </a:path>
                <a:path w="610234" h="2371725">
                  <a:moveTo>
                    <a:pt x="562211" y="213157"/>
                  </a:moveTo>
                  <a:lnTo>
                    <a:pt x="561318" y="210847"/>
                  </a:lnTo>
                  <a:lnTo>
                    <a:pt x="560260" y="203650"/>
                  </a:lnTo>
                  <a:lnTo>
                    <a:pt x="552074" y="160096"/>
                  </a:lnTo>
                  <a:lnTo>
                    <a:pt x="539626" y="121762"/>
                  </a:lnTo>
                  <a:lnTo>
                    <a:pt x="522590" y="91343"/>
                  </a:lnTo>
                  <a:lnTo>
                    <a:pt x="500641" y="71532"/>
                  </a:lnTo>
                  <a:lnTo>
                    <a:pt x="473453" y="65022"/>
                  </a:lnTo>
                  <a:lnTo>
                    <a:pt x="571711" y="65022"/>
                  </a:lnTo>
                  <a:lnTo>
                    <a:pt x="586209" y="103544"/>
                  </a:lnTo>
                  <a:lnTo>
                    <a:pt x="598368" y="148294"/>
                  </a:lnTo>
                  <a:lnTo>
                    <a:pt x="596004" y="167137"/>
                  </a:lnTo>
                  <a:lnTo>
                    <a:pt x="603109" y="170775"/>
                  </a:lnTo>
                  <a:lnTo>
                    <a:pt x="607715" y="177906"/>
                  </a:lnTo>
                  <a:lnTo>
                    <a:pt x="609982" y="186426"/>
                  </a:lnTo>
                  <a:lnTo>
                    <a:pt x="610068" y="194231"/>
                  </a:lnTo>
                  <a:lnTo>
                    <a:pt x="609034" y="201844"/>
                  </a:lnTo>
                  <a:lnTo>
                    <a:pt x="563603" y="201844"/>
                  </a:lnTo>
                  <a:lnTo>
                    <a:pt x="562211" y="213157"/>
                  </a:lnTo>
                  <a:close/>
                </a:path>
                <a:path w="610234" h="2371725">
                  <a:moveTo>
                    <a:pt x="333428" y="178991"/>
                  </a:moveTo>
                  <a:lnTo>
                    <a:pt x="327863" y="154437"/>
                  </a:lnTo>
                  <a:lnTo>
                    <a:pt x="322218" y="129883"/>
                  </a:lnTo>
                  <a:lnTo>
                    <a:pt x="331767" y="132402"/>
                  </a:lnTo>
                  <a:lnTo>
                    <a:pt x="338385" y="138919"/>
                  </a:lnTo>
                  <a:lnTo>
                    <a:pt x="341969" y="147877"/>
                  </a:lnTo>
                  <a:lnTo>
                    <a:pt x="342311" y="157718"/>
                  </a:lnTo>
                  <a:lnTo>
                    <a:pt x="340693" y="169618"/>
                  </a:lnTo>
                  <a:lnTo>
                    <a:pt x="333428" y="178991"/>
                  </a:lnTo>
                  <a:close/>
                </a:path>
                <a:path w="610234" h="2371725">
                  <a:moveTo>
                    <a:pt x="340693" y="169618"/>
                  </a:moveTo>
                  <a:lnTo>
                    <a:pt x="342181" y="158674"/>
                  </a:lnTo>
                  <a:lnTo>
                    <a:pt x="342197" y="154437"/>
                  </a:lnTo>
                  <a:lnTo>
                    <a:pt x="341969" y="147877"/>
                  </a:lnTo>
                  <a:lnTo>
                    <a:pt x="338385" y="138919"/>
                  </a:lnTo>
                  <a:lnTo>
                    <a:pt x="331767" y="132402"/>
                  </a:lnTo>
                  <a:lnTo>
                    <a:pt x="322324" y="129883"/>
                  </a:lnTo>
                  <a:lnTo>
                    <a:pt x="374701" y="129883"/>
                  </a:lnTo>
                  <a:lnTo>
                    <a:pt x="365919" y="139170"/>
                  </a:lnTo>
                  <a:lnTo>
                    <a:pt x="349178" y="158674"/>
                  </a:lnTo>
                  <a:lnTo>
                    <a:pt x="340693" y="169618"/>
                  </a:lnTo>
                  <a:close/>
                </a:path>
                <a:path w="610234" h="2371725">
                  <a:moveTo>
                    <a:pt x="1922" y="2353023"/>
                  </a:moveTo>
                  <a:lnTo>
                    <a:pt x="0" y="2343733"/>
                  </a:lnTo>
                  <a:lnTo>
                    <a:pt x="296733" y="160258"/>
                  </a:lnTo>
                  <a:lnTo>
                    <a:pt x="298054" y="162101"/>
                  </a:lnTo>
                  <a:lnTo>
                    <a:pt x="297275" y="168910"/>
                  </a:lnTo>
                  <a:lnTo>
                    <a:pt x="302342" y="182430"/>
                  </a:lnTo>
                  <a:lnTo>
                    <a:pt x="316719" y="188093"/>
                  </a:lnTo>
                  <a:lnTo>
                    <a:pt x="338183" y="188093"/>
                  </a:lnTo>
                  <a:lnTo>
                    <a:pt x="49374" y="2313358"/>
                  </a:lnTo>
                  <a:lnTo>
                    <a:pt x="25485" y="2313358"/>
                  </a:lnTo>
                  <a:lnTo>
                    <a:pt x="8195" y="2322453"/>
                  </a:lnTo>
                  <a:lnTo>
                    <a:pt x="185" y="2342463"/>
                  </a:lnTo>
                  <a:lnTo>
                    <a:pt x="1922" y="2353023"/>
                  </a:lnTo>
                  <a:close/>
                </a:path>
                <a:path w="610234" h="2371725">
                  <a:moveTo>
                    <a:pt x="316825" y="188093"/>
                  </a:moveTo>
                  <a:lnTo>
                    <a:pt x="302342" y="182430"/>
                  </a:lnTo>
                  <a:lnTo>
                    <a:pt x="297275" y="168910"/>
                  </a:lnTo>
                  <a:lnTo>
                    <a:pt x="298054" y="162101"/>
                  </a:lnTo>
                  <a:lnTo>
                    <a:pt x="306739" y="174215"/>
                  </a:lnTo>
                  <a:lnTo>
                    <a:pt x="311767" y="181169"/>
                  </a:lnTo>
                  <a:lnTo>
                    <a:pt x="316825" y="188093"/>
                  </a:lnTo>
                  <a:close/>
                </a:path>
                <a:path w="610234" h="2371725">
                  <a:moveTo>
                    <a:pt x="339420" y="178991"/>
                  </a:moveTo>
                  <a:lnTo>
                    <a:pt x="333428" y="178991"/>
                  </a:lnTo>
                  <a:lnTo>
                    <a:pt x="340693" y="169618"/>
                  </a:lnTo>
                  <a:lnTo>
                    <a:pt x="339420" y="178991"/>
                  </a:lnTo>
                  <a:close/>
                </a:path>
                <a:path w="610234" h="2371725">
                  <a:moveTo>
                    <a:pt x="574325" y="223335"/>
                  </a:moveTo>
                  <a:lnTo>
                    <a:pt x="565654" y="222065"/>
                  </a:lnTo>
                  <a:lnTo>
                    <a:pt x="562211" y="213157"/>
                  </a:lnTo>
                  <a:lnTo>
                    <a:pt x="563603" y="201844"/>
                  </a:lnTo>
                  <a:lnTo>
                    <a:pt x="563975" y="205026"/>
                  </a:lnTo>
                  <a:lnTo>
                    <a:pt x="566349" y="215987"/>
                  </a:lnTo>
                  <a:lnTo>
                    <a:pt x="574325" y="223335"/>
                  </a:lnTo>
                  <a:close/>
                </a:path>
                <a:path w="610234" h="2371725">
                  <a:moveTo>
                    <a:pt x="606113" y="223335"/>
                  </a:moveTo>
                  <a:lnTo>
                    <a:pt x="574325" y="223335"/>
                  </a:lnTo>
                  <a:lnTo>
                    <a:pt x="566349" y="215987"/>
                  </a:lnTo>
                  <a:lnTo>
                    <a:pt x="563975" y="205026"/>
                  </a:lnTo>
                  <a:lnTo>
                    <a:pt x="563603" y="201844"/>
                  </a:lnTo>
                  <a:lnTo>
                    <a:pt x="609034" y="201844"/>
                  </a:lnTo>
                  <a:lnTo>
                    <a:pt x="606113" y="223335"/>
                  </a:lnTo>
                  <a:close/>
                </a:path>
                <a:path w="610234" h="2371725">
                  <a:moveTo>
                    <a:pt x="272727" y="2343733"/>
                  </a:moveTo>
                  <a:lnTo>
                    <a:pt x="518912" y="532267"/>
                  </a:lnTo>
                  <a:lnTo>
                    <a:pt x="554304" y="271173"/>
                  </a:lnTo>
                  <a:lnTo>
                    <a:pt x="556731" y="253392"/>
                  </a:lnTo>
                  <a:lnTo>
                    <a:pt x="561635" y="217832"/>
                  </a:lnTo>
                  <a:lnTo>
                    <a:pt x="562211" y="213157"/>
                  </a:lnTo>
                  <a:lnTo>
                    <a:pt x="565654" y="222065"/>
                  </a:lnTo>
                  <a:lnTo>
                    <a:pt x="574325" y="223335"/>
                  </a:lnTo>
                  <a:lnTo>
                    <a:pt x="606113" y="223335"/>
                  </a:lnTo>
                  <a:lnTo>
                    <a:pt x="322102" y="2313358"/>
                  </a:lnTo>
                  <a:lnTo>
                    <a:pt x="298213" y="2313358"/>
                  </a:lnTo>
                  <a:lnTo>
                    <a:pt x="272727" y="2343733"/>
                  </a:lnTo>
                  <a:close/>
                </a:path>
                <a:path w="610234" h="2371725">
                  <a:moveTo>
                    <a:pt x="19140" y="2369464"/>
                  </a:moveTo>
                  <a:lnTo>
                    <a:pt x="11373" y="2366795"/>
                  </a:lnTo>
                  <a:lnTo>
                    <a:pt x="3928" y="2362720"/>
                  </a:lnTo>
                  <a:lnTo>
                    <a:pt x="1922" y="2353023"/>
                  </a:lnTo>
                  <a:lnTo>
                    <a:pt x="185" y="2342463"/>
                  </a:lnTo>
                  <a:lnTo>
                    <a:pt x="8195" y="2322453"/>
                  </a:lnTo>
                  <a:lnTo>
                    <a:pt x="25485" y="2313358"/>
                  </a:lnTo>
                  <a:lnTo>
                    <a:pt x="49374" y="2313358"/>
                  </a:lnTo>
                  <a:lnTo>
                    <a:pt x="45578" y="2341299"/>
                  </a:lnTo>
                  <a:lnTo>
                    <a:pt x="35839" y="2361101"/>
                  </a:lnTo>
                  <a:lnTo>
                    <a:pt x="19140" y="2369464"/>
                  </a:lnTo>
                  <a:close/>
                </a:path>
                <a:path w="610234" h="2371725">
                  <a:moveTo>
                    <a:pt x="299956" y="2369464"/>
                  </a:moveTo>
                  <a:lnTo>
                    <a:pt x="19140" y="2369464"/>
                  </a:lnTo>
                  <a:lnTo>
                    <a:pt x="35839" y="2361101"/>
                  </a:lnTo>
                  <a:lnTo>
                    <a:pt x="45578" y="2341299"/>
                  </a:lnTo>
                  <a:lnTo>
                    <a:pt x="49374" y="2313358"/>
                  </a:lnTo>
                  <a:lnTo>
                    <a:pt x="276856" y="2313358"/>
                  </a:lnTo>
                  <a:lnTo>
                    <a:pt x="272727" y="2343733"/>
                  </a:lnTo>
                  <a:lnTo>
                    <a:pt x="317682" y="2343733"/>
                  </a:lnTo>
                  <a:lnTo>
                    <a:pt x="315734" y="2351341"/>
                  </a:lnTo>
                  <a:lnTo>
                    <a:pt x="310586" y="2361156"/>
                  </a:lnTo>
                  <a:lnTo>
                    <a:pt x="302899" y="2368609"/>
                  </a:lnTo>
                  <a:lnTo>
                    <a:pt x="299956" y="2369464"/>
                  </a:lnTo>
                  <a:close/>
                </a:path>
                <a:path w="610234" h="2371725">
                  <a:moveTo>
                    <a:pt x="317682" y="2343733"/>
                  </a:moveTo>
                  <a:lnTo>
                    <a:pt x="272727" y="2343733"/>
                  </a:lnTo>
                  <a:lnTo>
                    <a:pt x="298213" y="2313358"/>
                  </a:lnTo>
                  <a:lnTo>
                    <a:pt x="322102" y="2313358"/>
                  </a:lnTo>
                  <a:lnTo>
                    <a:pt x="318306" y="2341299"/>
                  </a:lnTo>
                  <a:lnTo>
                    <a:pt x="317682" y="2343733"/>
                  </a:lnTo>
                  <a:close/>
                </a:path>
                <a:path w="610234" h="2371725">
                  <a:moveTo>
                    <a:pt x="3928" y="2362720"/>
                  </a:moveTo>
                  <a:lnTo>
                    <a:pt x="3476" y="2362472"/>
                  </a:lnTo>
                  <a:lnTo>
                    <a:pt x="1922" y="2353023"/>
                  </a:lnTo>
                  <a:lnTo>
                    <a:pt x="3928" y="2362720"/>
                  </a:lnTo>
                  <a:close/>
                </a:path>
                <a:path w="610234" h="2371725">
                  <a:moveTo>
                    <a:pt x="11373" y="2366795"/>
                  </a:moveTo>
                  <a:lnTo>
                    <a:pt x="4266" y="2364352"/>
                  </a:lnTo>
                  <a:lnTo>
                    <a:pt x="3928" y="2362720"/>
                  </a:lnTo>
                  <a:lnTo>
                    <a:pt x="11373" y="2366795"/>
                  </a:lnTo>
                  <a:close/>
                </a:path>
                <a:path w="610234" h="2371725">
                  <a:moveTo>
                    <a:pt x="292714" y="2371567"/>
                  </a:moveTo>
                  <a:lnTo>
                    <a:pt x="20092" y="2371567"/>
                  </a:lnTo>
                  <a:lnTo>
                    <a:pt x="11373" y="2366795"/>
                  </a:lnTo>
                  <a:lnTo>
                    <a:pt x="19140" y="2369464"/>
                  </a:lnTo>
                  <a:lnTo>
                    <a:pt x="299956" y="2369464"/>
                  </a:lnTo>
                  <a:lnTo>
                    <a:pt x="292714" y="237156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974167" y="7965651"/>
              <a:ext cx="566077" cy="2266853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949950" y="7927403"/>
              <a:ext cx="614680" cy="2332990"/>
            </a:xfrm>
            <a:custGeom>
              <a:avLst/>
              <a:gdLst/>
              <a:ahLst/>
              <a:cxnLst/>
              <a:rect l="l" t="t" r="r" b="b"/>
              <a:pathLst>
                <a:path w="614679" h="2332990">
                  <a:moveTo>
                    <a:pt x="303686" y="137568"/>
                  </a:moveTo>
                  <a:lnTo>
                    <a:pt x="304198" y="137173"/>
                  </a:lnTo>
                  <a:lnTo>
                    <a:pt x="316508" y="121944"/>
                  </a:lnTo>
                  <a:lnTo>
                    <a:pt x="325024" y="110792"/>
                  </a:lnTo>
                  <a:lnTo>
                    <a:pt x="333798" y="99798"/>
                  </a:lnTo>
                  <a:lnTo>
                    <a:pt x="373844" y="56863"/>
                  </a:lnTo>
                  <a:lnTo>
                    <a:pt x="423916" y="16791"/>
                  </a:lnTo>
                  <a:lnTo>
                    <a:pt x="478428" y="0"/>
                  </a:lnTo>
                  <a:lnTo>
                    <a:pt x="502085" y="605"/>
                  </a:lnTo>
                  <a:lnTo>
                    <a:pt x="524532" y="7719"/>
                  </a:lnTo>
                  <a:lnTo>
                    <a:pt x="547147" y="22354"/>
                  </a:lnTo>
                  <a:lnTo>
                    <a:pt x="565379" y="51435"/>
                  </a:lnTo>
                  <a:lnTo>
                    <a:pt x="569229" y="60359"/>
                  </a:lnTo>
                  <a:lnTo>
                    <a:pt x="465508" y="60359"/>
                  </a:lnTo>
                  <a:lnTo>
                    <a:pt x="431910" y="70403"/>
                  </a:lnTo>
                  <a:lnTo>
                    <a:pt x="393282" y="101518"/>
                  </a:lnTo>
                  <a:lnTo>
                    <a:pt x="378203" y="117640"/>
                  </a:lnTo>
                  <a:lnTo>
                    <a:pt x="367578" y="129776"/>
                  </a:lnTo>
                  <a:lnTo>
                    <a:pt x="326237" y="129776"/>
                  </a:lnTo>
                  <a:lnTo>
                    <a:pt x="313862" y="131196"/>
                  </a:lnTo>
                  <a:lnTo>
                    <a:pt x="312555" y="132021"/>
                  </a:lnTo>
                  <a:lnTo>
                    <a:pt x="312017" y="132109"/>
                  </a:lnTo>
                  <a:lnTo>
                    <a:pt x="303686" y="137568"/>
                  </a:lnTo>
                  <a:close/>
                </a:path>
                <a:path w="614679" h="2332990">
                  <a:moveTo>
                    <a:pt x="564533" y="207619"/>
                  </a:moveTo>
                  <a:lnTo>
                    <a:pt x="552859" y="160924"/>
                  </a:lnTo>
                  <a:lnTo>
                    <a:pt x="537752" y="121670"/>
                  </a:lnTo>
                  <a:lnTo>
                    <a:pt x="494239" y="67889"/>
                  </a:lnTo>
                  <a:lnTo>
                    <a:pt x="465508" y="60359"/>
                  </a:lnTo>
                  <a:lnTo>
                    <a:pt x="569229" y="60359"/>
                  </a:lnTo>
                  <a:lnTo>
                    <a:pt x="586803" y="101095"/>
                  </a:lnTo>
                  <a:lnTo>
                    <a:pt x="601724" y="147579"/>
                  </a:lnTo>
                  <a:lnTo>
                    <a:pt x="600445" y="167136"/>
                  </a:lnTo>
                  <a:lnTo>
                    <a:pt x="607745" y="170369"/>
                  </a:lnTo>
                  <a:lnTo>
                    <a:pt x="612368" y="176568"/>
                  </a:lnTo>
                  <a:lnTo>
                    <a:pt x="614573" y="184296"/>
                  </a:lnTo>
                  <a:lnTo>
                    <a:pt x="614616" y="192113"/>
                  </a:lnTo>
                  <a:lnTo>
                    <a:pt x="613200" y="202531"/>
                  </a:lnTo>
                  <a:lnTo>
                    <a:pt x="565148" y="202531"/>
                  </a:lnTo>
                  <a:lnTo>
                    <a:pt x="564533" y="207619"/>
                  </a:lnTo>
                  <a:close/>
                </a:path>
                <a:path w="614679" h="2332990">
                  <a:moveTo>
                    <a:pt x="312555" y="132021"/>
                  </a:moveTo>
                  <a:lnTo>
                    <a:pt x="313862" y="131196"/>
                  </a:lnTo>
                  <a:lnTo>
                    <a:pt x="326237" y="129776"/>
                  </a:lnTo>
                  <a:lnTo>
                    <a:pt x="312555" y="132021"/>
                  </a:lnTo>
                  <a:close/>
                </a:path>
                <a:path w="614679" h="2332990">
                  <a:moveTo>
                    <a:pt x="299482" y="2332830"/>
                  </a:moveTo>
                  <a:lnTo>
                    <a:pt x="20198" y="2332830"/>
                  </a:lnTo>
                  <a:lnTo>
                    <a:pt x="10617" y="2330874"/>
                  </a:lnTo>
                  <a:lnTo>
                    <a:pt x="3912" y="2325514"/>
                  </a:lnTo>
                  <a:lnTo>
                    <a:pt x="300" y="2317516"/>
                  </a:lnTo>
                  <a:lnTo>
                    <a:pt x="0" y="2307642"/>
                  </a:lnTo>
                  <a:lnTo>
                    <a:pt x="291868" y="159727"/>
                  </a:lnTo>
                  <a:lnTo>
                    <a:pt x="295736" y="147889"/>
                  </a:lnTo>
                  <a:lnTo>
                    <a:pt x="303382" y="137806"/>
                  </a:lnTo>
                  <a:lnTo>
                    <a:pt x="312555" y="132021"/>
                  </a:lnTo>
                  <a:lnTo>
                    <a:pt x="326237" y="129776"/>
                  </a:lnTo>
                  <a:lnTo>
                    <a:pt x="367578" y="129776"/>
                  </a:lnTo>
                  <a:lnTo>
                    <a:pt x="363698" y="134208"/>
                  </a:lnTo>
                  <a:lnTo>
                    <a:pt x="349948" y="151391"/>
                  </a:lnTo>
                  <a:lnTo>
                    <a:pt x="347549" y="154753"/>
                  </a:lnTo>
                  <a:lnTo>
                    <a:pt x="340301" y="154753"/>
                  </a:lnTo>
                  <a:lnTo>
                    <a:pt x="305933" y="184598"/>
                  </a:lnTo>
                  <a:lnTo>
                    <a:pt x="308154" y="184916"/>
                  </a:lnTo>
                  <a:lnTo>
                    <a:pt x="336203" y="184916"/>
                  </a:lnTo>
                  <a:lnTo>
                    <a:pt x="51856" y="2277479"/>
                  </a:lnTo>
                  <a:lnTo>
                    <a:pt x="28235" y="2277479"/>
                  </a:lnTo>
                  <a:lnTo>
                    <a:pt x="48433" y="2302667"/>
                  </a:lnTo>
                  <a:lnTo>
                    <a:pt x="279960" y="2302667"/>
                  </a:lnTo>
                  <a:lnTo>
                    <a:pt x="279284" y="2307642"/>
                  </a:lnTo>
                  <a:lnTo>
                    <a:pt x="284102" y="2327433"/>
                  </a:lnTo>
                  <a:lnTo>
                    <a:pt x="300064" y="2331031"/>
                  </a:lnTo>
                  <a:lnTo>
                    <a:pt x="303218" y="2331031"/>
                  </a:lnTo>
                  <a:lnTo>
                    <a:pt x="299482" y="2332830"/>
                  </a:lnTo>
                  <a:close/>
                </a:path>
                <a:path w="614679" h="2332990">
                  <a:moveTo>
                    <a:pt x="308154" y="184916"/>
                  </a:moveTo>
                  <a:lnTo>
                    <a:pt x="305933" y="184598"/>
                  </a:lnTo>
                  <a:lnTo>
                    <a:pt x="340301" y="154753"/>
                  </a:lnTo>
                  <a:lnTo>
                    <a:pt x="338596" y="167302"/>
                  </a:lnTo>
                  <a:lnTo>
                    <a:pt x="308154" y="184916"/>
                  </a:lnTo>
                  <a:close/>
                </a:path>
                <a:path w="614679" h="2332990">
                  <a:moveTo>
                    <a:pt x="338596" y="167302"/>
                  </a:moveTo>
                  <a:lnTo>
                    <a:pt x="340301" y="154753"/>
                  </a:lnTo>
                  <a:lnTo>
                    <a:pt x="347549" y="154753"/>
                  </a:lnTo>
                  <a:lnTo>
                    <a:pt x="338596" y="167302"/>
                  </a:lnTo>
                  <a:close/>
                </a:path>
                <a:path w="614679" h="2332990">
                  <a:moveTo>
                    <a:pt x="336203" y="184916"/>
                  </a:moveTo>
                  <a:lnTo>
                    <a:pt x="308154" y="184916"/>
                  </a:lnTo>
                  <a:lnTo>
                    <a:pt x="316979" y="184628"/>
                  </a:lnTo>
                  <a:lnTo>
                    <a:pt x="324822" y="181503"/>
                  </a:lnTo>
                  <a:lnTo>
                    <a:pt x="331575" y="176194"/>
                  </a:lnTo>
                  <a:lnTo>
                    <a:pt x="337129" y="169358"/>
                  </a:lnTo>
                  <a:lnTo>
                    <a:pt x="338596" y="167302"/>
                  </a:lnTo>
                  <a:lnTo>
                    <a:pt x="336203" y="184916"/>
                  </a:lnTo>
                  <a:close/>
                </a:path>
                <a:path w="614679" h="2332990">
                  <a:moveTo>
                    <a:pt x="578026" y="221640"/>
                  </a:moveTo>
                  <a:lnTo>
                    <a:pt x="568720" y="220370"/>
                  </a:lnTo>
                  <a:lnTo>
                    <a:pt x="565336" y="211586"/>
                  </a:lnTo>
                  <a:lnTo>
                    <a:pt x="564533" y="207619"/>
                  </a:lnTo>
                  <a:lnTo>
                    <a:pt x="565148" y="202531"/>
                  </a:lnTo>
                  <a:lnTo>
                    <a:pt x="565706" y="204813"/>
                  </a:lnTo>
                  <a:lnTo>
                    <a:pt x="568724" y="214715"/>
                  </a:lnTo>
                  <a:lnTo>
                    <a:pt x="578026" y="221640"/>
                  </a:lnTo>
                  <a:close/>
                </a:path>
                <a:path w="614679" h="2332990">
                  <a:moveTo>
                    <a:pt x="610603" y="221640"/>
                  </a:moveTo>
                  <a:lnTo>
                    <a:pt x="578026" y="221640"/>
                  </a:lnTo>
                  <a:lnTo>
                    <a:pt x="568724" y="214715"/>
                  </a:lnTo>
                  <a:lnTo>
                    <a:pt x="565706" y="204813"/>
                  </a:lnTo>
                  <a:lnTo>
                    <a:pt x="565148" y="202531"/>
                  </a:lnTo>
                  <a:lnTo>
                    <a:pt x="613200" y="202531"/>
                  </a:lnTo>
                  <a:lnTo>
                    <a:pt x="610603" y="221640"/>
                  </a:lnTo>
                  <a:close/>
                </a:path>
                <a:path w="614679" h="2332990">
                  <a:moveTo>
                    <a:pt x="300064" y="2331031"/>
                  </a:moveTo>
                  <a:lnTo>
                    <a:pt x="284102" y="2327433"/>
                  </a:lnTo>
                  <a:lnTo>
                    <a:pt x="279284" y="2307642"/>
                  </a:lnTo>
                  <a:lnTo>
                    <a:pt x="522614" y="516813"/>
                  </a:lnTo>
                  <a:lnTo>
                    <a:pt x="563221" y="218466"/>
                  </a:lnTo>
                  <a:lnTo>
                    <a:pt x="564533" y="207619"/>
                  </a:lnTo>
                  <a:lnTo>
                    <a:pt x="565336" y="211586"/>
                  </a:lnTo>
                  <a:lnTo>
                    <a:pt x="568720" y="220370"/>
                  </a:lnTo>
                  <a:lnTo>
                    <a:pt x="578026" y="221640"/>
                  </a:lnTo>
                  <a:lnTo>
                    <a:pt x="610603" y="221640"/>
                  </a:lnTo>
                  <a:lnTo>
                    <a:pt x="331246" y="2277479"/>
                  </a:lnTo>
                  <a:lnTo>
                    <a:pt x="307625" y="2277479"/>
                  </a:lnTo>
                  <a:lnTo>
                    <a:pt x="324882" y="2286127"/>
                  </a:lnTo>
                  <a:lnTo>
                    <a:pt x="326938" y="2304342"/>
                  </a:lnTo>
                  <a:lnTo>
                    <a:pt x="317770" y="2321691"/>
                  </a:lnTo>
                  <a:lnTo>
                    <a:pt x="300064" y="2331031"/>
                  </a:lnTo>
                  <a:close/>
                </a:path>
                <a:path w="614679" h="2332990">
                  <a:moveTo>
                    <a:pt x="48433" y="2302667"/>
                  </a:moveTo>
                  <a:lnTo>
                    <a:pt x="28235" y="2277479"/>
                  </a:lnTo>
                  <a:lnTo>
                    <a:pt x="51856" y="2277479"/>
                  </a:lnTo>
                  <a:lnTo>
                    <a:pt x="48433" y="2302667"/>
                  </a:lnTo>
                  <a:close/>
                </a:path>
                <a:path w="614679" h="2332990">
                  <a:moveTo>
                    <a:pt x="279960" y="2302667"/>
                  </a:moveTo>
                  <a:lnTo>
                    <a:pt x="48433" y="2302667"/>
                  </a:lnTo>
                  <a:lnTo>
                    <a:pt x="51856" y="2277479"/>
                  </a:lnTo>
                  <a:lnTo>
                    <a:pt x="283382" y="2277479"/>
                  </a:lnTo>
                  <a:lnTo>
                    <a:pt x="279960" y="2302667"/>
                  </a:lnTo>
                  <a:close/>
                </a:path>
                <a:path w="614679" h="2332990">
                  <a:moveTo>
                    <a:pt x="326938" y="2304342"/>
                  </a:moveTo>
                  <a:lnTo>
                    <a:pt x="324882" y="2286127"/>
                  </a:lnTo>
                  <a:lnTo>
                    <a:pt x="307625" y="2277479"/>
                  </a:lnTo>
                  <a:lnTo>
                    <a:pt x="331246" y="2277479"/>
                  </a:lnTo>
                  <a:lnTo>
                    <a:pt x="327823" y="2302667"/>
                  </a:lnTo>
                  <a:lnTo>
                    <a:pt x="326938" y="2304342"/>
                  </a:lnTo>
                  <a:close/>
                </a:path>
                <a:path w="614679" h="2332990">
                  <a:moveTo>
                    <a:pt x="303218" y="2331031"/>
                  </a:moveTo>
                  <a:lnTo>
                    <a:pt x="300064" y="2331031"/>
                  </a:lnTo>
                  <a:lnTo>
                    <a:pt x="317770" y="2321691"/>
                  </a:lnTo>
                  <a:lnTo>
                    <a:pt x="326938" y="2304342"/>
                  </a:lnTo>
                  <a:lnTo>
                    <a:pt x="327030" y="2305155"/>
                  </a:lnTo>
                  <a:lnTo>
                    <a:pt x="317440" y="2324182"/>
                  </a:lnTo>
                  <a:lnTo>
                    <a:pt x="303218" y="233103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15240703" y="6948058"/>
            <a:ext cx="1073785" cy="3313429"/>
            <a:chOff x="15240703" y="6948058"/>
            <a:chExt cx="1073785" cy="3313429"/>
          </a:xfrm>
        </p:grpSpPr>
        <p:pic>
          <p:nvPicPr>
            <p:cNvPr id="55" name="object 5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791343" y="6969683"/>
              <a:ext cx="234023" cy="399927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5762260" y="6948058"/>
              <a:ext cx="292735" cy="447675"/>
            </a:xfrm>
            <a:custGeom>
              <a:avLst/>
              <a:gdLst/>
              <a:ahLst/>
              <a:cxnLst/>
              <a:rect l="l" t="t" r="r" b="b"/>
              <a:pathLst>
                <a:path w="292734" h="447675">
                  <a:moveTo>
                    <a:pt x="161399" y="447374"/>
                  </a:moveTo>
                  <a:lnTo>
                    <a:pt x="114738" y="438869"/>
                  </a:lnTo>
                  <a:lnTo>
                    <a:pt x="81294" y="416234"/>
                  </a:lnTo>
                  <a:lnTo>
                    <a:pt x="61017" y="379390"/>
                  </a:lnTo>
                  <a:lnTo>
                    <a:pt x="44672" y="350917"/>
                  </a:lnTo>
                  <a:lnTo>
                    <a:pt x="25115" y="318615"/>
                  </a:lnTo>
                  <a:lnTo>
                    <a:pt x="8255" y="285479"/>
                  </a:lnTo>
                  <a:lnTo>
                    <a:pt x="0" y="254505"/>
                  </a:lnTo>
                  <a:lnTo>
                    <a:pt x="3369" y="237312"/>
                  </a:lnTo>
                  <a:lnTo>
                    <a:pt x="12755" y="218164"/>
                  </a:lnTo>
                  <a:lnTo>
                    <a:pt x="23986" y="199751"/>
                  </a:lnTo>
                  <a:lnTo>
                    <a:pt x="32887" y="184760"/>
                  </a:lnTo>
                  <a:lnTo>
                    <a:pt x="51000" y="147897"/>
                  </a:lnTo>
                  <a:lnTo>
                    <a:pt x="68975" y="110597"/>
                  </a:lnTo>
                  <a:lnTo>
                    <a:pt x="87702" y="73733"/>
                  </a:lnTo>
                  <a:lnTo>
                    <a:pt x="108076" y="38179"/>
                  </a:lnTo>
                  <a:lnTo>
                    <a:pt x="129928" y="12700"/>
                  </a:lnTo>
                  <a:lnTo>
                    <a:pt x="155597" y="0"/>
                  </a:lnTo>
                  <a:lnTo>
                    <a:pt x="182594" y="3294"/>
                  </a:lnTo>
                  <a:lnTo>
                    <a:pt x="208432" y="25797"/>
                  </a:lnTo>
                  <a:lnTo>
                    <a:pt x="220508" y="47704"/>
                  </a:lnTo>
                  <a:lnTo>
                    <a:pt x="170785" y="47704"/>
                  </a:lnTo>
                  <a:lnTo>
                    <a:pt x="167661" y="49993"/>
                  </a:lnTo>
                  <a:lnTo>
                    <a:pt x="163713" y="49993"/>
                  </a:lnTo>
                  <a:lnTo>
                    <a:pt x="162888" y="51351"/>
                  </a:lnTo>
                  <a:lnTo>
                    <a:pt x="164676" y="57243"/>
                  </a:lnTo>
                  <a:lnTo>
                    <a:pt x="158822" y="67165"/>
                  </a:lnTo>
                  <a:lnTo>
                    <a:pt x="153401" y="77217"/>
                  </a:lnTo>
                  <a:lnTo>
                    <a:pt x="148366" y="87498"/>
                  </a:lnTo>
                  <a:lnTo>
                    <a:pt x="126914" y="129113"/>
                  </a:lnTo>
                  <a:lnTo>
                    <a:pt x="105551" y="170777"/>
                  </a:lnTo>
                  <a:lnTo>
                    <a:pt x="84287" y="212501"/>
                  </a:lnTo>
                  <a:lnTo>
                    <a:pt x="63132" y="254294"/>
                  </a:lnTo>
                  <a:lnTo>
                    <a:pt x="60313" y="258297"/>
                  </a:lnTo>
                  <a:lnTo>
                    <a:pt x="56574" y="258297"/>
                  </a:lnTo>
                  <a:lnTo>
                    <a:pt x="54236" y="262086"/>
                  </a:lnTo>
                  <a:lnTo>
                    <a:pt x="56081" y="264307"/>
                  </a:lnTo>
                  <a:lnTo>
                    <a:pt x="62427" y="264307"/>
                  </a:lnTo>
                  <a:lnTo>
                    <a:pt x="68244" y="275849"/>
                  </a:lnTo>
                  <a:lnTo>
                    <a:pt x="127333" y="393744"/>
                  </a:lnTo>
                  <a:lnTo>
                    <a:pt x="121836" y="393744"/>
                  </a:lnTo>
                  <a:lnTo>
                    <a:pt x="122419" y="394417"/>
                  </a:lnTo>
                  <a:lnTo>
                    <a:pt x="123039" y="394617"/>
                  </a:lnTo>
                  <a:lnTo>
                    <a:pt x="127063" y="397536"/>
                  </a:lnTo>
                  <a:lnTo>
                    <a:pt x="134301" y="407648"/>
                  </a:lnTo>
                  <a:lnTo>
                    <a:pt x="246750" y="407648"/>
                  </a:lnTo>
                  <a:lnTo>
                    <a:pt x="232471" y="423604"/>
                  </a:lnTo>
                  <a:lnTo>
                    <a:pt x="200566" y="441540"/>
                  </a:lnTo>
                  <a:lnTo>
                    <a:pt x="161399" y="447374"/>
                  </a:lnTo>
                  <a:close/>
                </a:path>
                <a:path w="292734" h="447675">
                  <a:moveTo>
                    <a:pt x="168905" y="50640"/>
                  </a:moveTo>
                  <a:lnTo>
                    <a:pt x="166778" y="50640"/>
                  </a:lnTo>
                  <a:lnTo>
                    <a:pt x="170785" y="47704"/>
                  </a:lnTo>
                  <a:lnTo>
                    <a:pt x="168905" y="50640"/>
                  </a:lnTo>
                  <a:close/>
                </a:path>
                <a:path w="292734" h="447675">
                  <a:moveTo>
                    <a:pt x="233809" y="272333"/>
                  </a:moveTo>
                  <a:lnTo>
                    <a:pt x="171314" y="78397"/>
                  </a:lnTo>
                  <a:lnTo>
                    <a:pt x="169410" y="72364"/>
                  </a:lnTo>
                  <a:lnTo>
                    <a:pt x="167507" y="66226"/>
                  </a:lnTo>
                  <a:lnTo>
                    <a:pt x="165603" y="60299"/>
                  </a:lnTo>
                  <a:lnTo>
                    <a:pt x="164676" y="57243"/>
                  </a:lnTo>
                  <a:lnTo>
                    <a:pt x="170785" y="47704"/>
                  </a:lnTo>
                  <a:lnTo>
                    <a:pt x="220508" y="47704"/>
                  </a:lnTo>
                  <a:lnTo>
                    <a:pt x="222072" y="50541"/>
                  </a:lnTo>
                  <a:lnTo>
                    <a:pt x="232054" y="79283"/>
                  </a:lnTo>
                  <a:lnTo>
                    <a:pt x="240033" y="108799"/>
                  </a:lnTo>
                  <a:lnTo>
                    <a:pt x="247665" y="135865"/>
                  </a:lnTo>
                  <a:lnTo>
                    <a:pt x="284718" y="250748"/>
                  </a:lnTo>
                  <a:lnTo>
                    <a:pt x="264162" y="250748"/>
                  </a:lnTo>
                  <a:lnTo>
                    <a:pt x="243878" y="254294"/>
                  </a:lnTo>
                  <a:lnTo>
                    <a:pt x="233917" y="271016"/>
                  </a:lnTo>
                  <a:lnTo>
                    <a:pt x="233809" y="272333"/>
                  </a:lnTo>
                  <a:close/>
                </a:path>
                <a:path w="292734" h="447675">
                  <a:moveTo>
                    <a:pt x="164676" y="57243"/>
                  </a:moveTo>
                  <a:lnTo>
                    <a:pt x="162888" y="51351"/>
                  </a:lnTo>
                  <a:lnTo>
                    <a:pt x="163713" y="49993"/>
                  </a:lnTo>
                  <a:lnTo>
                    <a:pt x="166778" y="50640"/>
                  </a:lnTo>
                  <a:lnTo>
                    <a:pt x="168905" y="50640"/>
                  </a:lnTo>
                  <a:lnTo>
                    <a:pt x="164676" y="57243"/>
                  </a:lnTo>
                  <a:close/>
                </a:path>
                <a:path w="292734" h="447675">
                  <a:moveTo>
                    <a:pt x="166778" y="50640"/>
                  </a:moveTo>
                  <a:lnTo>
                    <a:pt x="163713" y="49993"/>
                  </a:lnTo>
                  <a:lnTo>
                    <a:pt x="167661" y="49993"/>
                  </a:lnTo>
                  <a:lnTo>
                    <a:pt x="166778" y="50640"/>
                  </a:lnTo>
                  <a:close/>
                </a:path>
                <a:path w="292734" h="447675">
                  <a:moveTo>
                    <a:pt x="270269" y="295635"/>
                  </a:moveTo>
                  <a:lnTo>
                    <a:pt x="249112" y="291681"/>
                  </a:lnTo>
                  <a:lnTo>
                    <a:pt x="235292" y="276942"/>
                  </a:lnTo>
                  <a:lnTo>
                    <a:pt x="233809" y="272333"/>
                  </a:lnTo>
                  <a:lnTo>
                    <a:pt x="233917" y="271016"/>
                  </a:lnTo>
                  <a:lnTo>
                    <a:pt x="243884" y="254284"/>
                  </a:lnTo>
                  <a:lnTo>
                    <a:pt x="264162" y="250748"/>
                  </a:lnTo>
                  <a:lnTo>
                    <a:pt x="283884" y="258484"/>
                  </a:lnTo>
                  <a:lnTo>
                    <a:pt x="290439" y="271972"/>
                  </a:lnTo>
                  <a:lnTo>
                    <a:pt x="287817" y="288417"/>
                  </a:lnTo>
                  <a:lnTo>
                    <a:pt x="270269" y="295635"/>
                  </a:lnTo>
                  <a:close/>
                </a:path>
                <a:path w="292734" h="447675">
                  <a:moveTo>
                    <a:pt x="290439" y="271972"/>
                  </a:moveTo>
                  <a:lnTo>
                    <a:pt x="283884" y="258484"/>
                  </a:lnTo>
                  <a:lnTo>
                    <a:pt x="264162" y="250748"/>
                  </a:lnTo>
                  <a:lnTo>
                    <a:pt x="284718" y="250748"/>
                  </a:lnTo>
                  <a:lnTo>
                    <a:pt x="290811" y="269640"/>
                  </a:lnTo>
                  <a:lnTo>
                    <a:pt x="290439" y="271972"/>
                  </a:lnTo>
                  <a:close/>
                </a:path>
                <a:path w="292734" h="447675">
                  <a:moveTo>
                    <a:pt x="56081" y="264307"/>
                  </a:moveTo>
                  <a:lnTo>
                    <a:pt x="54236" y="262086"/>
                  </a:lnTo>
                  <a:lnTo>
                    <a:pt x="56574" y="258297"/>
                  </a:lnTo>
                  <a:lnTo>
                    <a:pt x="58800" y="260446"/>
                  </a:lnTo>
                  <a:lnTo>
                    <a:pt x="56081" y="264307"/>
                  </a:lnTo>
                  <a:close/>
                </a:path>
                <a:path w="292734" h="447675">
                  <a:moveTo>
                    <a:pt x="58800" y="260446"/>
                  </a:moveTo>
                  <a:lnTo>
                    <a:pt x="56574" y="258297"/>
                  </a:lnTo>
                  <a:lnTo>
                    <a:pt x="60313" y="258297"/>
                  </a:lnTo>
                  <a:lnTo>
                    <a:pt x="58800" y="260446"/>
                  </a:lnTo>
                  <a:close/>
                </a:path>
                <a:path w="292734" h="447675">
                  <a:moveTo>
                    <a:pt x="62427" y="264307"/>
                  </a:moveTo>
                  <a:lnTo>
                    <a:pt x="56081" y="264307"/>
                  </a:lnTo>
                  <a:lnTo>
                    <a:pt x="58800" y="260446"/>
                  </a:lnTo>
                  <a:lnTo>
                    <a:pt x="62074" y="263607"/>
                  </a:lnTo>
                  <a:lnTo>
                    <a:pt x="62427" y="264307"/>
                  </a:lnTo>
                  <a:close/>
                </a:path>
                <a:path w="292734" h="447675">
                  <a:moveTo>
                    <a:pt x="289807" y="295635"/>
                  </a:moveTo>
                  <a:lnTo>
                    <a:pt x="270269" y="295635"/>
                  </a:lnTo>
                  <a:lnTo>
                    <a:pt x="287817" y="288417"/>
                  </a:lnTo>
                  <a:lnTo>
                    <a:pt x="290439" y="271972"/>
                  </a:lnTo>
                  <a:lnTo>
                    <a:pt x="292185" y="275567"/>
                  </a:lnTo>
                  <a:lnTo>
                    <a:pt x="289807" y="295635"/>
                  </a:lnTo>
                  <a:close/>
                </a:path>
                <a:path w="292734" h="447675">
                  <a:moveTo>
                    <a:pt x="252723" y="400974"/>
                  </a:moveTo>
                  <a:lnTo>
                    <a:pt x="160954" y="400974"/>
                  </a:lnTo>
                  <a:lnTo>
                    <a:pt x="170362" y="399711"/>
                  </a:lnTo>
                  <a:lnTo>
                    <a:pt x="203194" y="380793"/>
                  </a:lnTo>
                  <a:lnTo>
                    <a:pt x="221968" y="347746"/>
                  </a:lnTo>
                  <a:lnTo>
                    <a:pt x="230827" y="308508"/>
                  </a:lnTo>
                  <a:lnTo>
                    <a:pt x="233809" y="272333"/>
                  </a:lnTo>
                  <a:lnTo>
                    <a:pt x="235292" y="276942"/>
                  </a:lnTo>
                  <a:lnTo>
                    <a:pt x="249112" y="291681"/>
                  </a:lnTo>
                  <a:lnTo>
                    <a:pt x="270269" y="295635"/>
                  </a:lnTo>
                  <a:lnTo>
                    <a:pt x="289807" y="295635"/>
                  </a:lnTo>
                  <a:lnTo>
                    <a:pt x="286973" y="319547"/>
                  </a:lnTo>
                  <a:lnTo>
                    <a:pt x="275440" y="360371"/>
                  </a:lnTo>
                  <a:lnTo>
                    <a:pt x="257351" y="395802"/>
                  </a:lnTo>
                  <a:lnTo>
                    <a:pt x="252723" y="400974"/>
                  </a:lnTo>
                  <a:close/>
                </a:path>
                <a:path w="292734" h="447675">
                  <a:moveTo>
                    <a:pt x="128681" y="396434"/>
                  </a:moveTo>
                  <a:lnTo>
                    <a:pt x="123039" y="394617"/>
                  </a:lnTo>
                  <a:lnTo>
                    <a:pt x="121836" y="393744"/>
                  </a:lnTo>
                  <a:lnTo>
                    <a:pt x="127333" y="393744"/>
                  </a:lnTo>
                  <a:lnTo>
                    <a:pt x="128681" y="396434"/>
                  </a:lnTo>
                  <a:close/>
                </a:path>
                <a:path w="292734" h="447675">
                  <a:moveTo>
                    <a:pt x="134301" y="407648"/>
                  </a:moveTo>
                  <a:lnTo>
                    <a:pt x="127063" y="397536"/>
                  </a:lnTo>
                  <a:lnTo>
                    <a:pt x="123039" y="394617"/>
                  </a:lnTo>
                  <a:lnTo>
                    <a:pt x="128681" y="396434"/>
                  </a:lnTo>
                  <a:lnTo>
                    <a:pt x="134301" y="407648"/>
                  </a:lnTo>
                  <a:close/>
                </a:path>
                <a:path w="292734" h="447675">
                  <a:moveTo>
                    <a:pt x="246750" y="407648"/>
                  </a:moveTo>
                  <a:lnTo>
                    <a:pt x="134301" y="407648"/>
                  </a:lnTo>
                  <a:lnTo>
                    <a:pt x="128681" y="396434"/>
                  </a:lnTo>
                  <a:lnTo>
                    <a:pt x="132609" y="397700"/>
                  </a:lnTo>
                  <a:lnTo>
                    <a:pt x="141899" y="399651"/>
                  </a:lnTo>
                  <a:lnTo>
                    <a:pt x="151406" y="400848"/>
                  </a:lnTo>
                  <a:lnTo>
                    <a:pt x="160954" y="400974"/>
                  </a:lnTo>
                  <a:lnTo>
                    <a:pt x="252723" y="400974"/>
                  </a:lnTo>
                  <a:lnTo>
                    <a:pt x="246750" y="40764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5428515" y="7204892"/>
              <a:ext cx="850843" cy="808574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15401390" y="7182138"/>
              <a:ext cx="906780" cy="854710"/>
            </a:xfrm>
            <a:custGeom>
              <a:avLst/>
              <a:gdLst/>
              <a:ahLst/>
              <a:cxnLst/>
              <a:rect l="l" t="t" r="r" b="b"/>
              <a:pathLst>
                <a:path w="906780" h="854709">
                  <a:moveTo>
                    <a:pt x="920" y="765965"/>
                  </a:moveTo>
                  <a:lnTo>
                    <a:pt x="363619" y="10160"/>
                  </a:lnTo>
                  <a:lnTo>
                    <a:pt x="387413" y="0"/>
                  </a:lnTo>
                  <a:lnTo>
                    <a:pt x="437009" y="3492"/>
                  </a:lnTo>
                  <a:lnTo>
                    <a:pt x="473011" y="34751"/>
                  </a:lnTo>
                  <a:lnTo>
                    <a:pt x="472342" y="36195"/>
                  </a:lnTo>
                  <a:lnTo>
                    <a:pt x="415859" y="36195"/>
                  </a:lnTo>
                  <a:lnTo>
                    <a:pt x="409020" y="50387"/>
                  </a:lnTo>
                  <a:lnTo>
                    <a:pt x="389272" y="91054"/>
                  </a:lnTo>
                  <a:lnTo>
                    <a:pt x="70644" y="748462"/>
                  </a:lnTo>
                  <a:lnTo>
                    <a:pt x="24586" y="748462"/>
                  </a:lnTo>
                  <a:lnTo>
                    <a:pt x="4233" y="754070"/>
                  </a:lnTo>
                  <a:lnTo>
                    <a:pt x="920" y="765965"/>
                  </a:lnTo>
                  <a:close/>
                </a:path>
                <a:path w="906780" h="854709">
                  <a:moveTo>
                    <a:pt x="507770" y="98637"/>
                  </a:moveTo>
                  <a:lnTo>
                    <a:pt x="500882" y="98637"/>
                  </a:lnTo>
                  <a:lnTo>
                    <a:pt x="473011" y="34751"/>
                  </a:lnTo>
                  <a:lnTo>
                    <a:pt x="480578" y="18415"/>
                  </a:lnTo>
                  <a:lnTo>
                    <a:pt x="490631" y="9505"/>
                  </a:lnTo>
                  <a:lnTo>
                    <a:pt x="505561" y="8016"/>
                  </a:lnTo>
                  <a:lnTo>
                    <a:pt x="520611" y="12283"/>
                  </a:lnTo>
                  <a:lnTo>
                    <a:pt x="531021" y="20637"/>
                  </a:lnTo>
                  <a:lnTo>
                    <a:pt x="544890" y="41275"/>
                  </a:lnTo>
                  <a:lnTo>
                    <a:pt x="482799" y="41275"/>
                  </a:lnTo>
                  <a:lnTo>
                    <a:pt x="497211" y="62710"/>
                  </a:lnTo>
                  <a:lnTo>
                    <a:pt x="513291" y="86735"/>
                  </a:lnTo>
                  <a:lnTo>
                    <a:pt x="507770" y="98637"/>
                  </a:lnTo>
                  <a:close/>
                </a:path>
                <a:path w="906780" h="854709">
                  <a:moveTo>
                    <a:pt x="590632" y="87948"/>
                  </a:moveTo>
                  <a:lnTo>
                    <a:pt x="576176" y="87948"/>
                  </a:lnTo>
                  <a:lnTo>
                    <a:pt x="547385" y="44989"/>
                  </a:lnTo>
                  <a:lnTo>
                    <a:pt x="575825" y="14052"/>
                  </a:lnTo>
                  <a:lnTo>
                    <a:pt x="582309" y="13758"/>
                  </a:lnTo>
                  <a:lnTo>
                    <a:pt x="621331" y="16510"/>
                  </a:lnTo>
                  <a:lnTo>
                    <a:pt x="654931" y="45191"/>
                  </a:lnTo>
                  <a:lnTo>
                    <a:pt x="596691" y="45191"/>
                  </a:lnTo>
                  <a:lnTo>
                    <a:pt x="602973" y="64711"/>
                  </a:lnTo>
                  <a:lnTo>
                    <a:pt x="590632" y="87948"/>
                  </a:lnTo>
                  <a:close/>
                </a:path>
                <a:path w="906780" h="854709">
                  <a:moveTo>
                    <a:pt x="500882" y="98637"/>
                  </a:moveTo>
                  <a:lnTo>
                    <a:pt x="446950" y="91017"/>
                  </a:lnTo>
                  <a:lnTo>
                    <a:pt x="473011" y="34751"/>
                  </a:lnTo>
                  <a:lnTo>
                    <a:pt x="485179" y="62710"/>
                  </a:lnTo>
                  <a:lnTo>
                    <a:pt x="500882" y="98637"/>
                  </a:lnTo>
                  <a:close/>
                </a:path>
                <a:path w="906780" h="854709">
                  <a:moveTo>
                    <a:pt x="416534" y="51832"/>
                  </a:moveTo>
                  <a:lnTo>
                    <a:pt x="414010" y="46345"/>
                  </a:lnTo>
                  <a:lnTo>
                    <a:pt x="415859" y="36195"/>
                  </a:lnTo>
                  <a:lnTo>
                    <a:pt x="472342" y="36195"/>
                  </a:lnTo>
                  <a:lnTo>
                    <a:pt x="471019" y="39052"/>
                  </a:lnTo>
                  <a:lnTo>
                    <a:pt x="415542" y="39052"/>
                  </a:lnTo>
                  <a:lnTo>
                    <a:pt x="418640" y="50215"/>
                  </a:lnTo>
                  <a:lnTo>
                    <a:pt x="416534" y="51832"/>
                  </a:lnTo>
                  <a:close/>
                </a:path>
                <a:path w="906780" h="854709">
                  <a:moveTo>
                    <a:pt x="471841" y="125956"/>
                  </a:moveTo>
                  <a:lnTo>
                    <a:pt x="455864" y="119283"/>
                  </a:lnTo>
                  <a:lnTo>
                    <a:pt x="445787" y="108374"/>
                  </a:lnTo>
                  <a:lnTo>
                    <a:pt x="438175" y="91017"/>
                  </a:lnTo>
                  <a:lnTo>
                    <a:pt x="415542" y="39052"/>
                  </a:lnTo>
                  <a:lnTo>
                    <a:pt x="471019" y="39052"/>
                  </a:lnTo>
                  <a:lnTo>
                    <a:pt x="446950" y="91017"/>
                  </a:lnTo>
                  <a:lnTo>
                    <a:pt x="500882" y="98637"/>
                  </a:lnTo>
                  <a:lnTo>
                    <a:pt x="507770" y="98637"/>
                  </a:lnTo>
                  <a:lnTo>
                    <a:pt x="499719" y="115994"/>
                  </a:lnTo>
                  <a:lnTo>
                    <a:pt x="488273" y="125743"/>
                  </a:lnTo>
                  <a:lnTo>
                    <a:pt x="471841" y="125956"/>
                  </a:lnTo>
                  <a:close/>
                </a:path>
                <a:path w="906780" h="854709">
                  <a:moveTo>
                    <a:pt x="513291" y="86735"/>
                  </a:moveTo>
                  <a:lnTo>
                    <a:pt x="494476" y="58632"/>
                  </a:lnTo>
                  <a:lnTo>
                    <a:pt x="482799" y="41275"/>
                  </a:lnTo>
                  <a:lnTo>
                    <a:pt x="533347" y="43498"/>
                  </a:lnTo>
                  <a:lnTo>
                    <a:pt x="513291" y="86735"/>
                  </a:lnTo>
                  <a:close/>
                </a:path>
                <a:path w="906780" h="854709">
                  <a:moveTo>
                    <a:pt x="553307" y="121220"/>
                  </a:moveTo>
                  <a:lnTo>
                    <a:pt x="538469" y="117163"/>
                  </a:lnTo>
                  <a:lnTo>
                    <a:pt x="527954" y="108692"/>
                  </a:lnTo>
                  <a:lnTo>
                    <a:pt x="513291" y="86735"/>
                  </a:lnTo>
                  <a:lnTo>
                    <a:pt x="533347" y="43498"/>
                  </a:lnTo>
                  <a:lnTo>
                    <a:pt x="482799" y="41275"/>
                  </a:lnTo>
                  <a:lnTo>
                    <a:pt x="544890" y="41275"/>
                  </a:lnTo>
                  <a:lnTo>
                    <a:pt x="547385" y="44989"/>
                  </a:lnTo>
                  <a:lnTo>
                    <a:pt x="525733" y="85831"/>
                  </a:lnTo>
                  <a:lnTo>
                    <a:pt x="576176" y="87948"/>
                  </a:lnTo>
                  <a:lnTo>
                    <a:pt x="590632" y="87948"/>
                  </a:lnTo>
                  <a:lnTo>
                    <a:pt x="578502" y="110808"/>
                  </a:lnTo>
                  <a:lnTo>
                    <a:pt x="568106" y="119541"/>
                  </a:lnTo>
                  <a:lnTo>
                    <a:pt x="553307" y="121220"/>
                  </a:lnTo>
                  <a:close/>
                </a:path>
                <a:path w="906780" h="854709">
                  <a:moveTo>
                    <a:pt x="576176" y="87948"/>
                  </a:moveTo>
                  <a:lnTo>
                    <a:pt x="525733" y="85831"/>
                  </a:lnTo>
                  <a:lnTo>
                    <a:pt x="547385" y="44989"/>
                  </a:lnTo>
                  <a:lnTo>
                    <a:pt x="576176" y="87948"/>
                  </a:lnTo>
                  <a:close/>
                </a:path>
                <a:path w="906780" h="854709">
                  <a:moveTo>
                    <a:pt x="602973" y="64711"/>
                  </a:moveTo>
                  <a:lnTo>
                    <a:pt x="596691" y="45191"/>
                  </a:lnTo>
                  <a:lnTo>
                    <a:pt x="604063" y="62664"/>
                  </a:lnTo>
                  <a:lnTo>
                    <a:pt x="602973" y="64711"/>
                  </a:lnTo>
                  <a:close/>
                </a:path>
                <a:path w="906780" h="854709">
                  <a:moveTo>
                    <a:pt x="604063" y="62664"/>
                  </a:moveTo>
                  <a:lnTo>
                    <a:pt x="596691" y="45191"/>
                  </a:lnTo>
                  <a:lnTo>
                    <a:pt x="654931" y="45191"/>
                  </a:lnTo>
                  <a:lnTo>
                    <a:pt x="659242" y="58632"/>
                  </a:lnTo>
                  <a:lnTo>
                    <a:pt x="606208" y="58632"/>
                  </a:lnTo>
                  <a:lnTo>
                    <a:pt x="604063" y="62664"/>
                  </a:lnTo>
                  <a:close/>
                </a:path>
                <a:path w="906780" h="854709">
                  <a:moveTo>
                    <a:pt x="660854" y="63659"/>
                  </a:moveTo>
                  <a:lnTo>
                    <a:pt x="607755" y="63659"/>
                  </a:lnTo>
                  <a:lnTo>
                    <a:pt x="608276" y="58734"/>
                  </a:lnTo>
                  <a:lnTo>
                    <a:pt x="606208" y="58632"/>
                  </a:lnTo>
                  <a:lnTo>
                    <a:pt x="659242" y="58632"/>
                  </a:lnTo>
                  <a:lnTo>
                    <a:pt x="660854" y="63659"/>
                  </a:lnTo>
                  <a:close/>
                </a:path>
                <a:path w="906780" h="854709">
                  <a:moveTo>
                    <a:pt x="906079" y="836199"/>
                  </a:moveTo>
                  <a:lnTo>
                    <a:pt x="850384" y="836199"/>
                  </a:lnTo>
                  <a:lnTo>
                    <a:pt x="875341" y="808682"/>
                  </a:lnTo>
                  <a:lnTo>
                    <a:pt x="840776" y="806235"/>
                  </a:lnTo>
                  <a:lnTo>
                    <a:pt x="611160" y="90152"/>
                  </a:lnTo>
                  <a:lnTo>
                    <a:pt x="602973" y="64711"/>
                  </a:lnTo>
                  <a:lnTo>
                    <a:pt x="604063" y="62664"/>
                  </a:lnTo>
                  <a:lnTo>
                    <a:pt x="607755" y="63659"/>
                  </a:lnTo>
                  <a:lnTo>
                    <a:pt x="660854" y="63659"/>
                  </a:lnTo>
                  <a:lnTo>
                    <a:pt x="905480" y="826462"/>
                  </a:lnTo>
                  <a:lnTo>
                    <a:pt x="906079" y="836199"/>
                  </a:lnTo>
                  <a:close/>
                </a:path>
                <a:path w="906780" h="854709">
                  <a:moveTo>
                    <a:pt x="38117" y="794522"/>
                  </a:moveTo>
                  <a:lnTo>
                    <a:pt x="1088" y="771159"/>
                  </a:lnTo>
                  <a:lnTo>
                    <a:pt x="920" y="765965"/>
                  </a:lnTo>
                  <a:lnTo>
                    <a:pt x="4233" y="754070"/>
                  </a:lnTo>
                  <a:lnTo>
                    <a:pt x="24586" y="748462"/>
                  </a:lnTo>
                  <a:lnTo>
                    <a:pt x="69116" y="751614"/>
                  </a:lnTo>
                  <a:lnTo>
                    <a:pt x="53562" y="783705"/>
                  </a:lnTo>
                  <a:lnTo>
                    <a:pt x="38117" y="794522"/>
                  </a:lnTo>
                  <a:close/>
                </a:path>
                <a:path w="906780" h="854709">
                  <a:moveTo>
                    <a:pt x="69116" y="751614"/>
                  </a:moveTo>
                  <a:lnTo>
                    <a:pt x="24586" y="748462"/>
                  </a:lnTo>
                  <a:lnTo>
                    <a:pt x="70644" y="748462"/>
                  </a:lnTo>
                  <a:lnTo>
                    <a:pt x="69116" y="751614"/>
                  </a:lnTo>
                  <a:close/>
                </a:path>
                <a:path w="906780" h="854709">
                  <a:moveTo>
                    <a:pt x="675293" y="794522"/>
                  </a:moveTo>
                  <a:lnTo>
                    <a:pt x="38117" y="794522"/>
                  </a:lnTo>
                  <a:lnTo>
                    <a:pt x="53562" y="783705"/>
                  </a:lnTo>
                  <a:lnTo>
                    <a:pt x="69116" y="751614"/>
                  </a:lnTo>
                  <a:lnTo>
                    <a:pt x="675293" y="794522"/>
                  </a:lnTo>
                  <a:close/>
                </a:path>
                <a:path w="906780" h="854709">
                  <a:moveTo>
                    <a:pt x="1088" y="771159"/>
                  </a:moveTo>
                  <a:lnTo>
                    <a:pt x="0" y="769272"/>
                  </a:lnTo>
                  <a:lnTo>
                    <a:pt x="920" y="765965"/>
                  </a:lnTo>
                  <a:lnTo>
                    <a:pt x="1088" y="771159"/>
                  </a:lnTo>
                  <a:close/>
                </a:path>
                <a:path w="906780" h="854709">
                  <a:moveTo>
                    <a:pt x="8782" y="784500"/>
                  </a:moveTo>
                  <a:lnTo>
                    <a:pt x="1320" y="778332"/>
                  </a:lnTo>
                  <a:lnTo>
                    <a:pt x="1088" y="771159"/>
                  </a:lnTo>
                  <a:lnTo>
                    <a:pt x="8782" y="784500"/>
                  </a:lnTo>
                  <a:close/>
                </a:path>
                <a:path w="906780" h="854709">
                  <a:moveTo>
                    <a:pt x="10545" y="785957"/>
                  </a:moveTo>
                  <a:lnTo>
                    <a:pt x="9329" y="785446"/>
                  </a:lnTo>
                  <a:lnTo>
                    <a:pt x="8782" y="784500"/>
                  </a:lnTo>
                  <a:lnTo>
                    <a:pt x="10545" y="785957"/>
                  </a:lnTo>
                  <a:close/>
                </a:path>
                <a:path w="906780" h="854709">
                  <a:moveTo>
                    <a:pt x="27202" y="792940"/>
                  </a:moveTo>
                  <a:lnTo>
                    <a:pt x="17250" y="791497"/>
                  </a:lnTo>
                  <a:lnTo>
                    <a:pt x="10545" y="785957"/>
                  </a:lnTo>
                  <a:lnTo>
                    <a:pt x="27202" y="792940"/>
                  </a:lnTo>
                  <a:close/>
                </a:path>
                <a:path w="906780" h="854709">
                  <a:moveTo>
                    <a:pt x="880523" y="854085"/>
                  </a:moveTo>
                  <a:lnTo>
                    <a:pt x="29662" y="793971"/>
                  </a:lnTo>
                  <a:lnTo>
                    <a:pt x="27202" y="792940"/>
                  </a:lnTo>
                  <a:lnTo>
                    <a:pt x="38117" y="794522"/>
                  </a:lnTo>
                  <a:lnTo>
                    <a:pt x="675293" y="794522"/>
                  </a:lnTo>
                  <a:lnTo>
                    <a:pt x="840776" y="806235"/>
                  </a:lnTo>
                  <a:lnTo>
                    <a:pt x="850384" y="836199"/>
                  </a:lnTo>
                  <a:lnTo>
                    <a:pt x="906079" y="836199"/>
                  </a:lnTo>
                  <a:lnTo>
                    <a:pt x="906190" y="837997"/>
                  </a:lnTo>
                  <a:lnTo>
                    <a:pt x="901250" y="846981"/>
                  </a:lnTo>
                  <a:lnTo>
                    <a:pt x="892185" y="852612"/>
                  </a:lnTo>
                  <a:lnTo>
                    <a:pt x="880523" y="854085"/>
                  </a:lnTo>
                  <a:close/>
                </a:path>
                <a:path w="906780" h="854709">
                  <a:moveTo>
                    <a:pt x="850384" y="836199"/>
                  </a:moveTo>
                  <a:lnTo>
                    <a:pt x="840776" y="806235"/>
                  </a:lnTo>
                  <a:lnTo>
                    <a:pt x="875341" y="808682"/>
                  </a:lnTo>
                  <a:lnTo>
                    <a:pt x="850384" y="83619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5267670" y="7953356"/>
              <a:ext cx="1012190" cy="2279650"/>
            </a:xfrm>
            <a:custGeom>
              <a:avLst/>
              <a:gdLst/>
              <a:ahLst/>
              <a:cxnLst/>
              <a:rect l="l" t="t" r="r" b="b"/>
              <a:pathLst>
                <a:path w="1012190" h="2279650">
                  <a:moveTo>
                    <a:pt x="855090" y="2279149"/>
                  </a:moveTo>
                  <a:lnTo>
                    <a:pt x="0" y="2279149"/>
                  </a:lnTo>
                  <a:lnTo>
                    <a:pt x="160844" y="0"/>
                  </a:lnTo>
                  <a:lnTo>
                    <a:pt x="1011705" y="60114"/>
                  </a:lnTo>
                  <a:lnTo>
                    <a:pt x="855090" y="22791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5244087" y="7924674"/>
              <a:ext cx="1059180" cy="2336800"/>
            </a:xfrm>
            <a:custGeom>
              <a:avLst/>
              <a:gdLst/>
              <a:ahLst/>
              <a:cxnLst/>
              <a:rect l="l" t="t" r="r" b="b"/>
              <a:pathLst>
                <a:path w="1059180" h="2336800">
                  <a:moveTo>
                    <a:pt x="872962" y="2336512"/>
                  </a:moveTo>
                  <a:lnTo>
                    <a:pt x="17765" y="2336512"/>
                  </a:lnTo>
                  <a:lnTo>
                    <a:pt x="10261" y="2334436"/>
                  </a:lnTo>
                  <a:lnTo>
                    <a:pt x="4520" y="2329116"/>
                  </a:lnTo>
                  <a:lnTo>
                    <a:pt x="961" y="2321911"/>
                  </a:lnTo>
                  <a:lnTo>
                    <a:pt x="0" y="2314180"/>
                  </a:lnTo>
                  <a:lnTo>
                    <a:pt x="160845" y="34925"/>
                  </a:lnTo>
                  <a:lnTo>
                    <a:pt x="163325" y="22949"/>
                  </a:lnTo>
                  <a:lnTo>
                    <a:pt x="169027" y="11350"/>
                  </a:lnTo>
                  <a:lnTo>
                    <a:pt x="177961" y="2808"/>
                  </a:lnTo>
                  <a:lnTo>
                    <a:pt x="190137" y="0"/>
                  </a:lnTo>
                  <a:lnTo>
                    <a:pt x="507714" y="22437"/>
                  </a:lnTo>
                  <a:lnTo>
                    <a:pt x="208009" y="22437"/>
                  </a:lnTo>
                  <a:lnTo>
                    <a:pt x="178716" y="57362"/>
                  </a:lnTo>
                  <a:lnTo>
                    <a:pt x="205409" y="59249"/>
                  </a:lnTo>
                  <a:lnTo>
                    <a:pt x="55835" y="2177230"/>
                  </a:lnTo>
                  <a:lnTo>
                    <a:pt x="48572" y="2281109"/>
                  </a:lnTo>
                  <a:lnTo>
                    <a:pt x="37252" y="2284456"/>
                  </a:lnTo>
                  <a:lnTo>
                    <a:pt x="36206" y="2293503"/>
                  </a:lnTo>
                  <a:lnTo>
                    <a:pt x="42992" y="2295982"/>
                  </a:lnTo>
                  <a:lnTo>
                    <a:pt x="856375" y="2295982"/>
                  </a:lnTo>
                  <a:lnTo>
                    <a:pt x="855090" y="2314180"/>
                  </a:lnTo>
                  <a:lnTo>
                    <a:pt x="860986" y="2332721"/>
                  </a:lnTo>
                  <a:lnTo>
                    <a:pt x="876795" y="2333601"/>
                  </a:lnTo>
                  <a:lnTo>
                    <a:pt x="878863" y="2333601"/>
                  </a:lnTo>
                  <a:lnTo>
                    <a:pt x="872962" y="2336512"/>
                  </a:lnTo>
                  <a:close/>
                </a:path>
                <a:path w="1059180" h="2336800">
                  <a:moveTo>
                    <a:pt x="205409" y="59249"/>
                  </a:moveTo>
                  <a:lnTo>
                    <a:pt x="178716" y="57362"/>
                  </a:lnTo>
                  <a:lnTo>
                    <a:pt x="208009" y="22437"/>
                  </a:lnTo>
                  <a:lnTo>
                    <a:pt x="205409" y="59249"/>
                  </a:lnTo>
                  <a:close/>
                </a:path>
                <a:path w="1059180" h="2336800">
                  <a:moveTo>
                    <a:pt x="992987" y="114936"/>
                  </a:moveTo>
                  <a:lnTo>
                    <a:pt x="205409" y="59249"/>
                  </a:lnTo>
                  <a:lnTo>
                    <a:pt x="208009" y="22437"/>
                  </a:lnTo>
                  <a:lnTo>
                    <a:pt x="507714" y="22437"/>
                  </a:lnTo>
                  <a:lnTo>
                    <a:pt x="1040998" y="60114"/>
                  </a:lnTo>
                  <a:lnTo>
                    <a:pt x="1058764" y="82551"/>
                  </a:lnTo>
                  <a:lnTo>
                    <a:pt x="1057181" y="104979"/>
                  </a:lnTo>
                  <a:lnTo>
                    <a:pt x="1015443" y="104979"/>
                  </a:lnTo>
                  <a:lnTo>
                    <a:pt x="1010965" y="105623"/>
                  </a:lnTo>
                  <a:lnTo>
                    <a:pt x="1010356" y="114329"/>
                  </a:lnTo>
                  <a:lnTo>
                    <a:pt x="992987" y="114936"/>
                  </a:lnTo>
                  <a:close/>
                </a:path>
                <a:path w="1059180" h="2336800">
                  <a:moveTo>
                    <a:pt x="1010356" y="114329"/>
                  </a:moveTo>
                  <a:lnTo>
                    <a:pt x="1010965" y="105623"/>
                  </a:lnTo>
                  <a:lnTo>
                    <a:pt x="1015443" y="104979"/>
                  </a:lnTo>
                  <a:lnTo>
                    <a:pt x="1021090" y="109287"/>
                  </a:lnTo>
                  <a:lnTo>
                    <a:pt x="1017181" y="114091"/>
                  </a:lnTo>
                  <a:lnTo>
                    <a:pt x="1010356" y="114329"/>
                  </a:lnTo>
                  <a:close/>
                </a:path>
                <a:path w="1059180" h="2336800">
                  <a:moveTo>
                    <a:pt x="876795" y="2333601"/>
                  </a:moveTo>
                  <a:lnTo>
                    <a:pt x="860986" y="2332721"/>
                  </a:lnTo>
                  <a:lnTo>
                    <a:pt x="855090" y="2314180"/>
                  </a:lnTo>
                  <a:lnTo>
                    <a:pt x="1004620" y="196429"/>
                  </a:lnTo>
                  <a:lnTo>
                    <a:pt x="1010356" y="114329"/>
                  </a:lnTo>
                  <a:lnTo>
                    <a:pt x="1017181" y="114091"/>
                  </a:lnTo>
                  <a:lnTo>
                    <a:pt x="1021090" y="109287"/>
                  </a:lnTo>
                  <a:lnTo>
                    <a:pt x="1015443" y="104979"/>
                  </a:lnTo>
                  <a:lnTo>
                    <a:pt x="1057181" y="104979"/>
                  </a:lnTo>
                  <a:lnTo>
                    <a:pt x="903732" y="2279149"/>
                  </a:lnTo>
                  <a:lnTo>
                    <a:pt x="884383" y="2279149"/>
                  </a:lnTo>
                  <a:lnTo>
                    <a:pt x="899878" y="2288112"/>
                  </a:lnTo>
                  <a:lnTo>
                    <a:pt x="900906" y="2304469"/>
                  </a:lnTo>
                  <a:lnTo>
                    <a:pt x="893517" y="2321622"/>
                  </a:lnTo>
                  <a:lnTo>
                    <a:pt x="876795" y="2333601"/>
                  </a:lnTo>
                  <a:close/>
                </a:path>
                <a:path w="1059180" h="2336800">
                  <a:moveTo>
                    <a:pt x="856375" y="2295982"/>
                  </a:moveTo>
                  <a:lnTo>
                    <a:pt x="42992" y="2295982"/>
                  </a:lnTo>
                  <a:lnTo>
                    <a:pt x="48539" y="2281583"/>
                  </a:lnTo>
                  <a:lnTo>
                    <a:pt x="48572" y="2281109"/>
                  </a:lnTo>
                  <a:lnTo>
                    <a:pt x="55201" y="2279149"/>
                  </a:lnTo>
                  <a:lnTo>
                    <a:pt x="857564" y="2279149"/>
                  </a:lnTo>
                  <a:lnTo>
                    <a:pt x="856375" y="2295982"/>
                  </a:lnTo>
                  <a:close/>
                </a:path>
                <a:path w="1059180" h="2336800">
                  <a:moveTo>
                    <a:pt x="900906" y="2304469"/>
                  </a:moveTo>
                  <a:lnTo>
                    <a:pt x="899878" y="2288112"/>
                  </a:lnTo>
                  <a:lnTo>
                    <a:pt x="884383" y="2279149"/>
                  </a:lnTo>
                  <a:lnTo>
                    <a:pt x="903732" y="2279149"/>
                  </a:lnTo>
                  <a:lnTo>
                    <a:pt x="902149" y="2301586"/>
                  </a:lnTo>
                  <a:lnTo>
                    <a:pt x="900906" y="2304469"/>
                  </a:lnTo>
                  <a:close/>
                </a:path>
                <a:path w="1059180" h="2336800">
                  <a:moveTo>
                    <a:pt x="42992" y="2295982"/>
                  </a:moveTo>
                  <a:lnTo>
                    <a:pt x="36206" y="2293503"/>
                  </a:lnTo>
                  <a:lnTo>
                    <a:pt x="37252" y="2284456"/>
                  </a:lnTo>
                  <a:lnTo>
                    <a:pt x="48572" y="2281109"/>
                  </a:lnTo>
                  <a:lnTo>
                    <a:pt x="48539" y="2281583"/>
                  </a:lnTo>
                  <a:lnTo>
                    <a:pt x="42992" y="2295982"/>
                  </a:lnTo>
                  <a:close/>
                </a:path>
                <a:path w="1059180" h="2336800">
                  <a:moveTo>
                    <a:pt x="878863" y="2333601"/>
                  </a:moveTo>
                  <a:lnTo>
                    <a:pt x="876795" y="2333601"/>
                  </a:lnTo>
                  <a:lnTo>
                    <a:pt x="893517" y="2321622"/>
                  </a:lnTo>
                  <a:lnTo>
                    <a:pt x="900906" y="2304469"/>
                  </a:lnTo>
                  <a:lnTo>
                    <a:pt x="901118" y="2307830"/>
                  </a:lnTo>
                  <a:lnTo>
                    <a:pt x="891134" y="2327549"/>
                  </a:lnTo>
                  <a:lnTo>
                    <a:pt x="878863" y="233360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5837661" y="7858627"/>
              <a:ext cx="441714" cy="2373877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5808790" y="7833425"/>
              <a:ext cx="505459" cy="2422525"/>
            </a:xfrm>
            <a:custGeom>
              <a:avLst/>
              <a:gdLst/>
              <a:ahLst/>
              <a:cxnLst/>
              <a:rect l="l" t="t" r="r" b="b"/>
              <a:pathLst>
                <a:path w="505459" h="2422525">
                  <a:moveTo>
                    <a:pt x="306250" y="2422257"/>
                  </a:moveTo>
                  <a:lnTo>
                    <a:pt x="21149" y="2422257"/>
                  </a:lnTo>
                  <a:lnTo>
                    <a:pt x="13532" y="2420827"/>
                  </a:lnTo>
                  <a:lnTo>
                    <a:pt x="6530" y="2416846"/>
                  </a:lnTo>
                  <a:lnTo>
                    <a:pt x="1549" y="2410782"/>
                  </a:lnTo>
                  <a:lnTo>
                    <a:pt x="0" y="2403101"/>
                  </a:lnTo>
                  <a:lnTo>
                    <a:pt x="149952" y="276989"/>
                  </a:lnTo>
                  <a:lnTo>
                    <a:pt x="153593" y="228225"/>
                  </a:lnTo>
                  <a:lnTo>
                    <a:pt x="159270" y="181663"/>
                  </a:lnTo>
                  <a:lnTo>
                    <a:pt x="169741" y="137671"/>
                  </a:lnTo>
                  <a:lnTo>
                    <a:pt x="187764" y="96615"/>
                  </a:lnTo>
                  <a:lnTo>
                    <a:pt x="216097" y="58864"/>
                  </a:lnTo>
                  <a:lnTo>
                    <a:pt x="257500" y="24785"/>
                  </a:lnTo>
                  <a:lnTo>
                    <a:pt x="300221" y="4450"/>
                  </a:lnTo>
                  <a:lnTo>
                    <a:pt x="339740" y="0"/>
                  </a:lnTo>
                  <a:lnTo>
                    <a:pt x="375858" y="8994"/>
                  </a:lnTo>
                  <a:lnTo>
                    <a:pt x="408378" y="28992"/>
                  </a:lnTo>
                  <a:lnTo>
                    <a:pt x="437100" y="57552"/>
                  </a:lnTo>
                  <a:lnTo>
                    <a:pt x="438191" y="59082"/>
                  </a:lnTo>
                  <a:lnTo>
                    <a:pt x="343405" y="59082"/>
                  </a:lnTo>
                  <a:lnTo>
                    <a:pt x="301379" y="65005"/>
                  </a:lnTo>
                  <a:lnTo>
                    <a:pt x="260814" y="87774"/>
                  </a:lnTo>
                  <a:lnTo>
                    <a:pt x="229599" y="121384"/>
                  </a:lnTo>
                  <a:lnTo>
                    <a:pt x="215623" y="159830"/>
                  </a:lnTo>
                  <a:lnTo>
                    <a:pt x="88089" y="1966851"/>
                  </a:lnTo>
                  <a:lnTo>
                    <a:pt x="81207" y="2063754"/>
                  </a:lnTo>
                  <a:lnTo>
                    <a:pt x="60700" y="2354523"/>
                  </a:lnTo>
                  <a:lnTo>
                    <a:pt x="59157" y="2376009"/>
                  </a:lnTo>
                  <a:lnTo>
                    <a:pt x="54799" y="2376009"/>
                  </a:lnTo>
                  <a:lnTo>
                    <a:pt x="49715" y="2377291"/>
                  </a:lnTo>
                  <a:lnTo>
                    <a:pt x="54565" y="2381767"/>
                  </a:lnTo>
                  <a:lnTo>
                    <a:pt x="58056" y="2391354"/>
                  </a:lnTo>
                  <a:lnTo>
                    <a:pt x="285823" y="2391354"/>
                  </a:lnTo>
                  <a:lnTo>
                    <a:pt x="284994" y="2403101"/>
                  </a:lnTo>
                  <a:lnTo>
                    <a:pt x="292828" y="2419066"/>
                  </a:lnTo>
                  <a:lnTo>
                    <a:pt x="309411" y="2421145"/>
                  </a:lnTo>
                  <a:lnTo>
                    <a:pt x="306250" y="2422257"/>
                  </a:lnTo>
                  <a:close/>
                </a:path>
                <a:path w="505459" h="2422525">
                  <a:moveTo>
                    <a:pt x="312370" y="2421516"/>
                  </a:moveTo>
                  <a:lnTo>
                    <a:pt x="309411" y="2421145"/>
                  </a:lnTo>
                  <a:lnTo>
                    <a:pt x="326790" y="2415031"/>
                  </a:lnTo>
                  <a:lnTo>
                    <a:pt x="339786" y="2399132"/>
                  </a:lnTo>
                  <a:lnTo>
                    <a:pt x="339873" y="2383234"/>
                  </a:lnTo>
                  <a:lnTo>
                    <a:pt x="321689" y="2376007"/>
                  </a:lnTo>
                  <a:lnTo>
                    <a:pt x="286906" y="2376007"/>
                  </a:lnTo>
                  <a:lnTo>
                    <a:pt x="426276" y="401239"/>
                  </a:lnTo>
                  <a:lnTo>
                    <a:pt x="432330" y="349684"/>
                  </a:lnTo>
                  <a:lnTo>
                    <a:pt x="440605" y="286620"/>
                  </a:lnTo>
                  <a:lnTo>
                    <a:pt x="445073" y="226095"/>
                  </a:lnTo>
                  <a:lnTo>
                    <a:pt x="439706" y="182161"/>
                  </a:lnTo>
                  <a:lnTo>
                    <a:pt x="414471" y="125910"/>
                  </a:lnTo>
                  <a:lnTo>
                    <a:pt x="379006" y="76008"/>
                  </a:lnTo>
                  <a:lnTo>
                    <a:pt x="343405" y="59082"/>
                  </a:lnTo>
                  <a:lnTo>
                    <a:pt x="438191" y="59082"/>
                  </a:lnTo>
                  <a:lnTo>
                    <a:pt x="461827" y="92234"/>
                  </a:lnTo>
                  <a:lnTo>
                    <a:pt x="482361" y="130598"/>
                  </a:lnTo>
                  <a:lnTo>
                    <a:pt x="498503" y="170202"/>
                  </a:lnTo>
                  <a:lnTo>
                    <a:pt x="505078" y="209548"/>
                  </a:lnTo>
                  <a:lnTo>
                    <a:pt x="503262" y="256474"/>
                  </a:lnTo>
                  <a:lnTo>
                    <a:pt x="496721" y="306037"/>
                  </a:lnTo>
                  <a:lnTo>
                    <a:pt x="489119" y="353294"/>
                  </a:lnTo>
                  <a:lnTo>
                    <a:pt x="484121" y="393301"/>
                  </a:lnTo>
                  <a:lnTo>
                    <a:pt x="344191" y="2376007"/>
                  </a:lnTo>
                  <a:lnTo>
                    <a:pt x="321689" y="2376007"/>
                  </a:lnTo>
                  <a:lnTo>
                    <a:pt x="344191" y="2376008"/>
                  </a:lnTo>
                  <a:lnTo>
                    <a:pt x="342839" y="2395164"/>
                  </a:lnTo>
                  <a:lnTo>
                    <a:pt x="332686" y="2412775"/>
                  </a:lnTo>
                  <a:lnTo>
                    <a:pt x="312370" y="2421516"/>
                  </a:lnTo>
                  <a:close/>
                </a:path>
                <a:path w="505459" h="2422525">
                  <a:moveTo>
                    <a:pt x="309411" y="2421145"/>
                  </a:moveTo>
                  <a:lnTo>
                    <a:pt x="292828" y="2419066"/>
                  </a:lnTo>
                  <a:lnTo>
                    <a:pt x="284994" y="2403101"/>
                  </a:lnTo>
                  <a:lnTo>
                    <a:pt x="286906" y="2376008"/>
                  </a:lnTo>
                  <a:lnTo>
                    <a:pt x="321694" y="2376009"/>
                  </a:lnTo>
                  <a:lnTo>
                    <a:pt x="339873" y="2383234"/>
                  </a:lnTo>
                  <a:lnTo>
                    <a:pt x="339786" y="2399132"/>
                  </a:lnTo>
                  <a:lnTo>
                    <a:pt x="326790" y="2415031"/>
                  </a:lnTo>
                  <a:lnTo>
                    <a:pt x="309411" y="2421145"/>
                  </a:lnTo>
                  <a:close/>
                </a:path>
                <a:path w="505459" h="2422525">
                  <a:moveTo>
                    <a:pt x="285823" y="2391354"/>
                  </a:moveTo>
                  <a:lnTo>
                    <a:pt x="58056" y="2391354"/>
                  </a:lnTo>
                  <a:lnTo>
                    <a:pt x="59157" y="2376009"/>
                  </a:lnTo>
                  <a:lnTo>
                    <a:pt x="286906" y="2376008"/>
                  </a:lnTo>
                  <a:lnTo>
                    <a:pt x="285823" y="2391354"/>
                  </a:lnTo>
                  <a:close/>
                </a:path>
                <a:path w="505459" h="2422525">
                  <a:moveTo>
                    <a:pt x="58056" y="2391354"/>
                  </a:moveTo>
                  <a:lnTo>
                    <a:pt x="54565" y="2381767"/>
                  </a:lnTo>
                  <a:lnTo>
                    <a:pt x="49715" y="2377291"/>
                  </a:lnTo>
                  <a:lnTo>
                    <a:pt x="54799" y="2376009"/>
                  </a:lnTo>
                  <a:lnTo>
                    <a:pt x="59157" y="2376009"/>
                  </a:lnTo>
                  <a:lnTo>
                    <a:pt x="58056" y="239135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267670" y="7815792"/>
              <a:ext cx="444466" cy="2416712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5240703" y="7781577"/>
              <a:ext cx="498475" cy="2476500"/>
            </a:xfrm>
            <a:custGeom>
              <a:avLst/>
              <a:gdLst/>
              <a:ahLst/>
              <a:cxnLst/>
              <a:rect l="l" t="t" r="r" b="b"/>
              <a:pathLst>
                <a:path w="498475" h="2476500">
                  <a:moveTo>
                    <a:pt x="305827" y="2476433"/>
                  </a:moveTo>
                  <a:lnTo>
                    <a:pt x="20832" y="2476433"/>
                  </a:lnTo>
                  <a:lnTo>
                    <a:pt x="13280" y="2475307"/>
                  </a:lnTo>
                  <a:lnTo>
                    <a:pt x="6411" y="2471948"/>
                  </a:lnTo>
                  <a:lnTo>
                    <a:pt x="1545" y="2466387"/>
                  </a:lnTo>
                  <a:lnTo>
                    <a:pt x="0" y="2458653"/>
                  </a:lnTo>
                  <a:lnTo>
                    <a:pt x="160210" y="189769"/>
                  </a:lnTo>
                  <a:lnTo>
                    <a:pt x="173744" y="146746"/>
                  </a:lnTo>
                  <a:lnTo>
                    <a:pt x="202893" y="104586"/>
                  </a:lnTo>
                  <a:lnTo>
                    <a:pt x="239279" y="67208"/>
                  </a:lnTo>
                  <a:lnTo>
                    <a:pt x="274525" y="38532"/>
                  </a:lnTo>
                  <a:lnTo>
                    <a:pt x="331154" y="6662"/>
                  </a:lnTo>
                  <a:lnTo>
                    <a:pt x="361551" y="0"/>
                  </a:lnTo>
                  <a:lnTo>
                    <a:pt x="394763" y="2019"/>
                  </a:lnTo>
                  <a:lnTo>
                    <a:pt x="425668" y="23328"/>
                  </a:lnTo>
                  <a:lnTo>
                    <a:pt x="441799" y="48713"/>
                  </a:lnTo>
                  <a:lnTo>
                    <a:pt x="362954" y="48713"/>
                  </a:lnTo>
                  <a:lnTo>
                    <a:pt x="327294" y="57053"/>
                  </a:lnTo>
                  <a:lnTo>
                    <a:pt x="303185" y="73227"/>
                  </a:lnTo>
                  <a:lnTo>
                    <a:pt x="281148" y="91912"/>
                  </a:lnTo>
                  <a:lnTo>
                    <a:pt x="260955" y="112641"/>
                  </a:lnTo>
                  <a:lnTo>
                    <a:pt x="226447" y="154044"/>
                  </a:lnTo>
                  <a:lnTo>
                    <a:pt x="218201" y="162782"/>
                  </a:lnTo>
                  <a:lnTo>
                    <a:pt x="214851" y="168583"/>
                  </a:lnTo>
                  <a:lnTo>
                    <a:pt x="213614" y="178868"/>
                  </a:lnTo>
                  <a:lnTo>
                    <a:pt x="209823" y="232702"/>
                  </a:lnTo>
                  <a:lnTo>
                    <a:pt x="202282" y="340409"/>
                  </a:lnTo>
                  <a:lnTo>
                    <a:pt x="68842" y="2229838"/>
                  </a:lnTo>
                  <a:lnTo>
                    <a:pt x="55141" y="2425421"/>
                  </a:lnTo>
                  <a:lnTo>
                    <a:pt x="45366" y="2425421"/>
                  </a:lnTo>
                  <a:lnTo>
                    <a:pt x="36599" y="2429615"/>
                  </a:lnTo>
                  <a:lnTo>
                    <a:pt x="40502" y="2437539"/>
                  </a:lnTo>
                  <a:lnTo>
                    <a:pt x="49084" y="2442209"/>
                  </a:lnTo>
                  <a:lnTo>
                    <a:pt x="286261" y="2442209"/>
                  </a:lnTo>
                  <a:lnTo>
                    <a:pt x="285100" y="2458653"/>
                  </a:lnTo>
                  <a:lnTo>
                    <a:pt x="292200" y="2474323"/>
                  </a:lnTo>
                  <a:lnTo>
                    <a:pt x="310929" y="2474323"/>
                  </a:lnTo>
                  <a:lnTo>
                    <a:pt x="305827" y="2476433"/>
                  </a:lnTo>
                  <a:close/>
                </a:path>
                <a:path w="498475" h="2476500">
                  <a:moveTo>
                    <a:pt x="443357" y="214399"/>
                  </a:moveTo>
                  <a:lnTo>
                    <a:pt x="442984" y="214323"/>
                  </a:lnTo>
                  <a:lnTo>
                    <a:pt x="441182" y="205196"/>
                  </a:lnTo>
                  <a:lnTo>
                    <a:pt x="435269" y="175989"/>
                  </a:lnTo>
                  <a:lnTo>
                    <a:pt x="425571" y="137173"/>
                  </a:lnTo>
                  <a:lnTo>
                    <a:pt x="411008" y="97323"/>
                  </a:lnTo>
                  <a:lnTo>
                    <a:pt x="390497" y="64986"/>
                  </a:lnTo>
                  <a:lnTo>
                    <a:pt x="362954" y="48713"/>
                  </a:lnTo>
                  <a:lnTo>
                    <a:pt x="441799" y="48713"/>
                  </a:lnTo>
                  <a:lnTo>
                    <a:pt x="452035" y="64820"/>
                  </a:lnTo>
                  <a:lnTo>
                    <a:pt x="471230" y="112083"/>
                  </a:lnTo>
                  <a:lnTo>
                    <a:pt x="480618" y="150705"/>
                  </a:lnTo>
                  <a:lnTo>
                    <a:pt x="477564" y="166274"/>
                  </a:lnTo>
                  <a:lnTo>
                    <a:pt x="485130" y="167655"/>
                  </a:lnTo>
                  <a:lnTo>
                    <a:pt x="492012" y="170891"/>
                  </a:lnTo>
                  <a:lnTo>
                    <a:pt x="496852" y="176290"/>
                  </a:lnTo>
                  <a:lnTo>
                    <a:pt x="498291" y="184160"/>
                  </a:lnTo>
                  <a:lnTo>
                    <a:pt x="496806" y="205196"/>
                  </a:lnTo>
                  <a:lnTo>
                    <a:pt x="443829" y="205196"/>
                  </a:lnTo>
                  <a:lnTo>
                    <a:pt x="443357" y="214399"/>
                  </a:lnTo>
                  <a:close/>
                </a:path>
                <a:path w="498475" h="2476500">
                  <a:moveTo>
                    <a:pt x="460856" y="216969"/>
                  </a:moveTo>
                  <a:lnTo>
                    <a:pt x="453348" y="216440"/>
                  </a:lnTo>
                  <a:lnTo>
                    <a:pt x="443357" y="214399"/>
                  </a:lnTo>
                  <a:lnTo>
                    <a:pt x="443829" y="205196"/>
                  </a:lnTo>
                  <a:lnTo>
                    <a:pt x="444795" y="205473"/>
                  </a:lnTo>
                  <a:lnTo>
                    <a:pt x="449351" y="212158"/>
                  </a:lnTo>
                  <a:lnTo>
                    <a:pt x="460856" y="216969"/>
                  </a:lnTo>
                  <a:close/>
                </a:path>
                <a:path w="498475" h="2476500">
                  <a:moveTo>
                    <a:pt x="495975" y="216969"/>
                  </a:moveTo>
                  <a:lnTo>
                    <a:pt x="460856" y="216969"/>
                  </a:lnTo>
                  <a:lnTo>
                    <a:pt x="449351" y="212158"/>
                  </a:lnTo>
                  <a:lnTo>
                    <a:pt x="444795" y="205473"/>
                  </a:lnTo>
                  <a:lnTo>
                    <a:pt x="443829" y="205196"/>
                  </a:lnTo>
                  <a:lnTo>
                    <a:pt x="496806" y="205196"/>
                  </a:lnTo>
                  <a:lnTo>
                    <a:pt x="495975" y="216969"/>
                  </a:lnTo>
                  <a:close/>
                </a:path>
                <a:path w="498475" h="2476500">
                  <a:moveTo>
                    <a:pt x="292200" y="2474323"/>
                  </a:moveTo>
                  <a:lnTo>
                    <a:pt x="285100" y="2458653"/>
                  </a:lnTo>
                  <a:lnTo>
                    <a:pt x="438331" y="287878"/>
                  </a:lnTo>
                  <a:lnTo>
                    <a:pt x="443090" y="219615"/>
                  </a:lnTo>
                  <a:lnTo>
                    <a:pt x="443357" y="214399"/>
                  </a:lnTo>
                  <a:lnTo>
                    <a:pt x="453348" y="216440"/>
                  </a:lnTo>
                  <a:lnTo>
                    <a:pt x="460856" y="216969"/>
                  </a:lnTo>
                  <a:lnTo>
                    <a:pt x="495975" y="216969"/>
                  </a:lnTo>
                  <a:lnTo>
                    <a:pt x="340084" y="2425421"/>
                  </a:lnTo>
                  <a:lnTo>
                    <a:pt x="318094" y="2425421"/>
                  </a:lnTo>
                  <a:lnTo>
                    <a:pt x="335881" y="2433392"/>
                  </a:lnTo>
                  <a:lnTo>
                    <a:pt x="336527" y="2447813"/>
                  </a:lnTo>
                  <a:lnTo>
                    <a:pt x="329282" y="2462046"/>
                  </a:lnTo>
                  <a:lnTo>
                    <a:pt x="310335" y="2473920"/>
                  </a:lnTo>
                  <a:lnTo>
                    <a:pt x="292200" y="2474323"/>
                  </a:lnTo>
                  <a:close/>
                </a:path>
                <a:path w="498475" h="2476500">
                  <a:moveTo>
                    <a:pt x="49084" y="2442209"/>
                  </a:moveTo>
                  <a:lnTo>
                    <a:pt x="40502" y="2437539"/>
                  </a:lnTo>
                  <a:lnTo>
                    <a:pt x="36599" y="2429615"/>
                  </a:lnTo>
                  <a:lnTo>
                    <a:pt x="45366" y="2425421"/>
                  </a:lnTo>
                  <a:lnTo>
                    <a:pt x="55141" y="2425421"/>
                  </a:lnTo>
                  <a:lnTo>
                    <a:pt x="54355" y="2436639"/>
                  </a:lnTo>
                  <a:lnTo>
                    <a:pt x="49084" y="2442209"/>
                  </a:lnTo>
                  <a:close/>
                </a:path>
                <a:path w="498475" h="2476500">
                  <a:moveTo>
                    <a:pt x="286261" y="2442209"/>
                  </a:moveTo>
                  <a:lnTo>
                    <a:pt x="49084" y="2442209"/>
                  </a:lnTo>
                  <a:lnTo>
                    <a:pt x="54355" y="2436639"/>
                  </a:lnTo>
                  <a:lnTo>
                    <a:pt x="55141" y="2425421"/>
                  </a:lnTo>
                  <a:lnTo>
                    <a:pt x="287446" y="2425421"/>
                  </a:lnTo>
                  <a:lnTo>
                    <a:pt x="286261" y="2442209"/>
                  </a:lnTo>
                  <a:close/>
                </a:path>
                <a:path w="498475" h="2476500">
                  <a:moveTo>
                    <a:pt x="336527" y="2447813"/>
                  </a:moveTo>
                  <a:lnTo>
                    <a:pt x="335881" y="2433392"/>
                  </a:lnTo>
                  <a:lnTo>
                    <a:pt x="318094" y="2425421"/>
                  </a:lnTo>
                  <a:lnTo>
                    <a:pt x="340084" y="2425421"/>
                  </a:lnTo>
                  <a:lnTo>
                    <a:pt x="338821" y="2443307"/>
                  </a:lnTo>
                  <a:lnTo>
                    <a:pt x="336527" y="2447813"/>
                  </a:lnTo>
                  <a:close/>
                </a:path>
                <a:path w="498475" h="2476500">
                  <a:moveTo>
                    <a:pt x="310929" y="2474323"/>
                  </a:moveTo>
                  <a:lnTo>
                    <a:pt x="292200" y="2474323"/>
                  </a:lnTo>
                  <a:lnTo>
                    <a:pt x="310335" y="2473920"/>
                  </a:lnTo>
                  <a:lnTo>
                    <a:pt x="329282" y="2462046"/>
                  </a:lnTo>
                  <a:lnTo>
                    <a:pt x="336527" y="2447813"/>
                  </a:lnTo>
                  <a:lnTo>
                    <a:pt x="336666" y="2450927"/>
                  </a:lnTo>
                  <a:lnTo>
                    <a:pt x="325098" y="2468462"/>
                  </a:lnTo>
                  <a:lnTo>
                    <a:pt x="310929" y="247432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552664" y="7834220"/>
              <a:ext cx="443091" cy="2398284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5524747" y="7799842"/>
              <a:ext cx="499109" cy="2456815"/>
            </a:xfrm>
            <a:custGeom>
              <a:avLst/>
              <a:gdLst/>
              <a:ahLst/>
              <a:cxnLst/>
              <a:rect l="l" t="t" r="r" b="b"/>
              <a:pathLst>
                <a:path w="499109" h="2456815">
                  <a:moveTo>
                    <a:pt x="168432" y="159625"/>
                  </a:moveTo>
                  <a:lnTo>
                    <a:pt x="168683" y="158474"/>
                  </a:lnTo>
                  <a:lnTo>
                    <a:pt x="182417" y="139225"/>
                  </a:lnTo>
                  <a:lnTo>
                    <a:pt x="191528" y="125584"/>
                  </a:lnTo>
                  <a:lnTo>
                    <a:pt x="221122" y="86308"/>
                  </a:lnTo>
                  <a:lnTo>
                    <a:pt x="265233" y="42228"/>
                  </a:lnTo>
                  <a:lnTo>
                    <a:pt x="317671" y="8943"/>
                  </a:lnTo>
                  <a:lnTo>
                    <a:pt x="366091" y="0"/>
                  </a:lnTo>
                  <a:lnTo>
                    <a:pt x="390703" y="4537"/>
                  </a:lnTo>
                  <a:lnTo>
                    <a:pt x="412211" y="16139"/>
                  </a:lnTo>
                  <a:lnTo>
                    <a:pt x="434977" y="47298"/>
                  </a:lnTo>
                  <a:lnTo>
                    <a:pt x="441542" y="59334"/>
                  </a:lnTo>
                  <a:lnTo>
                    <a:pt x="335265" y="59334"/>
                  </a:lnTo>
                  <a:lnTo>
                    <a:pt x="302202" y="71591"/>
                  </a:lnTo>
                  <a:lnTo>
                    <a:pt x="265219" y="107051"/>
                  </a:lnTo>
                  <a:lnTo>
                    <a:pt x="251786" y="124134"/>
                  </a:lnTo>
                  <a:lnTo>
                    <a:pt x="238888" y="141633"/>
                  </a:lnTo>
                  <a:lnTo>
                    <a:pt x="233215" y="150020"/>
                  </a:lnTo>
                  <a:lnTo>
                    <a:pt x="199020" y="150020"/>
                  </a:lnTo>
                  <a:lnTo>
                    <a:pt x="186773" y="150920"/>
                  </a:lnTo>
                  <a:lnTo>
                    <a:pt x="180842" y="153024"/>
                  </a:lnTo>
                  <a:lnTo>
                    <a:pt x="179324" y="153275"/>
                  </a:lnTo>
                  <a:lnTo>
                    <a:pt x="178064" y="154009"/>
                  </a:lnTo>
                  <a:lnTo>
                    <a:pt x="174169" y="155391"/>
                  </a:lnTo>
                  <a:lnTo>
                    <a:pt x="170129" y="158635"/>
                  </a:lnTo>
                  <a:lnTo>
                    <a:pt x="168432" y="159625"/>
                  </a:lnTo>
                  <a:close/>
                </a:path>
                <a:path w="499109" h="2456815">
                  <a:moveTo>
                    <a:pt x="442085" y="206970"/>
                  </a:moveTo>
                  <a:lnTo>
                    <a:pt x="427615" y="159503"/>
                  </a:lnTo>
                  <a:lnTo>
                    <a:pt x="410583" y="120364"/>
                  </a:lnTo>
                  <a:lnTo>
                    <a:pt x="389491" y="87862"/>
                  </a:lnTo>
                  <a:lnTo>
                    <a:pt x="335265" y="59334"/>
                  </a:lnTo>
                  <a:lnTo>
                    <a:pt x="441542" y="59334"/>
                  </a:lnTo>
                  <a:lnTo>
                    <a:pt x="463632" y="99828"/>
                  </a:lnTo>
                  <a:lnTo>
                    <a:pt x="484157" y="148985"/>
                  </a:lnTo>
                  <a:lnTo>
                    <a:pt x="482535" y="170023"/>
                  </a:lnTo>
                  <a:lnTo>
                    <a:pt x="490196" y="172346"/>
                  </a:lnTo>
                  <a:lnTo>
                    <a:pt x="495449" y="177418"/>
                  </a:lnTo>
                  <a:lnTo>
                    <a:pt x="498342" y="184296"/>
                  </a:lnTo>
                  <a:lnTo>
                    <a:pt x="498926" y="192036"/>
                  </a:lnTo>
                  <a:lnTo>
                    <a:pt x="498333" y="200434"/>
                  </a:lnTo>
                  <a:lnTo>
                    <a:pt x="442449" y="200434"/>
                  </a:lnTo>
                  <a:lnTo>
                    <a:pt x="442085" y="206970"/>
                  </a:lnTo>
                  <a:close/>
                </a:path>
                <a:path w="499109" h="2456815">
                  <a:moveTo>
                    <a:pt x="180842" y="153024"/>
                  </a:moveTo>
                  <a:lnTo>
                    <a:pt x="186773" y="150920"/>
                  </a:lnTo>
                  <a:lnTo>
                    <a:pt x="199020" y="150020"/>
                  </a:lnTo>
                  <a:lnTo>
                    <a:pt x="180842" y="153024"/>
                  </a:lnTo>
                  <a:close/>
                </a:path>
                <a:path w="499109" h="2456815">
                  <a:moveTo>
                    <a:pt x="308259" y="2456687"/>
                  </a:moveTo>
                  <a:lnTo>
                    <a:pt x="23265" y="2456687"/>
                  </a:lnTo>
                  <a:lnTo>
                    <a:pt x="13458" y="2455296"/>
                  </a:lnTo>
                  <a:lnTo>
                    <a:pt x="5882" y="2451117"/>
                  </a:lnTo>
                  <a:lnTo>
                    <a:pt x="1181" y="2444140"/>
                  </a:lnTo>
                  <a:lnTo>
                    <a:pt x="0" y="2434355"/>
                  </a:lnTo>
                  <a:lnTo>
                    <a:pt x="159470" y="175209"/>
                  </a:lnTo>
                  <a:lnTo>
                    <a:pt x="199020" y="150020"/>
                  </a:lnTo>
                  <a:lnTo>
                    <a:pt x="233215" y="150020"/>
                  </a:lnTo>
                  <a:lnTo>
                    <a:pt x="226703" y="159648"/>
                  </a:lnTo>
                  <a:lnTo>
                    <a:pt x="219260" y="171928"/>
                  </a:lnTo>
                  <a:lnTo>
                    <a:pt x="215306" y="171928"/>
                  </a:lnTo>
                  <a:lnTo>
                    <a:pt x="175861" y="197116"/>
                  </a:lnTo>
                  <a:lnTo>
                    <a:pt x="178082" y="197222"/>
                  </a:lnTo>
                  <a:lnTo>
                    <a:pt x="213520" y="197222"/>
                  </a:lnTo>
                  <a:lnTo>
                    <a:pt x="57412" y="2408743"/>
                  </a:lnTo>
                  <a:lnTo>
                    <a:pt x="32570" y="2408743"/>
                  </a:lnTo>
                  <a:lnTo>
                    <a:pt x="38377" y="2414361"/>
                  </a:lnTo>
                  <a:lnTo>
                    <a:pt x="55835" y="2431075"/>
                  </a:lnTo>
                  <a:lnTo>
                    <a:pt x="285226" y="2431075"/>
                  </a:lnTo>
                  <a:lnTo>
                    <a:pt x="284995" y="2434355"/>
                  </a:lnTo>
                  <a:lnTo>
                    <a:pt x="292425" y="2452328"/>
                  </a:lnTo>
                  <a:lnTo>
                    <a:pt x="310279" y="2455928"/>
                  </a:lnTo>
                  <a:lnTo>
                    <a:pt x="308259" y="2456687"/>
                  </a:lnTo>
                  <a:close/>
                </a:path>
                <a:path w="499109" h="2456815">
                  <a:moveTo>
                    <a:pt x="170129" y="158635"/>
                  </a:moveTo>
                  <a:lnTo>
                    <a:pt x="174169" y="155391"/>
                  </a:lnTo>
                  <a:lnTo>
                    <a:pt x="178064" y="154009"/>
                  </a:lnTo>
                  <a:lnTo>
                    <a:pt x="170129" y="158635"/>
                  </a:lnTo>
                  <a:close/>
                </a:path>
                <a:path w="499109" h="2456815">
                  <a:moveTo>
                    <a:pt x="178082" y="197222"/>
                  </a:moveTo>
                  <a:lnTo>
                    <a:pt x="175861" y="197116"/>
                  </a:lnTo>
                  <a:lnTo>
                    <a:pt x="215306" y="171928"/>
                  </a:lnTo>
                  <a:lnTo>
                    <a:pt x="214802" y="179066"/>
                  </a:lnTo>
                  <a:lnTo>
                    <a:pt x="208463" y="187266"/>
                  </a:lnTo>
                  <a:lnTo>
                    <a:pt x="199641" y="193426"/>
                  </a:lnTo>
                  <a:lnTo>
                    <a:pt x="189372" y="196748"/>
                  </a:lnTo>
                  <a:lnTo>
                    <a:pt x="178082" y="197222"/>
                  </a:lnTo>
                  <a:close/>
                </a:path>
                <a:path w="499109" h="2456815">
                  <a:moveTo>
                    <a:pt x="214802" y="179066"/>
                  </a:moveTo>
                  <a:lnTo>
                    <a:pt x="215306" y="171928"/>
                  </a:lnTo>
                  <a:lnTo>
                    <a:pt x="219260" y="171928"/>
                  </a:lnTo>
                  <a:lnTo>
                    <a:pt x="215411" y="178278"/>
                  </a:lnTo>
                  <a:lnTo>
                    <a:pt x="214802" y="179066"/>
                  </a:lnTo>
                  <a:close/>
                </a:path>
                <a:path w="499109" h="2456815">
                  <a:moveTo>
                    <a:pt x="213520" y="197222"/>
                  </a:moveTo>
                  <a:lnTo>
                    <a:pt x="178082" y="197222"/>
                  </a:lnTo>
                  <a:lnTo>
                    <a:pt x="189372" y="196748"/>
                  </a:lnTo>
                  <a:lnTo>
                    <a:pt x="199641" y="193426"/>
                  </a:lnTo>
                  <a:lnTo>
                    <a:pt x="208463" y="187266"/>
                  </a:lnTo>
                  <a:lnTo>
                    <a:pt x="214802" y="179066"/>
                  </a:lnTo>
                  <a:lnTo>
                    <a:pt x="213520" y="197222"/>
                  </a:lnTo>
                  <a:close/>
                </a:path>
                <a:path w="499109" h="2456815">
                  <a:moveTo>
                    <a:pt x="457260" y="217014"/>
                  </a:moveTo>
                  <a:lnTo>
                    <a:pt x="448060" y="216378"/>
                  </a:lnTo>
                  <a:lnTo>
                    <a:pt x="442667" y="209182"/>
                  </a:lnTo>
                  <a:lnTo>
                    <a:pt x="442085" y="206970"/>
                  </a:lnTo>
                  <a:lnTo>
                    <a:pt x="442449" y="200434"/>
                  </a:lnTo>
                  <a:lnTo>
                    <a:pt x="443249" y="202302"/>
                  </a:lnTo>
                  <a:lnTo>
                    <a:pt x="447141" y="211156"/>
                  </a:lnTo>
                  <a:lnTo>
                    <a:pt x="457260" y="217014"/>
                  </a:lnTo>
                  <a:close/>
                </a:path>
                <a:path w="499109" h="2456815">
                  <a:moveTo>
                    <a:pt x="497162" y="217014"/>
                  </a:moveTo>
                  <a:lnTo>
                    <a:pt x="457260" y="217014"/>
                  </a:lnTo>
                  <a:lnTo>
                    <a:pt x="447141" y="211156"/>
                  </a:lnTo>
                  <a:lnTo>
                    <a:pt x="443249" y="202302"/>
                  </a:lnTo>
                  <a:lnTo>
                    <a:pt x="442449" y="200434"/>
                  </a:lnTo>
                  <a:lnTo>
                    <a:pt x="498333" y="200434"/>
                  </a:lnTo>
                  <a:lnTo>
                    <a:pt x="497162" y="217014"/>
                  </a:lnTo>
                  <a:close/>
                </a:path>
                <a:path w="499109" h="2456815">
                  <a:moveTo>
                    <a:pt x="310279" y="2455928"/>
                  </a:moveTo>
                  <a:lnTo>
                    <a:pt x="292425" y="2452328"/>
                  </a:lnTo>
                  <a:lnTo>
                    <a:pt x="284995" y="2434355"/>
                  </a:lnTo>
                  <a:lnTo>
                    <a:pt x="436745" y="284219"/>
                  </a:lnTo>
                  <a:lnTo>
                    <a:pt x="437996" y="267012"/>
                  </a:lnTo>
                  <a:lnTo>
                    <a:pt x="439217" y="249835"/>
                  </a:lnTo>
                  <a:lnTo>
                    <a:pt x="441609" y="215532"/>
                  </a:lnTo>
                  <a:lnTo>
                    <a:pt x="442085" y="206970"/>
                  </a:lnTo>
                  <a:lnTo>
                    <a:pt x="442667" y="209182"/>
                  </a:lnTo>
                  <a:lnTo>
                    <a:pt x="448060" y="216378"/>
                  </a:lnTo>
                  <a:lnTo>
                    <a:pt x="457260" y="217014"/>
                  </a:lnTo>
                  <a:lnTo>
                    <a:pt x="497162" y="217014"/>
                  </a:lnTo>
                  <a:lnTo>
                    <a:pt x="342407" y="2408743"/>
                  </a:lnTo>
                  <a:lnTo>
                    <a:pt x="317565" y="2408743"/>
                  </a:lnTo>
                  <a:lnTo>
                    <a:pt x="336827" y="2416235"/>
                  </a:lnTo>
                  <a:lnTo>
                    <a:pt x="339046" y="2432715"/>
                  </a:lnTo>
                  <a:lnTo>
                    <a:pt x="328198" y="2449195"/>
                  </a:lnTo>
                  <a:lnTo>
                    <a:pt x="310279" y="2455928"/>
                  </a:lnTo>
                  <a:close/>
                </a:path>
                <a:path w="499109" h="2456815">
                  <a:moveTo>
                    <a:pt x="55835" y="2431075"/>
                  </a:moveTo>
                  <a:lnTo>
                    <a:pt x="38377" y="2414361"/>
                  </a:lnTo>
                  <a:lnTo>
                    <a:pt x="32570" y="2408743"/>
                  </a:lnTo>
                  <a:lnTo>
                    <a:pt x="57412" y="2408743"/>
                  </a:lnTo>
                  <a:lnTo>
                    <a:pt x="55835" y="2431075"/>
                  </a:lnTo>
                  <a:close/>
                </a:path>
                <a:path w="499109" h="2456815">
                  <a:moveTo>
                    <a:pt x="285226" y="2431075"/>
                  </a:moveTo>
                  <a:lnTo>
                    <a:pt x="55835" y="2431075"/>
                  </a:lnTo>
                  <a:lnTo>
                    <a:pt x="57412" y="2408743"/>
                  </a:lnTo>
                  <a:lnTo>
                    <a:pt x="286802" y="2408743"/>
                  </a:lnTo>
                  <a:lnTo>
                    <a:pt x="285226" y="2431075"/>
                  </a:lnTo>
                  <a:close/>
                </a:path>
                <a:path w="499109" h="2456815">
                  <a:moveTo>
                    <a:pt x="311286" y="2456131"/>
                  </a:moveTo>
                  <a:lnTo>
                    <a:pt x="310279" y="2455928"/>
                  </a:lnTo>
                  <a:lnTo>
                    <a:pt x="328198" y="2449195"/>
                  </a:lnTo>
                  <a:lnTo>
                    <a:pt x="339046" y="2432715"/>
                  </a:lnTo>
                  <a:lnTo>
                    <a:pt x="336827" y="2416235"/>
                  </a:lnTo>
                  <a:lnTo>
                    <a:pt x="317565" y="2408743"/>
                  </a:lnTo>
                  <a:lnTo>
                    <a:pt x="342407" y="2408743"/>
                  </a:lnTo>
                  <a:lnTo>
                    <a:pt x="340830" y="2431075"/>
                  </a:lnTo>
                  <a:lnTo>
                    <a:pt x="330961" y="2448226"/>
                  </a:lnTo>
                  <a:lnTo>
                    <a:pt x="311286" y="245613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7" name="object 67"/>
          <p:cNvGrpSpPr/>
          <p:nvPr/>
        </p:nvGrpSpPr>
        <p:grpSpPr>
          <a:xfrm>
            <a:off x="12622557" y="7276781"/>
            <a:ext cx="1115060" cy="2982595"/>
            <a:chOff x="12622557" y="7276781"/>
            <a:chExt cx="1115060" cy="2982595"/>
          </a:xfrm>
        </p:grpSpPr>
        <p:pic>
          <p:nvPicPr>
            <p:cNvPr id="68" name="object 6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2844632" y="7300997"/>
              <a:ext cx="219747" cy="374411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2815550" y="7276781"/>
              <a:ext cx="281305" cy="421005"/>
            </a:xfrm>
            <a:custGeom>
              <a:avLst/>
              <a:gdLst/>
              <a:ahLst/>
              <a:cxnLst/>
              <a:rect l="l" t="t" r="r" b="b"/>
              <a:pathLst>
                <a:path w="281305" h="421004">
                  <a:moveTo>
                    <a:pt x="144771" y="420772"/>
                  </a:moveTo>
                  <a:lnTo>
                    <a:pt x="123201" y="414972"/>
                  </a:lnTo>
                  <a:lnTo>
                    <a:pt x="107124" y="404301"/>
                  </a:lnTo>
                  <a:lnTo>
                    <a:pt x="93585" y="389562"/>
                  </a:lnTo>
                  <a:lnTo>
                    <a:pt x="79629" y="371559"/>
                  </a:lnTo>
                  <a:lnTo>
                    <a:pt x="59305" y="348953"/>
                  </a:lnTo>
                  <a:lnTo>
                    <a:pt x="33390" y="320970"/>
                  </a:lnTo>
                  <a:lnTo>
                    <a:pt x="10687" y="291399"/>
                  </a:lnTo>
                  <a:lnTo>
                    <a:pt x="0" y="264031"/>
                  </a:lnTo>
                  <a:lnTo>
                    <a:pt x="1776" y="243442"/>
                  </a:lnTo>
                  <a:lnTo>
                    <a:pt x="7944" y="221326"/>
                  </a:lnTo>
                  <a:lnTo>
                    <a:pt x="15718" y="199528"/>
                  </a:lnTo>
                  <a:lnTo>
                    <a:pt x="22313" y="179892"/>
                  </a:lnTo>
                  <a:lnTo>
                    <a:pt x="42815" y="104498"/>
                  </a:lnTo>
                  <a:lnTo>
                    <a:pt x="53854" y="67004"/>
                  </a:lnTo>
                  <a:lnTo>
                    <a:pt x="66410" y="30136"/>
                  </a:lnTo>
                  <a:lnTo>
                    <a:pt x="107705" y="0"/>
                  </a:lnTo>
                  <a:lnTo>
                    <a:pt x="133687" y="5609"/>
                  </a:lnTo>
                  <a:lnTo>
                    <a:pt x="155663" y="22727"/>
                  </a:lnTo>
                  <a:lnTo>
                    <a:pt x="177662" y="53375"/>
                  </a:lnTo>
                  <a:lnTo>
                    <a:pt x="112909" y="53375"/>
                  </a:lnTo>
                  <a:lnTo>
                    <a:pt x="111931" y="61738"/>
                  </a:lnTo>
                  <a:lnTo>
                    <a:pt x="111805" y="64744"/>
                  </a:lnTo>
                  <a:lnTo>
                    <a:pt x="111524" y="75630"/>
                  </a:lnTo>
                  <a:lnTo>
                    <a:pt x="109979" y="87710"/>
                  </a:lnTo>
                  <a:lnTo>
                    <a:pt x="87309" y="167828"/>
                  </a:lnTo>
                  <a:lnTo>
                    <a:pt x="67798" y="237722"/>
                  </a:lnTo>
                  <a:lnTo>
                    <a:pt x="61695" y="259880"/>
                  </a:lnTo>
                  <a:lnTo>
                    <a:pt x="56318" y="259880"/>
                  </a:lnTo>
                  <a:lnTo>
                    <a:pt x="56693" y="260410"/>
                  </a:lnTo>
                  <a:lnTo>
                    <a:pt x="58327" y="264980"/>
                  </a:lnTo>
                  <a:lnTo>
                    <a:pt x="58162" y="272709"/>
                  </a:lnTo>
                  <a:lnTo>
                    <a:pt x="65859" y="272709"/>
                  </a:lnTo>
                  <a:lnTo>
                    <a:pt x="144498" y="373325"/>
                  </a:lnTo>
                  <a:lnTo>
                    <a:pt x="133667" y="373993"/>
                  </a:lnTo>
                  <a:lnTo>
                    <a:pt x="143191" y="377791"/>
                  </a:lnTo>
                  <a:lnTo>
                    <a:pt x="150534" y="382870"/>
                  </a:lnTo>
                  <a:lnTo>
                    <a:pt x="152880" y="384277"/>
                  </a:lnTo>
                  <a:lnTo>
                    <a:pt x="248366" y="384277"/>
                  </a:lnTo>
                  <a:lnTo>
                    <a:pt x="233060" y="401478"/>
                  </a:lnTo>
                  <a:lnTo>
                    <a:pt x="195097" y="418863"/>
                  </a:lnTo>
                  <a:lnTo>
                    <a:pt x="144771" y="420772"/>
                  </a:lnTo>
                  <a:close/>
                </a:path>
                <a:path w="281305" h="421004">
                  <a:moveTo>
                    <a:pt x="220084" y="239740"/>
                  </a:moveTo>
                  <a:lnTo>
                    <a:pt x="124784" y="69612"/>
                  </a:lnTo>
                  <a:lnTo>
                    <a:pt x="122140" y="64744"/>
                  </a:lnTo>
                  <a:lnTo>
                    <a:pt x="119602" y="59346"/>
                  </a:lnTo>
                  <a:lnTo>
                    <a:pt x="116536" y="54690"/>
                  </a:lnTo>
                  <a:lnTo>
                    <a:pt x="112909" y="53375"/>
                  </a:lnTo>
                  <a:lnTo>
                    <a:pt x="177662" y="53375"/>
                  </a:lnTo>
                  <a:lnTo>
                    <a:pt x="183665" y="61738"/>
                  </a:lnTo>
                  <a:lnTo>
                    <a:pt x="208648" y="103949"/>
                  </a:lnTo>
                  <a:lnTo>
                    <a:pt x="231726" y="147811"/>
                  </a:lnTo>
                  <a:lnTo>
                    <a:pt x="254018" y="191775"/>
                  </a:lnTo>
                  <a:lnTo>
                    <a:pt x="266821" y="215836"/>
                  </a:lnTo>
                  <a:lnTo>
                    <a:pt x="245471" y="215836"/>
                  </a:lnTo>
                  <a:lnTo>
                    <a:pt x="226234" y="219396"/>
                  </a:lnTo>
                  <a:lnTo>
                    <a:pt x="219747" y="235667"/>
                  </a:lnTo>
                  <a:lnTo>
                    <a:pt x="220084" y="239740"/>
                  </a:lnTo>
                  <a:close/>
                </a:path>
                <a:path w="281305" h="421004">
                  <a:moveTo>
                    <a:pt x="260024" y="257905"/>
                  </a:moveTo>
                  <a:lnTo>
                    <a:pt x="237753" y="254666"/>
                  </a:lnTo>
                  <a:lnTo>
                    <a:pt x="221122" y="241594"/>
                  </a:lnTo>
                  <a:lnTo>
                    <a:pt x="220084" y="239740"/>
                  </a:lnTo>
                  <a:lnTo>
                    <a:pt x="219747" y="235667"/>
                  </a:lnTo>
                  <a:lnTo>
                    <a:pt x="226234" y="219396"/>
                  </a:lnTo>
                  <a:lnTo>
                    <a:pt x="245471" y="215836"/>
                  </a:lnTo>
                  <a:lnTo>
                    <a:pt x="266412" y="223329"/>
                  </a:lnTo>
                  <a:lnTo>
                    <a:pt x="276660" y="238245"/>
                  </a:lnTo>
                  <a:lnTo>
                    <a:pt x="276725" y="251163"/>
                  </a:lnTo>
                  <a:lnTo>
                    <a:pt x="260024" y="257905"/>
                  </a:lnTo>
                  <a:close/>
                </a:path>
                <a:path w="281305" h="421004">
                  <a:moveTo>
                    <a:pt x="276660" y="238245"/>
                  </a:moveTo>
                  <a:lnTo>
                    <a:pt x="266412" y="223329"/>
                  </a:lnTo>
                  <a:lnTo>
                    <a:pt x="245471" y="215836"/>
                  </a:lnTo>
                  <a:lnTo>
                    <a:pt x="266821" y="215836"/>
                  </a:lnTo>
                  <a:lnTo>
                    <a:pt x="276640" y="234291"/>
                  </a:lnTo>
                  <a:lnTo>
                    <a:pt x="276660" y="238245"/>
                  </a:lnTo>
                  <a:close/>
                </a:path>
                <a:path w="281305" h="421004">
                  <a:moveTo>
                    <a:pt x="279171" y="257905"/>
                  </a:moveTo>
                  <a:lnTo>
                    <a:pt x="260024" y="257905"/>
                  </a:lnTo>
                  <a:lnTo>
                    <a:pt x="276725" y="251163"/>
                  </a:lnTo>
                  <a:lnTo>
                    <a:pt x="276660" y="238245"/>
                  </a:lnTo>
                  <a:lnTo>
                    <a:pt x="278015" y="240218"/>
                  </a:lnTo>
                  <a:lnTo>
                    <a:pt x="279171" y="257905"/>
                  </a:lnTo>
                  <a:close/>
                </a:path>
                <a:path w="281305" h="421004">
                  <a:moveTo>
                    <a:pt x="248366" y="384277"/>
                  </a:moveTo>
                  <a:lnTo>
                    <a:pt x="152880" y="384277"/>
                  </a:lnTo>
                  <a:lnTo>
                    <a:pt x="147415" y="377062"/>
                  </a:lnTo>
                  <a:lnTo>
                    <a:pt x="144498" y="373325"/>
                  </a:lnTo>
                  <a:lnTo>
                    <a:pt x="177136" y="371311"/>
                  </a:lnTo>
                  <a:lnTo>
                    <a:pt x="204702" y="350890"/>
                  </a:lnTo>
                  <a:lnTo>
                    <a:pt x="219141" y="317977"/>
                  </a:lnTo>
                  <a:lnTo>
                    <a:pt x="223231" y="277820"/>
                  </a:lnTo>
                  <a:lnTo>
                    <a:pt x="220084" y="239740"/>
                  </a:lnTo>
                  <a:lnTo>
                    <a:pt x="221122" y="241594"/>
                  </a:lnTo>
                  <a:lnTo>
                    <a:pt x="237753" y="254666"/>
                  </a:lnTo>
                  <a:lnTo>
                    <a:pt x="260024" y="257905"/>
                  </a:lnTo>
                  <a:lnTo>
                    <a:pt x="279171" y="257905"/>
                  </a:lnTo>
                  <a:lnTo>
                    <a:pt x="281136" y="287988"/>
                  </a:lnTo>
                  <a:lnTo>
                    <a:pt x="275242" y="332890"/>
                  </a:lnTo>
                  <a:lnTo>
                    <a:pt x="259496" y="371770"/>
                  </a:lnTo>
                  <a:lnTo>
                    <a:pt x="248366" y="384277"/>
                  </a:lnTo>
                  <a:close/>
                </a:path>
                <a:path w="281305" h="421004">
                  <a:moveTo>
                    <a:pt x="60188" y="265354"/>
                  </a:moveTo>
                  <a:lnTo>
                    <a:pt x="56693" y="260410"/>
                  </a:lnTo>
                  <a:lnTo>
                    <a:pt x="56549" y="260009"/>
                  </a:lnTo>
                  <a:lnTo>
                    <a:pt x="56318" y="259880"/>
                  </a:lnTo>
                  <a:lnTo>
                    <a:pt x="61695" y="259880"/>
                  </a:lnTo>
                  <a:lnTo>
                    <a:pt x="60188" y="265354"/>
                  </a:lnTo>
                  <a:close/>
                </a:path>
                <a:path w="281305" h="421004">
                  <a:moveTo>
                    <a:pt x="58162" y="272709"/>
                  </a:moveTo>
                  <a:lnTo>
                    <a:pt x="58327" y="264980"/>
                  </a:lnTo>
                  <a:lnTo>
                    <a:pt x="56693" y="260410"/>
                  </a:lnTo>
                  <a:lnTo>
                    <a:pt x="60188" y="265354"/>
                  </a:lnTo>
                  <a:lnTo>
                    <a:pt x="58162" y="272709"/>
                  </a:lnTo>
                  <a:close/>
                </a:path>
                <a:path w="281305" h="421004">
                  <a:moveTo>
                    <a:pt x="65859" y="272709"/>
                  </a:moveTo>
                  <a:lnTo>
                    <a:pt x="58162" y="272709"/>
                  </a:lnTo>
                  <a:lnTo>
                    <a:pt x="60188" y="265354"/>
                  </a:lnTo>
                  <a:lnTo>
                    <a:pt x="61123" y="266676"/>
                  </a:lnTo>
                  <a:lnTo>
                    <a:pt x="65859" y="272709"/>
                  </a:lnTo>
                  <a:close/>
                </a:path>
                <a:path w="281305" h="421004">
                  <a:moveTo>
                    <a:pt x="152880" y="384277"/>
                  </a:moveTo>
                  <a:lnTo>
                    <a:pt x="150534" y="382870"/>
                  </a:lnTo>
                  <a:lnTo>
                    <a:pt x="143191" y="377791"/>
                  </a:lnTo>
                  <a:lnTo>
                    <a:pt x="133667" y="373993"/>
                  </a:lnTo>
                  <a:lnTo>
                    <a:pt x="144498" y="373325"/>
                  </a:lnTo>
                  <a:lnTo>
                    <a:pt x="147415" y="377062"/>
                  </a:lnTo>
                  <a:lnTo>
                    <a:pt x="152880" y="38427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2648043" y="7514776"/>
              <a:ext cx="799043" cy="789103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12623548" y="7487471"/>
              <a:ext cx="849630" cy="842644"/>
            </a:xfrm>
            <a:custGeom>
              <a:avLst/>
              <a:gdLst/>
              <a:ahLst/>
              <a:cxnLst/>
              <a:rect l="l" t="t" r="r" b="b"/>
              <a:pathLst>
                <a:path w="849630" h="842645">
                  <a:moveTo>
                    <a:pt x="410670" y="93663"/>
                  </a:moveTo>
                  <a:lnTo>
                    <a:pt x="360989" y="93663"/>
                  </a:lnTo>
                  <a:lnTo>
                    <a:pt x="405192" y="73343"/>
                  </a:lnTo>
                  <a:lnTo>
                    <a:pt x="375751" y="44165"/>
                  </a:lnTo>
                  <a:lnTo>
                    <a:pt x="397867" y="8777"/>
                  </a:lnTo>
                  <a:lnTo>
                    <a:pt x="451827" y="0"/>
                  </a:lnTo>
                  <a:lnTo>
                    <a:pt x="459970" y="1904"/>
                  </a:lnTo>
                  <a:lnTo>
                    <a:pt x="464412" y="10054"/>
                  </a:lnTo>
                  <a:lnTo>
                    <a:pt x="483184" y="43709"/>
                  </a:lnTo>
                  <a:lnTo>
                    <a:pt x="425496" y="43709"/>
                  </a:lnTo>
                  <a:lnTo>
                    <a:pt x="424930" y="45614"/>
                  </a:lnTo>
                  <a:lnTo>
                    <a:pt x="417882" y="45614"/>
                  </a:lnTo>
                  <a:lnTo>
                    <a:pt x="420588" y="53800"/>
                  </a:lnTo>
                  <a:lnTo>
                    <a:pt x="420976" y="58023"/>
                  </a:lnTo>
                  <a:lnTo>
                    <a:pt x="420996" y="58870"/>
                  </a:lnTo>
                  <a:lnTo>
                    <a:pt x="410670" y="93663"/>
                  </a:lnTo>
                  <a:close/>
                </a:path>
                <a:path w="849630" h="842645">
                  <a:moveTo>
                    <a:pt x="312573" y="62811"/>
                  </a:moveTo>
                  <a:lnTo>
                    <a:pt x="304032" y="50576"/>
                  </a:lnTo>
                  <a:lnTo>
                    <a:pt x="306633" y="39687"/>
                  </a:lnTo>
                  <a:lnTo>
                    <a:pt x="313109" y="27941"/>
                  </a:lnTo>
                  <a:lnTo>
                    <a:pt x="324730" y="18349"/>
                  </a:lnTo>
                  <a:lnTo>
                    <a:pt x="338353" y="14371"/>
                  </a:lnTo>
                  <a:lnTo>
                    <a:pt x="350837" y="19473"/>
                  </a:lnTo>
                  <a:lnTo>
                    <a:pt x="374864" y="43286"/>
                  </a:lnTo>
                  <a:lnTo>
                    <a:pt x="355278" y="43286"/>
                  </a:lnTo>
                  <a:lnTo>
                    <a:pt x="332015" y="53869"/>
                  </a:lnTo>
                  <a:lnTo>
                    <a:pt x="312573" y="62811"/>
                  </a:lnTo>
                  <a:close/>
                </a:path>
                <a:path w="849630" h="842645">
                  <a:moveTo>
                    <a:pt x="686" y="818132"/>
                  </a:moveTo>
                  <a:lnTo>
                    <a:pt x="196812" y="54077"/>
                  </a:lnTo>
                  <a:lnTo>
                    <a:pt x="279456" y="22330"/>
                  </a:lnTo>
                  <a:lnTo>
                    <a:pt x="285906" y="24659"/>
                  </a:lnTo>
                  <a:lnTo>
                    <a:pt x="304032" y="50576"/>
                  </a:lnTo>
                  <a:lnTo>
                    <a:pt x="302106" y="58632"/>
                  </a:lnTo>
                  <a:lnTo>
                    <a:pt x="245087" y="58632"/>
                  </a:lnTo>
                  <a:lnTo>
                    <a:pt x="238794" y="81221"/>
                  </a:lnTo>
                  <a:lnTo>
                    <a:pt x="238465" y="81863"/>
                  </a:lnTo>
                  <a:lnTo>
                    <a:pt x="238529" y="82173"/>
                  </a:lnTo>
                  <a:lnTo>
                    <a:pt x="239000" y="82173"/>
                  </a:lnTo>
                  <a:lnTo>
                    <a:pt x="57038" y="786386"/>
                  </a:lnTo>
                  <a:lnTo>
                    <a:pt x="26926" y="790267"/>
                  </a:lnTo>
                  <a:lnTo>
                    <a:pt x="8947" y="800668"/>
                  </a:lnTo>
                  <a:lnTo>
                    <a:pt x="686" y="818132"/>
                  </a:lnTo>
                  <a:close/>
                </a:path>
                <a:path w="849630" h="842645">
                  <a:moveTo>
                    <a:pt x="342818" y="95035"/>
                  </a:moveTo>
                  <a:lnTo>
                    <a:pt x="317542" y="69928"/>
                  </a:lnTo>
                  <a:lnTo>
                    <a:pt x="312573" y="62811"/>
                  </a:lnTo>
                  <a:lnTo>
                    <a:pt x="332166" y="53800"/>
                  </a:lnTo>
                  <a:lnTo>
                    <a:pt x="355278" y="43286"/>
                  </a:lnTo>
                  <a:lnTo>
                    <a:pt x="342818" y="95035"/>
                  </a:lnTo>
                  <a:close/>
                </a:path>
                <a:path w="849630" h="842645">
                  <a:moveTo>
                    <a:pt x="377988" y="122591"/>
                  </a:moveTo>
                  <a:lnTo>
                    <a:pt x="365430" y="117370"/>
                  </a:lnTo>
                  <a:lnTo>
                    <a:pt x="342818" y="95035"/>
                  </a:lnTo>
                  <a:lnTo>
                    <a:pt x="355278" y="43286"/>
                  </a:lnTo>
                  <a:lnTo>
                    <a:pt x="374864" y="43286"/>
                  </a:lnTo>
                  <a:lnTo>
                    <a:pt x="375751" y="44165"/>
                  </a:lnTo>
                  <a:lnTo>
                    <a:pt x="360989" y="93663"/>
                  </a:lnTo>
                  <a:lnTo>
                    <a:pt x="410670" y="93663"/>
                  </a:lnTo>
                  <a:lnTo>
                    <a:pt x="409634" y="97156"/>
                  </a:lnTo>
                  <a:lnTo>
                    <a:pt x="402905" y="108783"/>
                  </a:lnTo>
                  <a:lnTo>
                    <a:pt x="391418" y="118495"/>
                  </a:lnTo>
                  <a:lnTo>
                    <a:pt x="377988" y="122591"/>
                  </a:lnTo>
                  <a:close/>
                </a:path>
                <a:path w="849630" h="842645">
                  <a:moveTo>
                    <a:pt x="779135" y="693325"/>
                  </a:moveTo>
                  <a:lnTo>
                    <a:pt x="422606" y="54077"/>
                  </a:lnTo>
                  <a:lnTo>
                    <a:pt x="425496" y="43709"/>
                  </a:lnTo>
                  <a:lnTo>
                    <a:pt x="483184" y="43709"/>
                  </a:lnTo>
                  <a:lnTo>
                    <a:pt x="842160" y="687290"/>
                  </a:lnTo>
                  <a:lnTo>
                    <a:pt x="825969" y="687290"/>
                  </a:lnTo>
                  <a:lnTo>
                    <a:pt x="779135" y="693325"/>
                  </a:lnTo>
                  <a:close/>
                </a:path>
                <a:path w="849630" h="842645">
                  <a:moveTo>
                    <a:pt x="360989" y="93663"/>
                  </a:moveTo>
                  <a:lnTo>
                    <a:pt x="375751" y="44165"/>
                  </a:lnTo>
                  <a:lnTo>
                    <a:pt x="405192" y="73343"/>
                  </a:lnTo>
                  <a:lnTo>
                    <a:pt x="360989" y="93663"/>
                  </a:lnTo>
                  <a:close/>
                </a:path>
                <a:path w="849630" h="842645">
                  <a:moveTo>
                    <a:pt x="422484" y="53858"/>
                  </a:moveTo>
                  <a:lnTo>
                    <a:pt x="417882" y="45614"/>
                  </a:lnTo>
                  <a:lnTo>
                    <a:pt x="424930" y="45614"/>
                  </a:lnTo>
                  <a:lnTo>
                    <a:pt x="422484" y="53858"/>
                  </a:lnTo>
                  <a:close/>
                </a:path>
                <a:path w="849630" h="842645">
                  <a:moveTo>
                    <a:pt x="288973" y="113031"/>
                  </a:moveTo>
                  <a:lnTo>
                    <a:pt x="304032" y="50576"/>
                  </a:lnTo>
                  <a:lnTo>
                    <a:pt x="312573" y="62811"/>
                  </a:lnTo>
                  <a:lnTo>
                    <a:pt x="311075" y="63500"/>
                  </a:lnTo>
                  <a:lnTo>
                    <a:pt x="317542" y="69928"/>
                  </a:lnTo>
                  <a:lnTo>
                    <a:pt x="336878" y="97579"/>
                  </a:lnTo>
                  <a:lnTo>
                    <a:pt x="288973" y="113031"/>
                  </a:lnTo>
                  <a:close/>
                </a:path>
                <a:path w="849630" h="842645">
                  <a:moveTo>
                    <a:pt x="421054" y="58870"/>
                  </a:moveTo>
                  <a:lnTo>
                    <a:pt x="421067" y="58632"/>
                  </a:lnTo>
                  <a:lnTo>
                    <a:pt x="422484" y="53858"/>
                  </a:lnTo>
                  <a:lnTo>
                    <a:pt x="422606" y="54077"/>
                  </a:lnTo>
                  <a:lnTo>
                    <a:pt x="421837" y="56836"/>
                  </a:lnTo>
                  <a:lnTo>
                    <a:pt x="421054" y="58870"/>
                  </a:lnTo>
                  <a:close/>
                </a:path>
                <a:path w="849630" h="842645">
                  <a:moveTo>
                    <a:pt x="238794" y="81221"/>
                  </a:moveTo>
                  <a:lnTo>
                    <a:pt x="245087" y="58632"/>
                  </a:lnTo>
                  <a:lnTo>
                    <a:pt x="239704" y="79450"/>
                  </a:lnTo>
                  <a:lnTo>
                    <a:pt x="238794" y="81221"/>
                  </a:lnTo>
                  <a:close/>
                </a:path>
                <a:path w="849630" h="842645">
                  <a:moveTo>
                    <a:pt x="239704" y="79450"/>
                  </a:moveTo>
                  <a:lnTo>
                    <a:pt x="245087" y="58632"/>
                  </a:lnTo>
                  <a:lnTo>
                    <a:pt x="302106" y="58632"/>
                  </a:lnTo>
                  <a:lnTo>
                    <a:pt x="298484" y="73660"/>
                  </a:lnTo>
                  <a:lnTo>
                    <a:pt x="248894" y="73660"/>
                  </a:lnTo>
                  <a:lnTo>
                    <a:pt x="242663" y="73693"/>
                  </a:lnTo>
                  <a:lnTo>
                    <a:pt x="239704" y="79450"/>
                  </a:lnTo>
                  <a:close/>
                </a:path>
                <a:path w="849630" h="842645">
                  <a:moveTo>
                    <a:pt x="317542" y="69928"/>
                  </a:moveTo>
                  <a:lnTo>
                    <a:pt x="311075" y="63500"/>
                  </a:lnTo>
                  <a:lnTo>
                    <a:pt x="312573" y="62811"/>
                  </a:lnTo>
                  <a:lnTo>
                    <a:pt x="317542" y="69928"/>
                  </a:lnTo>
                  <a:close/>
                </a:path>
                <a:path w="849630" h="842645">
                  <a:moveTo>
                    <a:pt x="338484" y="113031"/>
                  </a:moveTo>
                  <a:lnTo>
                    <a:pt x="288973" y="113031"/>
                  </a:lnTo>
                  <a:lnTo>
                    <a:pt x="336878" y="97579"/>
                  </a:lnTo>
                  <a:lnTo>
                    <a:pt x="317542" y="69928"/>
                  </a:lnTo>
                  <a:lnTo>
                    <a:pt x="342818" y="95035"/>
                  </a:lnTo>
                  <a:lnTo>
                    <a:pt x="338484" y="113031"/>
                  </a:lnTo>
                  <a:close/>
                </a:path>
                <a:path w="849630" h="842645">
                  <a:moveTo>
                    <a:pt x="302240" y="140665"/>
                  </a:moveTo>
                  <a:lnTo>
                    <a:pt x="289714" y="132081"/>
                  </a:lnTo>
                  <a:lnTo>
                    <a:pt x="248894" y="73660"/>
                  </a:lnTo>
                  <a:lnTo>
                    <a:pt x="298484" y="73660"/>
                  </a:lnTo>
                  <a:lnTo>
                    <a:pt x="288973" y="113031"/>
                  </a:lnTo>
                  <a:lnTo>
                    <a:pt x="338484" y="113031"/>
                  </a:lnTo>
                  <a:lnTo>
                    <a:pt x="337618" y="116629"/>
                  </a:lnTo>
                  <a:lnTo>
                    <a:pt x="330029" y="130131"/>
                  </a:lnTo>
                  <a:lnTo>
                    <a:pt x="316957" y="139079"/>
                  </a:lnTo>
                  <a:lnTo>
                    <a:pt x="302240" y="140665"/>
                  </a:lnTo>
                  <a:close/>
                </a:path>
                <a:path w="849630" h="842645">
                  <a:moveTo>
                    <a:pt x="239000" y="82173"/>
                  </a:moveTo>
                  <a:lnTo>
                    <a:pt x="238529" y="82173"/>
                  </a:lnTo>
                  <a:lnTo>
                    <a:pt x="238794" y="81221"/>
                  </a:lnTo>
                  <a:lnTo>
                    <a:pt x="239704" y="79450"/>
                  </a:lnTo>
                  <a:lnTo>
                    <a:pt x="239000" y="82173"/>
                  </a:lnTo>
                  <a:close/>
                </a:path>
                <a:path w="849630" h="842645">
                  <a:moveTo>
                    <a:pt x="799955" y="730682"/>
                  </a:moveTo>
                  <a:lnTo>
                    <a:pt x="779135" y="693325"/>
                  </a:lnTo>
                  <a:lnTo>
                    <a:pt x="825969" y="687290"/>
                  </a:lnTo>
                  <a:lnTo>
                    <a:pt x="799955" y="730682"/>
                  </a:lnTo>
                  <a:close/>
                </a:path>
                <a:path w="849630" h="842645">
                  <a:moveTo>
                    <a:pt x="837209" y="730682"/>
                  </a:moveTo>
                  <a:lnTo>
                    <a:pt x="799955" y="730682"/>
                  </a:lnTo>
                  <a:lnTo>
                    <a:pt x="825969" y="687290"/>
                  </a:lnTo>
                  <a:lnTo>
                    <a:pt x="842160" y="687290"/>
                  </a:lnTo>
                  <a:lnTo>
                    <a:pt x="847119" y="696180"/>
                  </a:lnTo>
                  <a:lnTo>
                    <a:pt x="849465" y="709746"/>
                  </a:lnTo>
                  <a:lnTo>
                    <a:pt x="844158" y="723353"/>
                  </a:lnTo>
                  <a:lnTo>
                    <a:pt x="837209" y="730682"/>
                  </a:lnTo>
                  <a:close/>
                </a:path>
                <a:path w="849630" h="842645">
                  <a:moveTo>
                    <a:pt x="22167" y="842549"/>
                  </a:moveTo>
                  <a:lnTo>
                    <a:pt x="18679" y="841505"/>
                  </a:lnTo>
                  <a:lnTo>
                    <a:pt x="36607" y="835564"/>
                  </a:lnTo>
                  <a:lnTo>
                    <a:pt x="48816" y="818207"/>
                  </a:lnTo>
                  <a:lnTo>
                    <a:pt x="57038" y="786386"/>
                  </a:lnTo>
                  <a:lnTo>
                    <a:pt x="779135" y="693325"/>
                  </a:lnTo>
                  <a:lnTo>
                    <a:pt x="799955" y="730682"/>
                  </a:lnTo>
                  <a:lnTo>
                    <a:pt x="837209" y="730682"/>
                  </a:lnTo>
                  <a:lnTo>
                    <a:pt x="833854" y="734221"/>
                  </a:lnTo>
                  <a:lnTo>
                    <a:pt x="821210" y="739572"/>
                  </a:lnTo>
                  <a:lnTo>
                    <a:pt x="22167" y="842549"/>
                  </a:lnTo>
                  <a:close/>
                </a:path>
                <a:path w="849630" h="842645">
                  <a:moveTo>
                    <a:pt x="18679" y="841505"/>
                  </a:moveTo>
                  <a:lnTo>
                    <a:pt x="14578" y="840278"/>
                  </a:lnTo>
                  <a:lnTo>
                    <a:pt x="3033" y="835387"/>
                  </a:lnTo>
                  <a:lnTo>
                    <a:pt x="2163" y="830852"/>
                  </a:lnTo>
                  <a:lnTo>
                    <a:pt x="686" y="818132"/>
                  </a:lnTo>
                  <a:lnTo>
                    <a:pt x="8947" y="800668"/>
                  </a:lnTo>
                  <a:lnTo>
                    <a:pt x="26926" y="790267"/>
                  </a:lnTo>
                  <a:lnTo>
                    <a:pt x="57038" y="786386"/>
                  </a:lnTo>
                  <a:lnTo>
                    <a:pt x="48816" y="818207"/>
                  </a:lnTo>
                  <a:lnTo>
                    <a:pt x="36607" y="835564"/>
                  </a:lnTo>
                  <a:lnTo>
                    <a:pt x="18679" y="841505"/>
                  </a:lnTo>
                  <a:close/>
                </a:path>
                <a:path w="849630" h="842645">
                  <a:moveTo>
                    <a:pt x="2163" y="830852"/>
                  </a:moveTo>
                  <a:lnTo>
                    <a:pt x="0" y="819583"/>
                  </a:lnTo>
                  <a:lnTo>
                    <a:pt x="686" y="818132"/>
                  </a:lnTo>
                  <a:lnTo>
                    <a:pt x="2163" y="830852"/>
                  </a:lnTo>
                  <a:close/>
                </a:path>
                <a:path w="849630" h="842645">
                  <a:moveTo>
                    <a:pt x="3033" y="835387"/>
                  </a:moveTo>
                  <a:lnTo>
                    <a:pt x="2671" y="835233"/>
                  </a:lnTo>
                  <a:lnTo>
                    <a:pt x="2163" y="830852"/>
                  </a:lnTo>
                  <a:lnTo>
                    <a:pt x="3033" y="835387"/>
                  </a:lnTo>
                  <a:close/>
                </a:path>
                <a:path w="849630" h="842645">
                  <a:moveTo>
                    <a:pt x="14578" y="840278"/>
                  </a:moveTo>
                  <a:lnTo>
                    <a:pt x="3326" y="836910"/>
                  </a:lnTo>
                  <a:lnTo>
                    <a:pt x="3033" y="835387"/>
                  </a:lnTo>
                  <a:lnTo>
                    <a:pt x="14578" y="840278"/>
                  </a:lnTo>
                  <a:close/>
                </a:path>
                <a:path w="849630" h="842645">
                  <a:moveTo>
                    <a:pt x="18003" y="841729"/>
                  </a:moveTo>
                  <a:lnTo>
                    <a:pt x="14578" y="840278"/>
                  </a:lnTo>
                  <a:lnTo>
                    <a:pt x="18679" y="841505"/>
                  </a:lnTo>
                  <a:lnTo>
                    <a:pt x="18003" y="84172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3172773" y="8089727"/>
              <a:ext cx="535831" cy="2142777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13144219" y="8054201"/>
              <a:ext cx="593725" cy="2201545"/>
            </a:xfrm>
            <a:custGeom>
              <a:avLst/>
              <a:gdLst/>
              <a:ahLst/>
              <a:cxnLst/>
              <a:rect l="l" t="t" r="r" b="b"/>
              <a:pathLst>
                <a:path w="593725" h="2201545">
                  <a:moveTo>
                    <a:pt x="556030" y="2201270"/>
                  </a:moveTo>
                  <a:lnTo>
                    <a:pt x="277063" y="2201270"/>
                  </a:lnTo>
                  <a:lnTo>
                    <a:pt x="268977" y="2199695"/>
                  </a:lnTo>
                  <a:lnTo>
                    <a:pt x="262734" y="2195422"/>
                  </a:lnTo>
                  <a:lnTo>
                    <a:pt x="258474" y="2189125"/>
                  </a:lnTo>
                  <a:lnTo>
                    <a:pt x="256336" y="2181478"/>
                  </a:lnTo>
                  <a:lnTo>
                    <a:pt x="0" y="189458"/>
                  </a:lnTo>
                  <a:lnTo>
                    <a:pt x="3507" y="149818"/>
                  </a:lnTo>
                  <a:lnTo>
                    <a:pt x="20674" y="108049"/>
                  </a:lnTo>
                  <a:lnTo>
                    <a:pt x="47191" y="68246"/>
                  </a:lnTo>
                  <a:lnTo>
                    <a:pt x="78748" y="34503"/>
                  </a:lnTo>
                  <a:lnTo>
                    <a:pt x="111036" y="10915"/>
                  </a:lnTo>
                  <a:lnTo>
                    <a:pt x="150940" y="0"/>
                  </a:lnTo>
                  <a:lnTo>
                    <a:pt x="190824" y="6616"/>
                  </a:lnTo>
                  <a:lnTo>
                    <a:pt x="228250" y="25039"/>
                  </a:lnTo>
                  <a:lnTo>
                    <a:pt x="260778" y="49545"/>
                  </a:lnTo>
                  <a:lnTo>
                    <a:pt x="277833" y="67466"/>
                  </a:lnTo>
                  <a:lnTo>
                    <a:pt x="152095" y="67466"/>
                  </a:lnTo>
                  <a:lnTo>
                    <a:pt x="113786" y="77591"/>
                  </a:lnTo>
                  <a:lnTo>
                    <a:pt x="81928" y="101227"/>
                  </a:lnTo>
                  <a:lnTo>
                    <a:pt x="61591" y="136312"/>
                  </a:lnTo>
                  <a:lnTo>
                    <a:pt x="57845" y="180780"/>
                  </a:lnTo>
                  <a:lnTo>
                    <a:pt x="70249" y="277513"/>
                  </a:lnTo>
                  <a:lnTo>
                    <a:pt x="308682" y="2130254"/>
                  </a:lnTo>
                  <a:lnTo>
                    <a:pt x="311871" y="2155386"/>
                  </a:lnTo>
                  <a:lnTo>
                    <a:pt x="306012" y="2156396"/>
                  </a:lnTo>
                  <a:lnTo>
                    <a:pt x="309532" y="2160890"/>
                  </a:lnTo>
                  <a:lnTo>
                    <a:pt x="313864" y="2171001"/>
                  </a:lnTo>
                  <a:lnTo>
                    <a:pt x="533955" y="2171001"/>
                  </a:lnTo>
                  <a:lnTo>
                    <a:pt x="535304" y="2181478"/>
                  </a:lnTo>
                  <a:lnTo>
                    <a:pt x="546620" y="2197797"/>
                  </a:lnTo>
                  <a:lnTo>
                    <a:pt x="560485" y="2199724"/>
                  </a:lnTo>
                  <a:lnTo>
                    <a:pt x="556030" y="2201270"/>
                  </a:lnTo>
                  <a:close/>
                </a:path>
                <a:path w="593725" h="2201545">
                  <a:moveTo>
                    <a:pt x="560485" y="2199724"/>
                  </a:moveTo>
                  <a:lnTo>
                    <a:pt x="546620" y="2197797"/>
                  </a:lnTo>
                  <a:lnTo>
                    <a:pt x="535304" y="2181478"/>
                  </a:lnTo>
                  <a:lnTo>
                    <a:pt x="283302" y="223008"/>
                  </a:lnTo>
                  <a:lnTo>
                    <a:pt x="280219" y="204493"/>
                  </a:lnTo>
                  <a:lnTo>
                    <a:pt x="276006" y="180304"/>
                  </a:lnTo>
                  <a:lnTo>
                    <a:pt x="273696" y="161511"/>
                  </a:lnTo>
                  <a:lnTo>
                    <a:pt x="276323" y="159190"/>
                  </a:lnTo>
                  <a:lnTo>
                    <a:pt x="265378" y="142575"/>
                  </a:lnTo>
                  <a:lnTo>
                    <a:pt x="241227" y="110656"/>
                  </a:lnTo>
                  <a:lnTo>
                    <a:pt x="191784" y="72917"/>
                  </a:lnTo>
                  <a:lnTo>
                    <a:pt x="152095" y="67466"/>
                  </a:lnTo>
                  <a:lnTo>
                    <a:pt x="277833" y="67466"/>
                  </a:lnTo>
                  <a:lnTo>
                    <a:pt x="322588" y="130667"/>
                  </a:lnTo>
                  <a:lnTo>
                    <a:pt x="334954" y="174800"/>
                  </a:lnTo>
                  <a:lnTo>
                    <a:pt x="342839" y="227982"/>
                  </a:lnTo>
                  <a:lnTo>
                    <a:pt x="590814" y="2155443"/>
                  </a:lnTo>
                  <a:lnTo>
                    <a:pt x="572739" y="2155443"/>
                  </a:lnTo>
                  <a:lnTo>
                    <a:pt x="590650" y="2162603"/>
                  </a:lnTo>
                  <a:lnTo>
                    <a:pt x="590082" y="2178356"/>
                  </a:lnTo>
                  <a:lnTo>
                    <a:pt x="576665" y="2194109"/>
                  </a:lnTo>
                  <a:lnTo>
                    <a:pt x="560485" y="2199724"/>
                  </a:lnTo>
                  <a:close/>
                </a:path>
                <a:path w="593725" h="2201545">
                  <a:moveTo>
                    <a:pt x="533955" y="2171001"/>
                  </a:moveTo>
                  <a:lnTo>
                    <a:pt x="313864" y="2171001"/>
                  </a:lnTo>
                  <a:lnTo>
                    <a:pt x="311871" y="2155386"/>
                  </a:lnTo>
                  <a:lnTo>
                    <a:pt x="312288" y="2155314"/>
                  </a:lnTo>
                  <a:lnTo>
                    <a:pt x="531954" y="2155443"/>
                  </a:lnTo>
                  <a:lnTo>
                    <a:pt x="533955" y="2171001"/>
                  </a:lnTo>
                  <a:close/>
                </a:path>
                <a:path w="593725" h="2201545">
                  <a:moveTo>
                    <a:pt x="313864" y="2171001"/>
                  </a:moveTo>
                  <a:lnTo>
                    <a:pt x="309532" y="2160890"/>
                  </a:lnTo>
                  <a:lnTo>
                    <a:pt x="306012" y="2156396"/>
                  </a:lnTo>
                  <a:lnTo>
                    <a:pt x="311871" y="2155386"/>
                  </a:lnTo>
                  <a:lnTo>
                    <a:pt x="313864" y="2171001"/>
                  </a:lnTo>
                  <a:close/>
                </a:path>
                <a:path w="593725" h="2201545">
                  <a:moveTo>
                    <a:pt x="567227" y="2200661"/>
                  </a:moveTo>
                  <a:lnTo>
                    <a:pt x="560485" y="2199724"/>
                  </a:lnTo>
                  <a:lnTo>
                    <a:pt x="576665" y="2194109"/>
                  </a:lnTo>
                  <a:lnTo>
                    <a:pt x="590082" y="2178356"/>
                  </a:lnTo>
                  <a:lnTo>
                    <a:pt x="590650" y="2162603"/>
                  </a:lnTo>
                  <a:lnTo>
                    <a:pt x="572739" y="2155443"/>
                  </a:lnTo>
                  <a:lnTo>
                    <a:pt x="590814" y="2155443"/>
                  </a:lnTo>
                  <a:lnTo>
                    <a:pt x="593360" y="2175234"/>
                  </a:lnTo>
                  <a:lnTo>
                    <a:pt x="586385" y="2192373"/>
                  </a:lnTo>
                  <a:lnTo>
                    <a:pt x="567227" y="220066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2648043" y="8137518"/>
              <a:ext cx="518913" cy="2094986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2622557" y="8106020"/>
              <a:ext cx="570230" cy="2153285"/>
            </a:xfrm>
            <a:custGeom>
              <a:avLst/>
              <a:gdLst/>
              <a:ahLst/>
              <a:cxnLst/>
              <a:rect l="l" t="t" r="r" b="b"/>
              <a:pathLst>
                <a:path w="570230" h="2153284">
                  <a:moveTo>
                    <a:pt x="535092" y="2152943"/>
                  </a:moveTo>
                  <a:lnTo>
                    <a:pt x="256019" y="2152943"/>
                  </a:lnTo>
                  <a:lnTo>
                    <a:pt x="248934" y="2145323"/>
                  </a:lnTo>
                  <a:lnTo>
                    <a:pt x="247982" y="2137491"/>
                  </a:lnTo>
                  <a:lnTo>
                    <a:pt x="0" y="210771"/>
                  </a:lnTo>
                  <a:lnTo>
                    <a:pt x="8322" y="163355"/>
                  </a:lnTo>
                  <a:lnTo>
                    <a:pt x="36602" y="112040"/>
                  </a:lnTo>
                  <a:lnTo>
                    <a:pt x="73388" y="65111"/>
                  </a:lnTo>
                  <a:lnTo>
                    <a:pt x="107229" y="30852"/>
                  </a:lnTo>
                  <a:lnTo>
                    <a:pt x="150878" y="5068"/>
                  </a:lnTo>
                  <a:lnTo>
                    <a:pt x="176142" y="0"/>
                  </a:lnTo>
                  <a:lnTo>
                    <a:pt x="200712" y="3970"/>
                  </a:lnTo>
                  <a:lnTo>
                    <a:pt x="229813" y="28023"/>
                  </a:lnTo>
                  <a:lnTo>
                    <a:pt x="257628" y="59441"/>
                  </a:lnTo>
                  <a:lnTo>
                    <a:pt x="147194" y="59441"/>
                  </a:lnTo>
                  <a:lnTo>
                    <a:pt x="112411" y="88109"/>
                  </a:lnTo>
                  <a:lnTo>
                    <a:pt x="98156" y="107526"/>
                  </a:lnTo>
                  <a:lnTo>
                    <a:pt x="84982" y="127876"/>
                  </a:lnTo>
                  <a:lnTo>
                    <a:pt x="73018" y="148980"/>
                  </a:lnTo>
                  <a:lnTo>
                    <a:pt x="62392" y="170660"/>
                  </a:lnTo>
                  <a:lnTo>
                    <a:pt x="54255" y="186401"/>
                  </a:lnTo>
                  <a:lnTo>
                    <a:pt x="51088" y="190133"/>
                  </a:lnTo>
                  <a:lnTo>
                    <a:pt x="51189" y="191403"/>
                  </a:lnTo>
                  <a:lnTo>
                    <a:pt x="52769" y="198917"/>
                  </a:lnTo>
                  <a:lnTo>
                    <a:pt x="59095" y="247796"/>
                  </a:lnTo>
                  <a:lnTo>
                    <a:pt x="65392" y="296656"/>
                  </a:lnTo>
                  <a:lnTo>
                    <a:pt x="77937" y="394394"/>
                  </a:lnTo>
                  <a:lnTo>
                    <a:pt x="281082" y="1972706"/>
                  </a:lnTo>
                  <a:lnTo>
                    <a:pt x="285621" y="2008283"/>
                  </a:lnTo>
                  <a:lnTo>
                    <a:pt x="290189" y="2043880"/>
                  </a:lnTo>
                  <a:lnTo>
                    <a:pt x="297276" y="2098782"/>
                  </a:lnTo>
                  <a:lnTo>
                    <a:pt x="296283" y="2098782"/>
                  </a:lnTo>
                  <a:lnTo>
                    <a:pt x="296541" y="2102810"/>
                  </a:lnTo>
                  <a:lnTo>
                    <a:pt x="299376" y="2115054"/>
                  </a:lnTo>
                  <a:lnTo>
                    <a:pt x="515814" y="2115054"/>
                  </a:lnTo>
                  <a:lnTo>
                    <a:pt x="518701" y="2137491"/>
                  </a:lnTo>
                  <a:lnTo>
                    <a:pt x="529082" y="2152285"/>
                  </a:lnTo>
                  <a:lnTo>
                    <a:pt x="536633" y="2152285"/>
                  </a:lnTo>
                  <a:lnTo>
                    <a:pt x="535092" y="2152943"/>
                  </a:lnTo>
                  <a:close/>
                </a:path>
                <a:path w="570230" h="2153284">
                  <a:moveTo>
                    <a:pt x="267982" y="189241"/>
                  </a:moveTo>
                  <a:lnTo>
                    <a:pt x="267228" y="189075"/>
                  </a:lnTo>
                  <a:lnTo>
                    <a:pt x="263739" y="180820"/>
                  </a:lnTo>
                  <a:lnTo>
                    <a:pt x="250194" y="150264"/>
                  </a:lnTo>
                  <a:lnTo>
                    <a:pt x="231132" y="114144"/>
                  </a:lnTo>
                  <a:lnTo>
                    <a:pt x="207189" y="81163"/>
                  </a:lnTo>
                  <a:lnTo>
                    <a:pt x="178998" y="60027"/>
                  </a:lnTo>
                  <a:lnTo>
                    <a:pt x="147194" y="59441"/>
                  </a:lnTo>
                  <a:lnTo>
                    <a:pt x="257628" y="59441"/>
                  </a:lnTo>
                  <a:lnTo>
                    <a:pt x="269105" y="72405"/>
                  </a:lnTo>
                  <a:lnTo>
                    <a:pt x="297730" y="115935"/>
                  </a:lnTo>
                  <a:lnTo>
                    <a:pt x="294829" y="137427"/>
                  </a:lnTo>
                  <a:lnTo>
                    <a:pt x="302590" y="137590"/>
                  </a:lnTo>
                  <a:lnTo>
                    <a:pt x="309568" y="140153"/>
                  </a:lnTo>
                  <a:lnTo>
                    <a:pt x="314860" y="145137"/>
                  </a:lnTo>
                  <a:lnTo>
                    <a:pt x="317565" y="152562"/>
                  </a:lnTo>
                  <a:lnTo>
                    <a:pt x="320949" y="178852"/>
                  </a:lnTo>
                  <a:lnTo>
                    <a:pt x="266521" y="178852"/>
                  </a:lnTo>
                  <a:lnTo>
                    <a:pt x="267982" y="189241"/>
                  </a:lnTo>
                  <a:close/>
                </a:path>
                <a:path w="570230" h="2153284">
                  <a:moveTo>
                    <a:pt x="276852" y="191191"/>
                  </a:moveTo>
                  <a:lnTo>
                    <a:pt x="267982" y="189241"/>
                  </a:lnTo>
                  <a:lnTo>
                    <a:pt x="266521" y="178852"/>
                  </a:lnTo>
                  <a:lnTo>
                    <a:pt x="267810" y="180449"/>
                  </a:lnTo>
                  <a:lnTo>
                    <a:pt x="273461" y="187206"/>
                  </a:lnTo>
                  <a:lnTo>
                    <a:pt x="284783" y="190133"/>
                  </a:lnTo>
                  <a:lnTo>
                    <a:pt x="276852" y="191191"/>
                  </a:lnTo>
                  <a:close/>
                </a:path>
                <a:path w="570230" h="2153284">
                  <a:moveTo>
                    <a:pt x="322537" y="191191"/>
                  </a:moveTo>
                  <a:lnTo>
                    <a:pt x="276852" y="191191"/>
                  </a:lnTo>
                  <a:lnTo>
                    <a:pt x="284783" y="190133"/>
                  </a:lnTo>
                  <a:lnTo>
                    <a:pt x="273461" y="187206"/>
                  </a:lnTo>
                  <a:lnTo>
                    <a:pt x="267810" y="180449"/>
                  </a:lnTo>
                  <a:lnTo>
                    <a:pt x="266521" y="178852"/>
                  </a:lnTo>
                  <a:lnTo>
                    <a:pt x="320949" y="178852"/>
                  </a:lnTo>
                  <a:lnTo>
                    <a:pt x="322537" y="191191"/>
                  </a:lnTo>
                  <a:close/>
                </a:path>
                <a:path w="570230" h="2153284">
                  <a:moveTo>
                    <a:pt x="529082" y="2152285"/>
                  </a:moveTo>
                  <a:lnTo>
                    <a:pt x="518701" y="2137491"/>
                  </a:lnTo>
                  <a:lnTo>
                    <a:pt x="304346" y="471230"/>
                  </a:lnTo>
                  <a:lnTo>
                    <a:pt x="297210" y="415984"/>
                  </a:lnTo>
                  <a:lnTo>
                    <a:pt x="282977" y="305493"/>
                  </a:lnTo>
                  <a:lnTo>
                    <a:pt x="275900" y="250247"/>
                  </a:lnTo>
                  <a:lnTo>
                    <a:pt x="267982" y="189241"/>
                  </a:lnTo>
                  <a:lnTo>
                    <a:pt x="276852" y="191191"/>
                  </a:lnTo>
                  <a:lnTo>
                    <a:pt x="322537" y="191191"/>
                  </a:lnTo>
                  <a:lnTo>
                    <a:pt x="568212" y="2100131"/>
                  </a:lnTo>
                  <a:lnTo>
                    <a:pt x="553810" y="2100131"/>
                  </a:lnTo>
                  <a:lnTo>
                    <a:pt x="569042" y="2108383"/>
                  </a:lnTo>
                  <a:lnTo>
                    <a:pt x="567714" y="2123921"/>
                  </a:lnTo>
                  <a:lnTo>
                    <a:pt x="566541" y="2127856"/>
                  </a:lnTo>
                  <a:lnTo>
                    <a:pt x="556152" y="2142284"/>
                  </a:lnTo>
                  <a:lnTo>
                    <a:pt x="552139" y="2145664"/>
                  </a:lnTo>
                  <a:lnTo>
                    <a:pt x="540493" y="2150637"/>
                  </a:lnTo>
                  <a:lnTo>
                    <a:pt x="529082" y="2152285"/>
                  </a:lnTo>
                  <a:close/>
                </a:path>
                <a:path w="570230" h="2153284">
                  <a:moveTo>
                    <a:pt x="299376" y="2115054"/>
                  </a:moveTo>
                  <a:lnTo>
                    <a:pt x="296541" y="2102810"/>
                  </a:lnTo>
                  <a:lnTo>
                    <a:pt x="296283" y="2098782"/>
                  </a:lnTo>
                  <a:lnTo>
                    <a:pt x="297282" y="2098830"/>
                  </a:lnTo>
                  <a:lnTo>
                    <a:pt x="299376" y="2115054"/>
                  </a:lnTo>
                  <a:close/>
                </a:path>
                <a:path w="570230" h="2153284">
                  <a:moveTo>
                    <a:pt x="297282" y="2098830"/>
                  </a:moveTo>
                  <a:lnTo>
                    <a:pt x="296283" y="2098782"/>
                  </a:lnTo>
                  <a:lnTo>
                    <a:pt x="297276" y="2098782"/>
                  </a:lnTo>
                  <a:close/>
                </a:path>
                <a:path w="570230" h="2153284">
                  <a:moveTo>
                    <a:pt x="515814" y="2115054"/>
                  </a:moveTo>
                  <a:lnTo>
                    <a:pt x="299376" y="2115054"/>
                  </a:lnTo>
                  <a:lnTo>
                    <a:pt x="297282" y="2098830"/>
                  </a:lnTo>
                  <a:lnTo>
                    <a:pt x="325391" y="2100131"/>
                  </a:lnTo>
                  <a:lnTo>
                    <a:pt x="513895" y="2100131"/>
                  </a:lnTo>
                  <a:lnTo>
                    <a:pt x="515814" y="2115054"/>
                  </a:lnTo>
                  <a:close/>
                </a:path>
                <a:path w="570230" h="2153284">
                  <a:moveTo>
                    <a:pt x="567714" y="2123921"/>
                  </a:moveTo>
                  <a:lnTo>
                    <a:pt x="569042" y="2108383"/>
                  </a:lnTo>
                  <a:lnTo>
                    <a:pt x="553810" y="2100131"/>
                  </a:lnTo>
                  <a:lnTo>
                    <a:pt x="568212" y="2100131"/>
                  </a:lnTo>
                  <a:lnTo>
                    <a:pt x="570201" y="2115583"/>
                  </a:lnTo>
                  <a:lnTo>
                    <a:pt x="567714" y="2123921"/>
                  </a:lnTo>
                  <a:close/>
                </a:path>
                <a:path w="570230" h="2153284">
                  <a:moveTo>
                    <a:pt x="566541" y="2127856"/>
                  </a:moveTo>
                  <a:lnTo>
                    <a:pt x="567714" y="2123921"/>
                  </a:lnTo>
                  <a:lnTo>
                    <a:pt x="567491" y="2126537"/>
                  </a:lnTo>
                  <a:lnTo>
                    <a:pt x="566541" y="2127856"/>
                  </a:lnTo>
                  <a:close/>
                </a:path>
                <a:path w="570230" h="2153284">
                  <a:moveTo>
                    <a:pt x="556152" y="2142284"/>
                  </a:moveTo>
                  <a:lnTo>
                    <a:pt x="566541" y="2127856"/>
                  </a:lnTo>
                  <a:lnTo>
                    <a:pt x="564280" y="2135437"/>
                  </a:lnTo>
                  <a:lnTo>
                    <a:pt x="556152" y="2142284"/>
                  </a:lnTo>
                  <a:close/>
                </a:path>
                <a:path w="570230" h="2153284">
                  <a:moveTo>
                    <a:pt x="552139" y="2145664"/>
                  </a:moveTo>
                  <a:lnTo>
                    <a:pt x="556152" y="2142284"/>
                  </a:lnTo>
                  <a:lnTo>
                    <a:pt x="554419" y="2144691"/>
                  </a:lnTo>
                  <a:lnTo>
                    <a:pt x="552139" y="2145664"/>
                  </a:lnTo>
                  <a:close/>
                </a:path>
                <a:path w="570230" h="2153284">
                  <a:moveTo>
                    <a:pt x="540493" y="2150637"/>
                  </a:moveTo>
                  <a:lnTo>
                    <a:pt x="552139" y="2145664"/>
                  </a:lnTo>
                  <a:lnTo>
                    <a:pt x="547425" y="2149635"/>
                  </a:lnTo>
                  <a:lnTo>
                    <a:pt x="540493" y="2150637"/>
                  </a:lnTo>
                  <a:close/>
                </a:path>
                <a:path w="570230" h="2153284">
                  <a:moveTo>
                    <a:pt x="536633" y="2152285"/>
                  </a:moveTo>
                  <a:lnTo>
                    <a:pt x="529082" y="2152285"/>
                  </a:lnTo>
                  <a:lnTo>
                    <a:pt x="540493" y="2150637"/>
                  </a:lnTo>
                  <a:lnTo>
                    <a:pt x="536633" y="215228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2907976" y="8103310"/>
              <a:ext cx="529804" cy="2129194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12879211" y="8077791"/>
              <a:ext cx="587375" cy="2178050"/>
            </a:xfrm>
            <a:custGeom>
              <a:avLst/>
              <a:gdLst/>
              <a:ahLst/>
              <a:cxnLst/>
              <a:rect l="l" t="t" r="r" b="b"/>
              <a:pathLst>
                <a:path w="587375" h="2178050">
                  <a:moveTo>
                    <a:pt x="5525" y="179495"/>
                  </a:moveTo>
                  <a:lnTo>
                    <a:pt x="6123" y="176261"/>
                  </a:lnTo>
                  <a:lnTo>
                    <a:pt x="14593" y="158143"/>
                  </a:lnTo>
                  <a:lnTo>
                    <a:pt x="21853" y="142005"/>
                  </a:lnTo>
                  <a:lnTo>
                    <a:pt x="46212" y="94960"/>
                  </a:lnTo>
                  <a:lnTo>
                    <a:pt x="79127" y="47321"/>
                  </a:lnTo>
                  <a:lnTo>
                    <a:pt x="124255" y="11668"/>
                  </a:lnTo>
                  <a:lnTo>
                    <a:pt x="171710" y="0"/>
                  </a:lnTo>
                  <a:lnTo>
                    <a:pt x="194863" y="1934"/>
                  </a:lnTo>
                  <a:lnTo>
                    <a:pt x="219641" y="9128"/>
                  </a:lnTo>
                  <a:lnTo>
                    <a:pt x="246196" y="31449"/>
                  </a:lnTo>
                  <a:lnTo>
                    <a:pt x="271467" y="61268"/>
                  </a:lnTo>
                  <a:lnTo>
                    <a:pt x="175083" y="61268"/>
                  </a:lnTo>
                  <a:lnTo>
                    <a:pt x="147046" y="62101"/>
                  </a:lnTo>
                  <a:lnTo>
                    <a:pt x="91684" y="121101"/>
                  </a:lnTo>
                  <a:lnTo>
                    <a:pt x="73694" y="158447"/>
                  </a:lnTo>
                  <a:lnTo>
                    <a:pt x="68865" y="169891"/>
                  </a:lnTo>
                  <a:lnTo>
                    <a:pt x="31196" y="169891"/>
                  </a:lnTo>
                  <a:lnTo>
                    <a:pt x="19198" y="172814"/>
                  </a:lnTo>
                  <a:lnTo>
                    <a:pt x="17047" y="173994"/>
                  </a:lnTo>
                  <a:lnTo>
                    <a:pt x="13611" y="174991"/>
                  </a:lnTo>
                  <a:lnTo>
                    <a:pt x="5525" y="179495"/>
                  </a:lnTo>
                  <a:close/>
                </a:path>
                <a:path w="587375" h="2178050">
                  <a:moveTo>
                    <a:pt x="334255" y="180474"/>
                  </a:moveTo>
                  <a:lnTo>
                    <a:pt x="297050" y="180474"/>
                  </a:lnTo>
                  <a:lnTo>
                    <a:pt x="282589" y="178002"/>
                  </a:lnTo>
                  <a:lnTo>
                    <a:pt x="281225" y="177273"/>
                  </a:lnTo>
                  <a:lnTo>
                    <a:pt x="274671" y="171253"/>
                  </a:lnTo>
                  <a:lnTo>
                    <a:pt x="273633" y="170966"/>
                  </a:lnTo>
                  <a:lnTo>
                    <a:pt x="273150" y="170420"/>
                  </a:lnTo>
                  <a:lnTo>
                    <a:pt x="252155" y="132998"/>
                  </a:lnTo>
                  <a:lnTo>
                    <a:pt x="228342" y="100085"/>
                  </a:lnTo>
                  <a:lnTo>
                    <a:pt x="202416" y="75052"/>
                  </a:lnTo>
                  <a:lnTo>
                    <a:pt x="175083" y="61268"/>
                  </a:lnTo>
                  <a:lnTo>
                    <a:pt x="271467" y="61268"/>
                  </a:lnTo>
                  <a:lnTo>
                    <a:pt x="281544" y="73158"/>
                  </a:lnTo>
                  <a:lnTo>
                    <a:pt x="307038" y="114232"/>
                  </a:lnTo>
                  <a:lnTo>
                    <a:pt x="304029" y="134648"/>
                  </a:lnTo>
                  <a:lnTo>
                    <a:pt x="311876" y="134965"/>
                  </a:lnTo>
                  <a:lnTo>
                    <a:pt x="320169" y="137823"/>
                  </a:lnTo>
                  <a:lnTo>
                    <a:pt x="326975" y="142982"/>
                  </a:lnTo>
                  <a:lnTo>
                    <a:pt x="330361" y="150205"/>
                  </a:lnTo>
                  <a:lnTo>
                    <a:pt x="334255" y="180474"/>
                  </a:lnTo>
                  <a:close/>
                </a:path>
                <a:path w="587375" h="2178050">
                  <a:moveTo>
                    <a:pt x="17047" y="173994"/>
                  </a:moveTo>
                  <a:lnTo>
                    <a:pt x="19198" y="172814"/>
                  </a:lnTo>
                  <a:lnTo>
                    <a:pt x="31196" y="169891"/>
                  </a:lnTo>
                  <a:lnTo>
                    <a:pt x="17047" y="173994"/>
                  </a:lnTo>
                  <a:close/>
                </a:path>
                <a:path w="587375" h="2178050">
                  <a:moveTo>
                    <a:pt x="556136" y="2177468"/>
                  </a:moveTo>
                  <a:lnTo>
                    <a:pt x="278861" y="2177468"/>
                  </a:lnTo>
                  <a:lnTo>
                    <a:pt x="270940" y="2176706"/>
                  </a:lnTo>
                  <a:lnTo>
                    <a:pt x="262681" y="2174148"/>
                  </a:lnTo>
                  <a:lnTo>
                    <a:pt x="255930" y="2169387"/>
                  </a:lnTo>
                  <a:lnTo>
                    <a:pt x="252529" y="2162016"/>
                  </a:lnTo>
                  <a:lnTo>
                    <a:pt x="0" y="199842"/>
                  </a:lnTo>
                  <a:lnTo>
                    <a:pt x="1587" y="187512"/>
                  </a:lnTo>
                  <a:lnTo>
                    <a:pt x="8682" y="178582"/>
                  </a:lnTo>
                  <a:lnTo>
                    <a:pt x="17047" y="173994"/>
                  </a:lnTo>
                  <a:lnTo>
                    <a:pt x="31196" y="169891"/>
                  </a:lnTo>
                  <a:lnTo>
                    <a:pt x="68865" y="169891"/>
                  </a:lnTo>
                  <a:lnTo>
                    <a:pt x="65645" y="177522"/>
                  </a:lnTo>
                  <a:lnTo>
                    <a:pt x="62766" y="185342"/>
                  </a:lnTo>
                  <a:lnTo>
                    <a:pt x="57527" y="185342"/>
                  </a:lnTo>
                  <a:lnTo>
                    <a:pt x="26331" y="215400"/>
                  </a:lnTo>
                  <a:lnTo>
                    <a:pt x="61395" y="215400"/>
                  </a:lnTo>
                  <a:lnTo>
                    <a:pt x="295569" y="2035015"/>
                  </a:lnTo>
                  <a:lnTo>
                    <a:pt x="306144" y="2117883"/>
                  </a:lnTo>
                  <a:lnTo>
                    <a:pt x="308440" y="2131959"/>
                  </a:lnTo>
                  <a:lnTo>
                    <a:pt x="286792" y="2131959"/>
                  </a:lnTo>
                  <a:lnTo>
                    <a:pt x="302426" y="2135490"/>
                  </a:lnTo>
                  <a:lnTo>
                    <a:pt x="308999" y="2140201"/>
                  </a:lnTo>
                  <a:lnTo>
                    <a:pt x="526997" y="2140201"/>
                  </a:lnTo>
                  <a:lnTo>
                    <a:pt x="529804" y="2162016"/>
                  </a:lnTo>
                  <a:lnTo>
                    <a:pt x="540890" y="2176152"/>
                  </a:lnTo>
                  <a:lnTo>
                    <a:pt x="558448" y="2176668"/>
                  </a:lnTo>
                  <a:lnTo>
                    <a:pt x="556136" y="2177468"/>
                  </a:lnTo>
                  <a:close/>
                </a:path>
                <a:path w="587375" h="2178050">
                  <a:moveTo>
                    <a:pt x="558448" y="2176668"/>
                  </a:moveTo>
                  <a:lnTo>
                    <a:pt x="540890" y="2176152"/>
                  </a:lnTo>
                  <a:lnTo>
                    <a:pt x="529804" y="2162016"/>
                  </a:lnTo>
                  <a:lnTo>
                    <a:pt x="312912" y="476705"/>
                  </a:lnTo>
                  <a:lnTo>
                    <a:pt x="305677" y="420127"/>
                  </a:lnTo>
                  <a:lnTo>
                    <a:pt x="298411" y="363568"/>
                  </a:lnTo>
                  <a:lnTo>
                    <a:pt x="281785" y="234617"/>
                  </a:lnTo>
                  <a:lnTo>
                    <a:pt x="275688" y="187036"/>
                  </a:lnTo>
                  <a:lnTo>
                    <a:pt x="273301" y="170875"/>
                  </a:lnTo>
                  <a:lnTo>
                    <a:pt x="273633" y="170966"/>
                  </a:lnTo>
                  <a:lnTo>
                    <a:pt x="277390" y="175220"/>
                  </a:lnTo>
                  <a:lnTo>
                    <a:pt x="281225" y="177273"/>
                  </a:lnTo>
                  <a:lnTo>
                    <a:pt x="281890" y="177883"/>
                  </a:lnTo>
                  <a:lnTo>
                    <a:pt x="282589" y="178002"/>
                  </a:lnTo>
                  <a:lnTo>
                    <a:pt x="283724" y="178596"/>
                  </a:lnTo>
                  <a:lnTo>
                    <a:pt x="290668" y="180376"/>
                  </a:lnTo>
                  <a:lnTo>
                    <a:pt x="297050" y="180474"/>
                  </a:lnTo>
                  <a:lnTo>
                    <a:pt x="334255" y="180474"/>
                  </a:lnTo>
                  <a:lnTo>
                    <a:pt x="585331" y="2131959"/>
                  </a:lnTo>
                  <a:lnTo>
                    <a:pt x="561000" y="2131959"/>
                  </a:lnTo>
                  <a:lnTo>
                    <a:pt x="581387" y="2139070"/>
                  </a:lnTo>
                  <a:lnTo>
                    <a:pt x="585351" y="2152959"/>
                  </a:lnTo>
                  <a:lnTo>
                    <a:pt x="582846" y="2159838"/>
                  </a:lnTo>
                  <a:lnTo>
                    <a:pt x="578337" y="2167524"/>
                  </a:lnTo>
                  <a:lnTo>
                    <a:pt x="566945" y="2173726"/>
                  </a:lnTo>
                  <a:lnTo>
                    <a:pt x="558448" y="2176668"/>
                  </a:lnTo>
                  <a:close/>
                </a:path>
                <a:path w="587375" h="2178050">
                  <a:moveTo>
                    <a:pt x="281225" y="177273"/>
                  </a:moveTo>
                  <a:lnTo>
                    <a:pt x="277390" y="175220"/>
                  </a:lnTo>
                  <a:lnTo>
                    <a:pt x="273633" y="170966"/>
                  </a:lnTo>
                  <a:lnTo>
                    <a:pt x="274671" y="171253"/>
                  </a:lnTo>
                  <a:lnTo>
                    <a:pt x="281225" y="177273"/>
                  </a:lnTo>
                  <a:close/>
                </a:path>
                <a:path w="587375" h="2178050">
                  <a:moveTo>
                    <a:pt x="297050" y="180474"/>
                  </a:moveTo>
                  <a:lnTo>
                    <a:pt x="290668" y="180376"/>
                  </a:lnTo>
                  <a:lnTo>
                    <a:pt x="283672" y="178582"/>
                  </a:lnTo>
                  <a:lnTo>
                    <a:pt x="282589" y="178002"/>
                  </a:lnTo>
                  <a:lnTo>
                    <a:pt x="297050" y="180474"/>
                  </a:lnTo>
                  <a:close/>
                </a:path>
                <a:path w="587375" h="2178050">
                  <a:moveTo>
                    <a:pt x="26331" y="215400"/>
                  </a:moveTo>
                  <a:lnTo>
                    <a:pt x="57527" y="185342"/>
                  </a:lnTo>
                  <a:lnTo>
                    <a:pt x="58884" y="195884"/>
                  </a:lnTo>
                  <a:lnTo>
                    <a:pt x="58479" y="196984"/>
                  </a:lnTo>
                  <a:lnTo>
                    <a:pt x="26331" y="215400"/>
                  </a:lnTo>
                  <a:close/>
                </a:path>
                <a:path w="587375" h="2178050">
                  <a:moveTo>
                    <a:pt x="58884" y="195884"/>
                  </a:moveTo>
                  <a:lnTo>
                    <a:pt x="57527" y="185342"/>
                  </a:lnTo>
                  <a:lnTo>
                    <a:pt x="62766" y="185342"/>
                  </a:lnTo>
                  <a:lnTo>
                    <a:pt x="58884" y="195884"/>
                  </a:lnTo>
                  <a:close/>
                </a:path>
                <a:path w="587375" h="2178050">
                  <a:moveTo>
                    <a:pt x="61395" y="215400"/>
                  </a:moveTo>
                  <a:lnTo>
                    <a:pt x="26331" y="215400"/>
                  </a:lnTo>
                  <a:lnTo>
                    <a:pt x="28446" y="215082"/>
                  </a:lnTo>
                  <a:lnTo>
                    <a:pt x="37243" y="213341"/>
                  </a:lnTo>
                  <a:lnTo>
                    <a:pt x="46080" y="210042"/>
                  </a:lnTo>
                  <a:lnTo>
                    <a:pt x="53608" y="204738"/>
                  </a:lnTo>
                  <a:lnTo>
                    <a:pt x="58479" y="196984"/>
                  </a:lnTo>
                  <a:lnTo>
                    <a:pt x="58884" y="195884"/>
                  </a:lnTo>
                  <a:lnTo>
                    <a:pt x="61395" y="215400"/>
                  </a:lnTo>
                  <a:close/>
                </a:path>
                <a:path w="587375" h="2178050">
                  <a:moveTo>
                    <a:pt x="308999" y="2140201"/>
                  </a:moveTo>
                  <a:lnTo>
                    <a:pt x="302426" y="2135490"/>
                  </a:lnTo>
                  <a:lnTo>
                    <a:pt x="286792" y="2131959"/>
                  </a:lnTo>
                  <a:lnTo>
                    <a:pt x="308440" y="2131959"/>
                  </a:lnTo>
                  <a:lnTo>
                    <a:pt x="309307" y="2137273"/>
                  </a:lnTo>
                  <a:lnTo>
                    <a:pt x="308999" y="2140201"/>
                  </a:lnTo>
                  <a:close/>
                </a:path>
                <a:path w="587375" h="2178050">
                  <a:moveTo>
                    <a:pt x="526997" y="2140201"/>
                  </a:moveTo>
                  <a:lnTo>
                    <a:pt x="308999" y="2140201"/>
                  </a:lnTo>
                  <a:lnTo>
                    <a:pt x="309307" y="2137273"/>
                  </a:lnTo>
                  <a:lnTo>
                    <a:pt x="308440" y="2131959"/>
                  </a:lnTo>
                  <a:lnTo>
                    <a:pt x="525936" y="2131959"/>
                  </a:lnTo>
                  <a:lnTo>
                    <a:pt x="526997" y="2140201"/>
                  </a:lnTo>
                  <a:close/>
                </a:path>
                <a:path w="587375" h="2178050">
                  <a:moveTo>
                    <a:pt x="585351" y="2152959"/>
                  </a:moveTo>
                  <a:lnTo>
                    <a:pt x="581387" y="2139070"/>
                  </a:lnTo>
                  <a:lnTo>
                    <a:pt x="561000" y="2131959"/>
                  </a:lnTo>
                  <a:lnTo>
                    <a:pt x="585331" y="2131959"/>
                  </a:lnTo>
                  <a:lnTo>
                    <a:pt x="587332" y="2147517"/>
                  </a:lnTo>
                  <a:lnTo>
                    <a:pt x="585351" y="2152959"/>
                  </a:lnTo>
                  <a:close/>
                </a:path>
                <a:path w="587375" h="2178050">
                  <a:moveTo>
                    <a:pt x="582846" y="2159838"/>
                  </a:moveTo>
                  <a:lnTo>
                    <a:pt x="585351" y="2152959"/>
                  </a:lnTo>
                  <a:lnTo>
                    <a:pt x="585852" y="2154714"/>
                  </a:lnTo>
                  <a:lnTo>
                    <a:pt x="582846" y="2159838"/>
                  </a:lnTo>
                  <a:close/>
                </a:path>
                <a:path w="587375" h="2178050">
                  <a:moveTo>
                    <a:pt x="578337" y="2167524"/>
                  </a:moveTo>
                  <a:lnTo>
                    <a:pt x="582846" y="2159838"/>
                  </a:lnTo>
                  <a:lnTo>
                    <a:pt x="580470" y="2166362"/>
                  </a:lnTo>
                  <a:lnTo>
                    <a:pt x="578337" y="2167524"/>
                  </a:lnTo>
                  <a:close/>
                </a:path>
                <a:path w="587375" h="2178050">
                  <a:moveTo>
                    <a:pt x="566945" y="2173726"/>
                  </a:moveTo>
                  <a:lnTo>
                    <a:pt x="578337" y="2167524"/>
                  </a:lnTo>
                  <a:lnTo>
                    <a:pt x="576674" y="2170358"/>
                  </a:lnTo>
                  <a:lnTo>
                    <a:pt x="566945" y="2173726"/>
                  </a:lnTo>
                  <a:close/>
                </a:path>
                <a:path w="587375" h="2178050">
                  <a:moveTo>
                    <a:pt x="561384" y="2176754"/>
                  </a:moveTo>
                  <a:lnTo>
                    <a:pt x="558448" y="2176668"/>
                  </a:lnTo>
                  <a:lnTo>
                    <a:pt x="566945" y="2173726"/>
                  </a:lnTo>
                  <a:lnTo>
                    <a:pt x="561384" y="217675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8" name="object 78"/>
          <p:cNvGrpSpPr/>
          <p:nvPr/>
        </p:nvGrpSpPr>
        <p:grpSpPr>
          <a:xfrm>
            <a:off x="14334737" y="7118891"/>
            <a:ext cx="860425" cy="3143885"/>
            <a:chOff x="14334737" y="7118891"/>
            <a:chExt cx="860425" cy="3143885"/>
          </a:xfrm>
        </p:grpSpPr>
        <p:pic>
          <p:nvPicPr>
            <p:cNvPr id="79" name="object 7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4652632" y="7141250"/>
              <a:ext cx="222919" cy="379883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4624514" y="7118891"/>
              <a:ext cx="280035" cy="426084"/>
            </a:xfrm>
            <a:custGeom>
              <a:avLst/>
              <a:gdLst/>
              <a:ahLst/>
              <a:cxnLst/>
              <a:rect l="l" t="t" r="r" b="b"/>
              <a:pathLst>
                <a:path w="280034" h="426084">
                  <a:moveTo>
                    <a:pt x="174928" y="425851"/>
                  </a:moveTo>
                  <a:lnTo>
                    <a:pt x="123819" y="422556"/>
                  </a:lnTo>
                  <a:lnTo>
                    <a:pt x="79102" y="390304"/>
                  </a:lnTo>
                  <a:lnTo>
                    <a:pt x="68089" y="372073"/>
                  </a:lnTo>
                  <a:lnTo>
                    <a:pt x="50554" y="344346"/>
                  </a:lnTo>
                  <a:lnTo>
                    <a:pt x="32028" y="316073"/>
                  </a:lnTo>
                  <a:lnTo>
                    <a:pt x="14613" y="287225"/>
                  </a:lnTo>
                  <a:lnTo>
                    <a:pt x="409" y="257771"/>
                  </a:lnTo>
                  <a:lnTo>
                    <a:pt x="0" y="241316"/>
                  </a:lnTo>
                  <a:lnTo>
                    <a:pt x="6807" y="222013"/>
                  </a:lnTo>
                  <a:lnTo>
                    <a:pt x="23674" y="188556"/>
                  </a:lnTo>
                  <a:lnTo>
                    <a:pt x="38925" y="152461"/>
                  </a:lnTo>
                  <a:lnTo>
                    <a:pt x="54236" y="116416"/>
                  </a:lnTo>
                  <a:lnTo>
                    <a:pt x="69626" y="80431"/>
                  </a:lnTo>
                  <a:lnTo>
                    <a:pt x="85115" y="44515"/>
                  </a:lnTo>
                  <a:lnTo>
                    <a:pt x="128075" y="1136"/>
                  </a:lnTo>
                  <a:lnTo>
                    <a:pt x="155960" y="0"/>
                  </a:lnTo>
                  <a:lnTo>
                    <a:pt x="181981" y="21019"/>
                  </a:lnTo>
                  <a:lnTo>
                    <a:pt x="196992" y="46631"/>
                  </a:lnTo>
                  <a:lnTo>
                    <a:pt x="139470" y="46631"/>
                  </a:lnTo>
                  <a:lnTo>
                    <a:pt x="136932" y="49700"/>
                  </a:lnTo>
                  <a:lnTo>
                    <a:pt x="142325" y="56474"/>
                  </a:lnTo>
                  <a:lnTo>
                    <a:pt x="143726" y="59852"/>
                  </a:lnTo>
                  <a:lnTo>
                    <a:pt x="132808" y="82615"/>
                  </a:lnTo>
                  <a:lnTo>
                    <a:pt x="114090" y="126113"/>
                  </a:lnTo>
                  <a:lnTo>
                    <a:pt x="85630" y="193278"/>
                  </a:lnTo>
                  <a:lnTo>
                    <a:pt x="71485" y="226886"/>
                  </a:lnTo>
                  <a:lnTo>
                    <a:pt x="62902" y="247396"/>
                  </a:lnTo>
                  <a:lnTo>
                    <a:pt x="54508" y="247396"/>
                  </a:lnTo>
                  <a:lnTo>
                    <a:pt x="56188" y="250529"/>
                  </a:lnTo>
                  <a:lnTo>
                    <a:pt x="57500" y="253990"/>
                  </a:lnTo>
                  <a:lnTo>
                    <a:pt x="57408" y="260523"/>
                  </a:lnTo>
                  <a:lnTo>
                    <a:pt x="61900" y="260523"/>
                  </a:lnTo>
                  <a:lnTo>
                    <a:pt x="127415" y="371015"/>
                  </a:lnTo>
                  <a:lnTo>
                    <a:pt x="130444" y="375883"/>
                  </a:lnTo>
                  <a:lnTo>
                    <a:pt x="120964" y="375883"/>
                  </a:lnTo>
                  <a:lnTo>
                    <a:pt x="130106" y="380138"/>
                  </a:lnTo>
                  <a:lnTo>
                    <a:pt x="134619" y="383252"/>
                  </a:lnTo>
                  <a:lnTo>
                    <a:pt x="247239" y="383252"/>
                  </a:lnTo>
                  <a:lnTo>
                    <a:pt x="245391" y="386572"/>
                  </a:lnTo>
                  <a:lnTo>
                    <a:pt x="215265" y="412894"/>
                  </a:lnTo>
                  <a:lnTo>
                    <a:pt x="174928" y="425851"/>
                  </a:lnTo>
                  <a:close/>
                </a:path>
                <a:path w="280034" h="426084">
                  <a:moveTo>
                    <a:pt x="143726" y="59852"/>
                  </a:moveTo>
                  <a:lnTo>
                    <a:pt x="142325" y="56474"/>
                  </a:lnTo>
                  <a:lnTo>
                    <a:pt x="136932" y="49700"/>
                  </a:lnTo>
                  <a:lnTo>
                    <a:pt x="139470" y="46631"/>
                  </a:lnTo>
                  <a:lnTo>
                    <a:pt x="149728" y="47266"/>
                  </a:lnTo>
                  <a:lnTo>
                    <a:pt x="143726" y="59852"/>
                  </a:lnTo>
                  <a:close/>
                </a:path>
                <a:path w="280034" h="426084">
                  <a:moveTo>
                    <a:pt x="221744" y="253990"/>
                  </a:moveTo>
                  <a:lnTo>
                    <a:pt x="149093" y="73725"/>
                  </a:lnTo>
                  <a:lnTo>
                    <a:pt x="146872" y="68010"/>
                  </a:lnTo>
                  <a:lnTo>
                    <a:pt x="144652" y="62083"/>
                  </a:lnTo>
                  <a:lnTo>
                    <a:pt x="143726" y="59852"/>
                  </a:lnTo>
                  <a:lnTo>
                    <a:pt x="149728" y="47266"/>
                  </a:lnTo>
                  <a:lnTo>
                    <a:pt x="139470" y="46631"/>
                  </a:lnTo>
                  <a:lnTo>
                    <a:pt x="196992" y="46631"/>
                  </a:lnTo>
                  <a:lnTo>
                    <a:pt x="206643" y="63098"/>
                  </a:lnTo>
                  <a:lnTo>
                    <a:pt x="227096" y="108957"/>
                  </a:lnTo>
                  <a:lnTo>
                    <a:pt x="244895" y="156710"/>
                  </a:lnTo>
                  <a:lnTo>
                    <a:pt x="261593" y="204474"/>
                  </a:lnTo>
                  <a:lnTo>
                    <a:pt x="271652" y="231392"/>
                  </a:lnTo>
                  <a:lnTo>
                    <a:pt x="250428" y="231392"/>
                  </a:lnTo>
                  <a:lnTo>
                    <a:pt x="230537" y="234977"/>
                  </a:lnTo>
                  <a:lnTo>
                    <a:pt x="221849" y="251739"/>
                  </a:lnTo>
                  <a:lnTo>
                    <a:pt x="221744" y="253990"/>
                  </a:lnTo>
                  <a:close/>
                </a:path>
                <a:path w="280034" h="426084">
                  <a:moveTo>
                    <a:pt x="259707" y="275684"/>
                  </a:moveTo>
                  <a:lnTo>
                    <a:pt x="238114" y="271943"/>
                  </a:lnTo>
                  <a:lnTo>
                    <a:pt x="223224" y="257666"/>
                  </a:lnTo>
                  <a:lnTo>
                    <a:pt x="221903" y="254385"/>
                  </a:lnTo>
                  <a:lnTo>
                    <a:pt x="221849" y="251739"/>
                  </a:lnTo>
                  <a:lnTo>
                    <a:pt x="230537" y="234977"/>
                  </a:lnTo>
                  <a:lnTo>
                    <a:pt x="250428" y="231392"/>
                  </a:lnTo>
                  <a:lnTo>
                    <a:pt x="270596" y="239118"/>
                  </a:lnTo>
                  <a:lnTo>
                    <a:pt x="278452" y="253288"/>
                  </a:lnTo>
                  <a:lnTo>
                    <a:pt x="276938" y="268590"/>
                  </a:lnTo>
                  <a:lnTo>
                    <a:pt x="259707" y="275684"/>
                  </a:lnTo>
                  <a:close/>
                </a:path>
                <a:path w="280034" h="426084">
                  <a:moveTo>
                    <a:pt x="278452" y="253288"/>
                  </a:moveTo>
                  <a:lnTo>
                    <a:pt x="270596" y="239118"/>
                  </a:lnTo>
                  <a:lnTo>
                    <a:pt x="250428" y="231392"/>
                  </a:lnTo>
                  <a:lnTo>
                    <a:pt x="271652" y="231392"/>
                  </a:lnTo>
                  <a:lnTo>
                    <a:pt x="278742" y="250363"/>
                  </a:lnTo>
                  <a:lnTo>
                    <a:pt x="278452" y="253288"/>
                  </a:lnTo>
                  <a:close/>
                </a:path>
                <a:path w="280034" h="426084">
                  <a:moveTo>
                    <a:pt x="59265" y="256086"/>
                  </a:moveTo>
                  <a:lnTo>
                    <a:pt x="58254" y="254385"/>
                  </a:lnTo>
                  <a:lnTo>
                    <a:pt x="56188" y="250529"/>
                  </a:lnTo>
                  <a:lnTo>
                    <a:pt x="55412" y="248484"/>
                  </a:lnTo>
                  <a:lnTo>
                    <a:pt x="54508" y="247396"/>
                  </a:lnTo>
                  <a:lnTo>
                    <a:pt x="62902" y="247396"/>
                  </a:lnTo>
                  <a:lnTo>
                    <a:pt x="59265" y="256086"/>
                  </a:lnTo>
                  <a:close/>
                </a:path>
                <a:path w="280034" h="426084">
                  <a:moveTo>
                    <a:pt x="57408" y="260523"/>
                  </a:moveTo>
                  <a:lnTo>
                    <a:pt x="57500" y="253990"/>
                  </a:lnTo>
                  <a:lnTo>
                    <a:pt x="56188" y="250529"/>
                  </a:lnTo>
                  <a:lnTo>
                    <a:pt x="58254" y="254385"/>
                  </a:lnTo>
                  <a:lnTo>
                    <a:pt x="59265" y="256086"/>
                  </a:lnTo>
                  <a:lnTo>
                    <a:pt x="57408" y="260523"/>
                  </a:lnTo>
                  <a:close/>
                </a:path>
                <a:path w="280034" h="426084">
                  <a:moveTo>
                    <a:pt x="278987" y="275684"/>
                  </a:moveTo>
                  <a:lnTo>
                    <a:pt x="259707" y="275684"/>
                  </a:lnTo>
                  <a:lnTo>
                    <a:pt x="276938" y="268590"/>
                  </a:lnTo>
                  <a:lnTo>
                    <a:pt x="278452" y="253288"/>
                  </a:lnTo>
                  <a:lnTo>
                    <a:pt x="280004" y="256086"/>
                  </a:lnTo>
                  <a:lnTo>
                    <a:pt x="280030" y="257771"/>
                  </a:lnTo>
                  <a:lnTo>
                    <a:pt x="278987" y="275684"/>
                  </a:lnTo>
                  <a:close/>
                </a:path>
                <a:path w="280034" h="426084">
                  <a:moveTo>
                    <a:pt x="249416" y="379340"/>
                  </a:moveTo>
                  <a:lnTo>
                    <a:pt x="163374" y="379340"/>
                  </a:lnTo>
                  <a:lnTo>
                    <a:pt x="192687" y="362543"/>
                  </a:lnTo>
                  <a:lnTo>
                    <a:pt x="210885" y="331602"/>
                  </a:lnTo>
                  <a:lnTo>
                    <a:pt x="219945" y="292631"/>
                  </a:lnTo>
                  <a:lnTo>
                    <a:pt x="221744" y="253990"/>
                  </a:lnTo>
                  <a:lnTo>
                    <a:pt x="223224" y="257666"/>
                  </a:lnTo>
                  <a:lnTo>
                    <a:pt x="238114" y="271943"/>
                  </a:lnTo>
                  <a:lnTo>
                    <a:pt x="259707" y="275684"/>
                  </a:lnTo>
                  <a:lnTo>
                    <a:pt x="278987" y="275684"/>
                  </a:lnTo>
                  <a:lnTo>
                    <a:pt x="277256" y="305383"/>
                  </a:lnTo>
                  <a:lnTo>
                    <a:pt x="265868" y="349773"/>
                  </a:lnTo>
                  <a:lnTo>
                    <a:pt x="249416" y="379340"/>
                  </a:lnTo>
                  <a:close/>
                </a:path>
                <a:path w="280034" h="426084">
                  <a:moveTo>
                    <a:pt x="61900" y="260523"/>
                  </a:moveTo>
                  <a:lnTo>
                    <a:pt x="57408" y="260523"/>
                  </a:lnTo>
                  <a:lnTo>
                    <a:pt x="59265" y="256086"/>
                  </a:lnTo>
                  <a:lnTo>
                    <a:pt x="61900" y="260523"/>
                  </a:lnTo>
                  <a:close/>
                </a:path>
                <a:path w="280034" h="426084">
                  <a:moveTo>
                    <a:pt x="134619" y="383252"/>
                  </a:moveTo>
                  <a:lnTo>
                    <a:pt x="130106" y="380138"/>
                  </a:lnTo>
                  <a:lnTo>
                    <a:pt x="120964" y="375883"/>
                  </a:lnTo>
                  <a:lnTo>
                    <a:pt x="130950" y="376697"/>
                  </a:lnTo>
                  <a:lnTo>
                    <a:pt x="133916" y="381464"/>
                  </a:lnTo>
                  <a:lnTo>
                    <a:pt x="134619" y="383252"/>
                  </a:lnTo>
                  <a:close/>
                </a:path>
                <a:path w="280034" h="426084">
                  <a:moveTo>
                    <a:pt x="130950" y="376697"/>
                  </a:moveTo>
                  <a:lnTo>
                    <a:pt x="120964" y="375883"/>
                  </a:lnTo>
                  <a:lnTo>
                    <a:pt x="130444" y="375883"/>
                  </a:lnTo>
                  <a:lnTo>
                    <a:pt x="130950" y="376697"/>
                  </a:lnTo>
                  <a:close/>
                </a:path>
                <a:path w="280034" h="426084">
                  <a:moveTo>
                    <a:pt x="247239" y="383252"/>
                  </a:moveTo>
                  <a:lnTo>
                    <a:pt x="134619" y="383252"/>
                  </a:lnTo>
                  <a:lnTo>
                    <a:pt x="133916" y="381464"/>
                  </a:lnTo>
                  <a:lnTo>
                    <a:pt x="130950" y="376697"/>
                  </a:lnTo>
                  <a:lnTo>
                    <a:pt x="163374" y="379340"/>
                  </a:lnTo>
                  <a:lnTo>
                    <a:pt x="249416" y="379340"/>
                  </a:lnTo>
                  <a:lnTo>
                    <a:pt x="247239" y="3832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4359071" y="7372958"/>
              <a:ext cx="810780" cy="734280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14334737" y="7344950"/>
              <a:ext cx="860425" cy="789305"/>
            </a:xfrm>
            <a:custGeom>
              <a:avLst/>
              <a:gdLst/>
              <a:ahLst/>
              <a:cxnLst/>
              <a:rect l="l" t="t" r="r" b="b"/>
              <a:pathLst>
                <a:path w="860425" h="789304">
                  <a:moveTo>
                    <a:pt x="427970" y="97224"/>
                  </a:moveTo>
                  <a:lnTo>
                    <a:pt x="378064" y="97224"/>
                  </a:lnTo>
                  <a:lnTo>
                    <a:pt x="425969" y="81772"/>
                  </a:lnTo>
                  <a:lnTo>
                    <a:pt x="406658" y="45002"/>
                  </a:lnTo>
                  <a:lnTo>
                    <a:pt x="401580" y="35295"/>
                  </a:lnTo>
                  <a:lnTo>
                    <a:pt x="405031" y="26208"/>
                  </a:lnTo>
                  <a:lnTo>
                    <a:pt x="411967" y="15355"/>
                  </a:lnTo>
                  <a:lnTo>
                    <a:pt x="423722" y="4870"/>
                  </a:lnTo>
                  <a:lnTo>
                    <a:pt x="437182" y="0"/>
                  </a:lnTo>
                  <a:lnTo>
                    <a:pt x="449234" y="5994"/>
                  </a:lnTo>
                  <a:lnTo>
                    <a:pt x="467731" y="29807"/>
                  </a:lnTo>
                  <a:lnTo>
                    <a:pt x="453570" y="29807"/>
                  </a:lnTo>
                  <a:lnTo>
                    <a:pt x="417548" y="46317"/>
                  </a:lnTo>
                  <a:lnTo>
                    <a:pt x="409366" y="50021"/>
                  </a:lnTo>
                  <a:lnTo>
                    <a:pt x="433919" y="81557"/>
                  </a:lnTo>
                  <a:lnTo>
                    <a:pt x="427970" y="97224"/>
                  </a:lnTo>
                  <a:close/>
                </a:path>
                <a:path w="860425" h="789304">
                  <a:moveTo>
                    <a:pt x="502526" y="87063"/>
                  </a:moveTo>
                  <a:lnTo>
                    <a:pt x="452301" y="87063"/>
                  </a:lnTo>
                  <a:lnTo>
                    <a:pt x="496504" y="66849"/>
                  </a:lnTo>
                  <a:lnTo>
                    <a:pt x="474061" y="37956"/>
                  </a:lnTo>
                  <a:lnTo>
                    <a:pt x="501380" y="3348"/>
                  </a:lnTo>
                  <a:lnTo>
                    <a:pt x="512472" y="1443"/>
                  </a:lnTo>
                  <a:lnTo>
                    <a:pt x="555195" y="1443"/>
                  </a:lnTo>
                  <a:lnTo>
                    <a:pt x="562175" y="5359"/>
                  </a:lnTo>
                  <a:lnTo>
                    <a:pt x="564395" y="10757"/>
                  </a:lnTo>
                  <a:lnTo>
                    <a:pt x="575814" y="39226"/>
                  </a:lnTo>
                  <a:lnTo>
                    <a:pt x="523682" y="39226"/>
                  </a:lnTo>
                  <a:lnTo>
                    <a:pt x="520337" y="46317"/>
                  </a:lnTo>
                  <a:lnTo>
                    <a:pt x="517654" y="46317"/>
                  </a:lnTo>
                  <a:lnTo>
                    <a:pt x="515785" y="50894"/>
                  </a:lnTo>
                  <a:lnTo>
                    <a:pt x="513411" y="58567"/>
                  </a:lnTo>
                  <a:lnTo>
                    <a:pt x="515115" y="58567"/>
                  </a:lnTo>
                  <a:lnTo>
                    <a:pt x="502526" y="87063"/>
                  </a:lnTo>
                  <a:close/>
                </a:path>
                <a:path w="860425" h="789304">
                  <a:moveTo>
                    <a:pt x="25" y="780250"/>
                  </a:moveTo>
                  <a:lnTo>
                    <a:pt x="293571" y="26314"/>
                  </a:lnTo>
                  <a:lnTo>
                    <a:pt x="326776" y="1549"/>
                  </a:lnTo>
                  <a:lnTo>
                    <a:pt x="379968" y="1549"/>
                  </a:lnTo>
                  <a:lnTo>
                    <a:pt x="385890" y="5571"/>
                  </a:lnTo>
                  <a:lnTo>
                    <a:pt x="388745" y="10757"/>
                  </a:lnTo>
                  <a:lnTo>
                    <a:pt x="399318" y="30971"/>
                  </a:lnTo>
                  <a:lnTo>
                    <a:pt x="341687" y="30971"/>
                  </a:lnTo>
                  <a:lnTo>
                    <a:pt x="336017" y="42902"/>
                  </a:lnTo>
                  <a:lnTo>
                    <a:pt x="333267" y="42902"/>
                  </a:lnTo>
                  <a:lnTo>
                    <a:pt x="324563" y="52376"/>
                  </a:lnTo>
                  <a:lnTo>
                    <a:pt x="321549" y="64562"/>
                  </a:lnTo>
                  <a:lnTo>
                    <a:pt x="328297" y="64562"/>
                  </a:lnTo>
                  <a:lnTo>
                    <a:pt x="321383" y="81772"/>
                  </a:lnTo>
                  <a:lnTo>
                    <a:pt x="59860" y="735710"/>
                  </a:lnTo>
                  <a:lnTo>
                    <a:pt x="33215" y="735724"/>
                  </a:lnTo>
                  <a:lnTo>
                    <a:pt x="13977" y="744024"/>
                  </a:lnTo>
                  <a:lnTo>
                    <a:pt x="1213" y="762275"/>
                  </a:lnTo>
                  <a:lnTo>
                    <a:pt x="25" y="780250"/>
                  </a:lnTo>
                  <a:close/>
                </a:path>
                <a:path w="860425" h="789304">
                  <a:moveTo>
                    <a:pt x="433919" y="81557"/>
                  </a:moveTo>
                  <a:lnTo>
                    <a:pt x="409366" y="50021"/>
                  </a:lnTo>
                  <a:lnTo>
                    <a:pt x="417665" y="46264"/>
                  </a:lnTo>
                  <a:lnTo>
                    <a:pt x="453570" y="29807"/>
                  </a:lnTo>
                  <a:lnTo>
                    <a:pt x="433919" y="81557"/>
                  </a:lnTo>
                  <a:close/>
                </a:path>
                <a:path w="860425" h="789304">
                  <a:moveTo>
                    <a:pt x="468794" y="116975"/>
                  </a:moveTo>
                  <a:lnTo>
                    <a:pt x="456742" y="110876"/>
                  </a:lnTo>
                  <a:lnTo>
                    <a:pt x="433919" y="81557"/>
                  </a:lnTo>
                  <a:lnTo>
                    <a:pt x="453570" y="29807"/>
                  </a:lnTo>
                  <a:lnTo>
                    <a:pt x="467731" y="29807"/>
                  </a:lnTo>
                  <a:lnTo>
                    <a:pt x="474061" y="37956"/>
                  </a:lnTo>
                  <a:lnTo>
                    <a:pt x="452301" y="87063"/>
                  </a:lnTo>
                  <a:lnTo>
                    <a:pt x="502526" y="87063"/>
                  </a:lnTo>
                  <a:lnTo>
                    <a:pt x="500946" y="90662"/>
                  </a:lnTo>
                  <a:lnTo>
                    <a:pt x="493771" y="101351"/>
                  </a:lnTo>
                  <a:lnTo>
                    <a:pt x="482096" y="111961"/>
                  </a:lnTo>
                  <a:lnTo>
                    <a:pt x="468794" y="116975"/>
                  </a:lnTo>
                  <a:close/>
                </a:path>
                <a:path w="860425" h="789304">
                  <a:moveTo>
                    <a:pt x="336040" y="45136"/>
                  </a:moveTo>
                  <a:lnTo>
                    <a:pt x="335256" y="44505"/>
                  </a:lnTo>
                  <a:lnTo>
                    <a:pt x="341687" y="30971"/>
                  </a:lnTo>
                  <a:lnTo>
                    <a:pt x="336040" y="45136"/>
                  </a:lnTo>
                  <a:close/>
                </a:path>
                <a:path w="860425" h="789304">
                  <a:moveTo>
                    <a:pt x="390556" y="125944"/>
                  </a:moveTo>
                  <a:lnTo>
                    <a:pt x="378699" y="116274"/>
                  </a:lnTo>
                  <a:lnTo>
                    <a:pt x="345388" y="52667"/>
                  </a:lnTo>
                  <a:lnTo>
                    <a:pt x="336040" y="45136"/>
                  </a:lnTo>
                  <a:lnTo>
                    <a:pt x="341687" y="30971"/>
                  </a:lnTo>
                  <a:lnTo>
                    <a:pt x="399318" y="30971"/>
                  </a:lnTo>
                  <a:lnTo>
                    <a:pt x="401580" y="35295"/>
                  </a:lnTo>
                  <a:lnTo>
                    <a:pt x="378064" y="97224"/>
                  </a:lnTo>
                  <a:lnTo>
                    <a:pt x="427970" y="97224"/>
                  </a:lnTo>
                  <a:lnTo>
                    <a:pt x="426603" y="100822"/>
                  </a:lnTo>
                  <a:lnTo>
                    <a:pt x="418315" y="113178"/>
                  </a:lnTo>
                  <a:lnTo>
                    <a:pt x="405031" y="123232"/>
                  </a:lnTo>
                  <a:lnTo>
                    <a:pt x="390556" y="125944"/>
                  </a:lnTo>
                  <a:close/>
                </a:path>
                <a:path w="860425" h="789304">
                  <a:moveTo>
                    <a:pt x="378064" y="97224"/>
                  </a:moveTo>
                  <a:lnTo>
                    <a:pt x="401580" y="35295"/>
                  </a:lnTo>
                  <a:lnTo>
                    <a:pt x="425969" y="81772"/>
                  </a:lnTo>
                  <a:lnTo>
                    <a:pt x="378064" y="97224"/>
                  </a:lnTo>
                  <a:close/>
                </a:path>
                <a:path w="860425" h="789304">
                  <a:moveTo>
                    <a:pt x="452301" y="87063"/>
                  </a:moveTo>
                  <a:lnTo>
                    <a:pt x="474061" y="37956"/>
                  </a:lnTo>
                  <a:lnTo>
                    <a:pt x="496504" y="66849"/>
                  </a:lnTo>
                  <a:lnTo>
                    <a:pt x="452301" y="87063"/>
                  </a:lnTo>
                  <a:close/>
                </a:path>
                <a:path w="860425" h="789304">
                  <a:moveTo>
                    <a:pt x="519020" y="49751"/>
                  </a:moveTo>
                  <a:lnTo>
                    <a:pt x="518881" y="49403"/>
                  </a:lnTo>
                  <a:lnTo>
                    <a:pt x="523682" y="39226"/>
                  </a:lnTo>
                  <a:lnTo>
                    <a:pt x="519020" y="49751"/>
                  </a:lnTo>
                  <a:close/>
                </a:path>
                <a:path w="860425" h="789304">
                  <a:moveTo>
                    <a:pt x="847860" y="779116"/>
                  </a:moveTo>
                  <a:lnTo>
                    <a:pt x="811532" y="779116"/>
                  </a:lnTo>
                  <a:lnTo>
                    <a:pt x="843891" y="735301"/>
                  </a:lnTo>
                  <a:lnTo>
                    <a:pt x="793941" y="735301"/>
                  </a:lnTo>
                  <a:lnTo>
                    <a:pt x="531730" y="81557"/>
                  </a:lnTo>
                  <a:lnTo>
                    <a:pt x="519020" y="49751"/>
                  </a:lnTo>
                  <a:lnTo>
                    <a:pt x="523682" y="39226"/>
                  </a:lnTo>
                  <a:lnTo>
                    <a:pt x="575814" y="39226"/>
                  </a:lnTo>
                  <a:lnTo>
                    <a:pt x="855003" y="735301"/>
                  </a:lnTo>
                  <a:lnTo>
                    <a:pt x="843891" y="735301"/>
                  </a:lnTo>
                  <a:lnTo>
                    <a:pt x="855013" y="735327"/>
                  </a:lnTo>
                  <a:lnTo>
                    <a:pt x="858696" y="744508"/>
                  </a:lnTo>
                  <a:lnTo>
                    <a:pt x="860152" y="760240"/>
                  </a:lnTo>
                  <a:lnTo>
                    <a:pt x="853607" y="774314"/>
                  </a:lnTo>
                  <a:lnTo>
                    <a:pt x="847860" y="779116"/>
                  </a:lnTo>
                  <a:close/>
                </a:path>
                <a:path w="860425" h="789304">
                  <a:moveTo>
                    <a:pt x="335256" y="44505"/>
                  </a:moveTo>
                  <a:lnTo>
                    <a:pt x="333267" y="42902"/>
                  </a:lnTo>
                  <a:lnTo>
                    <a:pt x="336017" y="42902"/>
                  </a:lnTo>
                  <a:lnTo>
                    <a:pt x="335256" y="44505"/>
                  </a:lnTo>
                  <a:close/>
                </a:path>
                <a:path w="860425" h="789304">
                  <a:moveTo>
                    <a:pt x="328297" y="64562"/>
                  </a:moveTo>
                  <a:lnTo>
                    <a:pt x="321549" y="64562"/>
                  </a:lnTo>
                  <a:lnTo>
                    <a:pt x="326498" y="62936"/>
                  </a:lnTo>
                  <a:lnTo>
                    <a:pt x="335256" y="44505"/>
                  </a:lnTo>
                  <a:lnTo>
                    <a:pt x="336040" y="45136"/>
                  </a:lnTo>
                  <a:lnTo>
                    <a:pt x="328297" y="64562"/>
                  </a:lnTo>
                  <a:close/>
                </a:path>
                <a:path w="860425" h="789304">
                  <a:moveTo>
                    <a:pt x="518881" y="49403"/>
                  </a:moveTo>
                  <a:lnTo>
                    <a:pt x="517654" y="46317"/>
                  </a:lnTo>
                  <a:lnTo>
                    <a:pt x="520337" y="46317"/>
                  </a:lnTo>
                  <a:lnTo>
                    <a:pt x="518881" y="49403"/>
                  </a:lnTo>
                  <a:close/>
                </a:path>
                <a:path w="860425" h="789304">
                  <a:moveTo>
                    <a:pt x="515115" y="58567"/>
                  </a:moveTo>
                  <a:lnTo>
                    <a:pt x="513411" y="58567"/>
                  </a:lnTo>
                  <a:lnTo>
                    <a:pt x="514665" y="58342"/>
                  </a:lnTo>
                  <a:lnTo>
                    <a:pt x="518881" y="49403"/>
                  </a:lnTo>
                  <a:lnTo>
                    <a:pt x="518900" y="50021"/>
                  </a:lnTo>
                  <a:lnTo>
                    <a:pt x="515115" y="58567"/>
                  </a:lnTo>
                  <a:close/>
                </a:path>
                <a:path w="860425" h="789304">
                  <a:moveTo>
                    <a:pt x="811532" y="779116"/>
                  </a:moveTo>
                  <a:lnTo>
                    <a:pt x="793951" y="735327"/>
                  </a:lnTo>
                  <a:lnTo>
                    <a:pt x="843891" y="735301"/>
                  </a:lnTo>
                  <a:lnTo>
                    <a:pt x="811532" y="779116"/>
                  </a:lnTo>
                  <a:close/>
                </a:path>
                <a:path w="860425" h="789304">
                  <a:moveTo>
                    <a:pt x="834078" y="786326"/>
                  </a:moveTo>
                  <a:lnTo>
                    <a:pt x="14683" y="786326"/>
                  </a:lnTo>
                  <a:lnTo>
                    <a:pt x="34213" y="780388"/>
                  </a:lnTo>
                  <a:lnTo>
                    <a:pt x="48549" y="763982"/>
                  </a:lnTo>
                  <a:lnTo>
                    <a:pt x="59860" y="735710"/>
                  </a:lnTo>
                  <a:lnTo>
                    <a:pt x="793951" y="735327"/>
                  </a:lnTo>
                  <a:lnTo>
                    <a:pt x="811532" y="779116"/>
                  </a:lnTo>
                  <a:lnTo>
                    <a:pt x="847860" y="779116"/>
                  </a:lnTo>
                  <a:lnTo>
                    <a:pt x="841490" y="784439"/>
                  </a:lnTo>
                  <a:lnTo>
                    <a:pt x="834078" y="786326"/>
                  </a:lnTo>
                  <a:close/>
                </a:path>
                <a:path w="860425" h="789304">
                  <a:moveTo>
                    <a:pt x="14683" y="786326"/>
                  </a:moveTo>
                  <a:lnTo>
                    <a:pt x="25" y="780250"/>
                  </a:lnTo>
                  <a:lnTo>
                    <a:pt x="1213" y="762275"/>
                  </a:lnTo>
                  <a:lnTo>
                    <a:pt x="13977" y="744024"/>
                  </a:lnTo>
                  <a:lnTo>
                    <a:pt x="33215" y="735724"/>
                  </a:lnTo>
                  <a:lnTo>
                    <a:pt x="59860" y="735710"/>
                  </a:lnTo>
                  <a:lnTo>
                    <a:pt x="48549" y="763982"/>
                  </a:lnTo>
                  <a:lnTo>
                    <a:pt x="34213" y="780388"/>
                  </a:lnTo>
                  <a:lnTo>
                    <a:pt x="14683" y="786326"/>
                  </a:lnTo>
                  <a:close/>
                </a:path>
                <a:path w="860425" h="789304">
                  <a:moveTo>
                    <a:pt x="15449" y="788747"/>
                  </a:moveTo>
                  <a:lnTo>
                    <a:pt x="8" y="780507"/>
                  </a:lnTo>
                  <a:lnTo>
                    <a:pt x="25" y="780250"/>
                  </a:lnTo>
                  <a:lnTo>
                    <a:pt x="14683" y="786326"/>
                  </a:lnTo>
                  <a:lnTo>
                    <a:pt x="834078" y="786326"/>
                  </a:lnTo>
                  <a:lnTo>
                    <a:pt x="826231" y="788324"/>
                  </a:lnTo>
                  <a:lnTo>
                    <a:pt x="15449" y="7887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4891414" y="7971379"/>
              <a:ext cx="279390" cy="2261125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14869100" y="7934729"/>
              <a:ext cx="324485" cy="2327910"/>
            </a:xfrm>
            <a:custGeom>
              <a:avLst/>
              <a:gdLst/>
              <a:ahLst/>
              <a:cxnLst/>
              <a:rect l="l" t="t" r="r" b="b"/>
              <a:pathLst>
                <a:path w="324484" h="2327909">
                  <a:moveTo>
                    <a:pt x="301491" y="2327515"/>
                  </a:moveTo>
                  <a:lnTo>
                    <a:pt x="23053" y="2327515"/>
                  </a:lnTo>
                  <a:lnTo>
                    <a:pt x="13342" y="2324607"/>
                  </a:lnTo>
                  <a:lnTo>
                    <a:pt x="1147" y="2268142"/>
                  </a:lnTo>
                  <a:lnTo>
                    <a:pt x="0" y="171981"/>
                  </a:lnTo>
                  <a:lnTo>
                    <a:pt x="9900" y="125921"/>
                  </a:lnTo>
                  <a:lnTo>
                    <a:pt x="36212" y="80338"/>
                  </a:lnTo>
                  <a:lnTo>
                    <a:pt x="73847" y="40587"/>
                  </a:lnTo>
                  <a:lnTo>
                    <a:pt x="117722" y="12023"/>
                  </a:lnTo>
                  <a:lnTo>
                    <a:pt x="162748" y="0"/>
                  </a:lnTo>
                  <a:lnTo>
                    <a:pt x="206786" y="11301"/>
                  </a:lnTo>
                  <a:lnTo>
                    <a:pt x="245312" y="42307"/>
                  </a:lnTo>
                  <a:lnTo>
                    <a:pt x="262157" y="63445"/>
                  </a:lnTo>
                  <a:lnTo>
                    <a:pt x="143897" y="63445"/>
                  </a:lnTo>
                  <a:lnTo>
                    <a:pt x="110998" y="77671"/>
                  </a:lnTo>
                  <a:lnTo>
                    <a:pt x="79418" y="115253"/>
                  </a:lnTo>
                  <a:lnTo>
                    <a:pt x="59912" y="145195"/>
                  </a:lnTo>
                  <a:lnTo>
                    <a:pt x="49477" y="159598"/>
                  </a:lnTo>
                  <a:lnTo>
                    <a:pt x="45288" y="170112"/>
                  </a:lnTo>
                  <a:lnTo>
                    <a:pt x="44520" y="188385"/>
                  </a:lnTo>
                  <a:lnTo>
                    <a:pt x="44623" y="305544"/>
                  </a:lnTo>
                  <a:lnTo>
                    <a:pt x="45563" y="2268142"/>
                  </a:lnTo>
                  <a:lnTo>
                    <a:pt x="23687" y="2268142"/>
                  </a:lnTo>
                  <a:lnTo>
                    <a:pt x="45578" y="2297987"/>
                  </a:lnTo>
                  <a:lnTo>
                    <a:pt x="279636" y="2297987"/>
                  </a:lnTo>
                  <a:lnTo>
                    <a:pt x="286452" y="2318481"/>
                  </a:lnTo>
                  <a:lnTo>
                    <a:pt x="301756" y="2325597"/>
                  </a:lnTo>
                  <a:lnTo>
                    <a:pt x="304965" y="2325597"/>
                  </a:lnTo>
                  <a:lnTo>
                    <a:pt x="301491" y="2327515"/>
                  </a:lnTo>
                  <a:close/>
                </a:path>
                <a:path w="324484" h="2327909">
                  <a:moveTo>
                    <a:pt x="301756" y="2325597"/>
                  </a:moveTo>
                  <a:lnTo>
                    <a:pt x="286452" y="2318481"/>
                  </a:lnTo>
                  <a:lnTo>
                    <a:pt x="279583" y="2297829"/>
                  </a:lnTo>
                  <a:lnTo>
                    <a:pt x="279481" y="2268142"/>
                  </a:lnTo>
                  <a:lnTo>
                    <a:pt x="278528" y="305544"/>
                  </a:lnTo>
                  <a:lnTo>
                    <a:pt x="278438" y="207012"/>
                  </a:lnTo>
                  <a:lnTo>
                    <a:pt x="279471" y="183851"/>
                  </a:lnTo>
                  <a:lnTo>
                    <a:pt x="279720" y="175553"/>
                  </a:lnTo>
                  <a:lnTo>
                    <a:pt x="274914" y="168167"/>
                  </a:lnTo>
                  <a:lnTo>
                    <a:pt x="236556" y="114727"/>
                  </a:lnTo>
                  <a:lnTo>
                    <a:pt x="208072" y="86592"/>
                  </a:lnTo>
                  <a:lnTo>
                    <a:pt x="143897" y="63445"/>
                  </a:lnTo>
                  <a:lnTo>
                    <a:pt x="262157" y="63445"/>
                  </a:lnTo>
                  <a:lnTo>
                    <a:pt x="277136" y="82243"/>
                  </a:lnTo>
                  <a:lnTo>
                    <a:pt x="301068" y="120333"/>
                  </a:lnTo>
                  <a:lnTo>
                    <a:pt x="318499" y="164304"/>
                  </a:lnTo>
                  <a:lnTo>
                    <a:pt x="324479" y="210161"/>
                  </a:lnTo>
                  <a:lnTo>
                    <a:pt x="324252" y="257406"/>
                  </a:lnTo>
                  <a:lnTo>
                    <a:pt x="323064" y="305544"/>
                  </a:lnTo>
                  <a:lnTo>
                    <a:pt x="324002" y="2268142"/>
                  </a:lnTo>
                  <a:lnTo>
                    <a:pt x="302020" y="2268142"/>
                  </a:lnTo>
                  <a:lnTo>
                    <a:pt x="318653" y="2277419"/>
                  </a:lnTo>
                  <a:lnTo>
                    <a:pt x="323973" y="2297564"/>
                  </a:lnTo>
                  <a:lnTo>
                    <a:pt x="323900" y="2298335"/>
                  </a:lnTo>
                  <a:lnTo>
                    <a:pt x="317060" y="2318802"/>
                  </a:lnTo>
                  <a:lnTo>
                    <a:pt x="301756" y="2325597"/>
                  </a:lnTo>
                  <a:close/>
                </a:path>
                <a:path w="324484" h="2327909">
                  <a:moveTo>
                    <a:pt x="45578" y="2297987"/>
                  </a:moveTo>
                  <a:lnTo>
                    <a:pt x="23687" y="2268142"/>
                  </a:lnTo>
                  <a:lnTo>
                    <a:pt x="45563" y="2268142"/>
                  </a:lnTo>
                  <a:lnTo>
                    <a:pt x="45578" y="2297987"/>
                  </a:lnTo>
                  <a:close/>
                </a:path>
                <a:path w="324484" h="2327909">
                  <a:moveTo>
                    <a:pt x="279636" y="2297987"/>
                  </a:moveTo>
                  <a:lnTo>
                    <a:pt x="45578" y="2297987"/>
                  </a:lnTo>
                  <a:lnTo>
                    <a:pt x="45563" y="2268142"/>
                  </a:lnTo>
                  <a:lnTo>
                    <a:pt x="279481" y="2268142"/>
                  </a:lnTo>
                  <a:lnTo>
                    <a:pt x="279583" y="2297829"/>
                  </a:lnTo>
                  <a:lnTo>
                    <a:pt x="279636" y="2297987"/>
                  </a:lnTo>
                  <a:close/>
                </a:path>
                <a:path w="324484" h="2327909">
                  <a:moveTo>
                    <a:pt x="324016" y="2297728"/>
                  </a:moveTo>
                  <a:lnTo>
                    <a:pt x="318653" y="2277419"/>
                  </a:lnTo>
                  <a:lnTo>
                    <a:pt x="302020" y="2268142"/>
                  </a:lnTo>
                  <a:lnTo>
                    <a:pt x="324002" y="2268142"/>
                  </a:lnTo>
                  <a:lnTo>
                    <a:pt x="324016" y="2297728"/>
                  </a:lnTo>
                  <a:close/>
                </a:path>
                <a:path w="324484" h="2327909">
                  <a:moveTo>
                    <a:pt x="304965" y="2325597"/>
                  </a:moveTo>
                  <a:lnTo>
                    <a:pt x="301756" y="2325597"/>
                  </a:lnTo>
                  <a:lnTo>
                    <a:pt x="317060" y="2318802"/>
                  </a:lnTo>
                  <a:lnTo>
                    <a:pt x="323900" y="2298335"/>
                  </a:lnTo>
                  <a:lnTo>
                    <a:pt x="318289" y="2318238"/>
                  </a:lnTo>
                  <a:lnTo>
                    <a:pt x="304965" y="232559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4359072" y="7962710"/>
              <a:ext cx="271246" cy="2269794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14336757" y="7924969"/>
              <a:ext cx="316230" cy="2337435"/>
            </a:xfrm>
            <a:custGeom>
              <a:avLst/>
              <a:gdLst/>
              <a:ahLst/>
              <a:cxnLst/>
              <a:rect l="l" t="t" r="r" b="b"/>
              <a:pathLst>
                <a:path w="316230" h="2337434">
                  <a:moveTo>
                    <a:pt x="297684" y="2336958"/>
                  </a:moveTo>
                  <a:lnTo>
                    <a:pt x="27389" y="2336958"/>
                  </a:lnTo>
                  <a:lnTo>
                    <a:pt x="15378" y="2333922"/>
                  </a:lnTo>
                  <a:lnTo>
                    <a:pt x="7204" y="2326004"/>
                  </a:lnTo>
                  <a:lnTo>
                    <a:pt x="2539" y="2314990"/>
                  </a:lnTo>
                  <a:lnTo>
                    <a:pt x="1057" y="2302667"/>
                  </a:lnTo>
                  <a:lnTo>
                    <a:pt x="0" y="188514"/>
                  </a:lnTo>
                  <a:lnTo>
                    <a:pt x="11477" y="144037"/>
                  </a:lnTo>
                  <a:lnTo>
                    <a:pt x="39708" y="100116"/>
                  </a:lnTo>
                  <a:lnTo>
                    <a:pt x="75396" y="60758"/>
                  </a:lnTo>
                  <a:lnTo>
                    <a:pt x="109239" y="29974"/>
                  </a:lnTo>
                  <a:lnTo>
                    <a:pt x="157461" y="3700"/>
                  </a:lnTo>
                  <a:lnTo>
                    <a:pt x="184992" y="0"/>
                  </a:lnTo>
                  <a:lnTo>
                    <a:pt x="211075" y="7114"/>
                  </a:lnTo>
                  <a:lnTo>
                    <a:pt x="237997" y="35254"/>
                  </a:lnTo>
                  <a:lnTo>
                    <a:pt x="259096" y="65969"/>
                  </a:lnTo>
                  <a:lnTo>
                    <a:pt x="160447" y="65969"/>
                  </a:lnTo>
                  <a:lnTo>
                    <a:pt x="123515" y="90299"/>
                  </a:lnTo>
                  <a:lnTo>
                    <a:pt x="92729" y="123479"/>
                  </a:lnTo>
                  <a:lnTo>
                    <a:pt x="65670" y="159833"/>
                  </a:lnTo>
                  <a:lnTo>
                    <a:pt x="45535" y="192948"/>
                  </a:lnTo>
                  <a:lnTo>
                    <a:pt x="44626" y="194335"/>
                  </a:lnTo>
                  <a:lnTo>
                    <a:pt x="44715" y="310780"/>
                  </a:lnTo>
                  <a:lnTo>
                    <a:pt x="45667" y="2278114"/>
                  </a:lnTo>
                  <a:lnTo>
                    <a:pt x="19246" y="2278114"/>
                  </a:lnTo>
                  <a:lnTo>
                    <a:pt x="45683" y="2312510"/>
                  </a:lnTo>
                  <a:lnTo>
                    <a:pt x="274508" y="2312510"/>
                  </a:lnTo>
                  <a:lnTo>
                    <a:pt x="278235" y="2323761"/>
                  </a:lnTo>
                  <a:lnTo>
                    <a:pt x="293600" y="2334735"/>
                  </a:lnTo>
                  <a:lnTo>
                    <a:pt x="301356" y="2334735"/>
                  </a:lnTo>
                  <a:lnTo>
                    <a:pt x="297684" y="2336958"/>
                  </a:lnTo>
                  <a:close/>
                </a:path>
                <a:path w="316230" h="2337434">
                  <a:moveTo>
                    <a:pt x="270200" y="197396"/>
                  </a:moveTo>
                  <a:lnTo>
                    <a:pt x="268074" y="192853"/>
                  </a:lnTo>
                  <a:lnTo>
                    <a:pt x="256301" y="156505"/>
                  </a:lnTo>
                  <a:lnTo>
                    <a:pt x="239808" y="118993"/>
                  </a:lnTo>
                  <a:lnTo>
                    <a:pt x="218438" y="86966"/>
                  </a:lnTo>
                  <a:lnTo>
                    <a:pt x="192037" y="67075"/>
                  </a:lnTo>
                  <a:lnTo>
                    <a:pt x="160447" y="65969"/>
                  </a:lnTo>
                  <a:lnTo>
                    <a:pt x="259096" y="65969"/>
                  </a:lnTo>
                  <a:lnTo>
                    <a:pt x="271947" y="84677"/>
                  </a:lnTo>
                  <a:lnTo>
                    <a:pt x="294814" y="131699"/>
                  </a:lnTo>
                  <a:lnTo>
                    <a:pt x="288484" y="152636"/>
                  </a:lnTo>
                  <a:lnTo>
                    <a:pt x="300497" y="155687"/>
                  </a:lnTo>
                  <a:lnTo>
                    <a:pt x="308682" y="163630"/>
                  </a:lnTo>
                  <a:lnTo>
                    <a:pt x="313378" y="174648"/>
                  </a:lnTo>
                  <a:lnTo>
                    <a:pt x="313698" y="177190"/>
                  </a:lnTo>
                  <a:lnTo>
                    <a:pt x="270190" y="177190"/>
                  </a:lnTo>
                  <a:lnTo>
                    <a:pt x="270200" y="197396"/>
                  </a:lnTo>
                  <a:close/>
                </a:path>
                <a:path w="316230" h="2337434">
                  <a:moveTo>
                    <a:pt x="296627" y="211480"/>
                  </a:moveTo>
                  <a:lnTo>
                    <a:pt x="292291" y="211480"/>
                  </a:lnTo>
                  <a:lnTo>
                    <a:pt x="284195" y="210147"/>
                  </a:lnTo>
                  <a:lnTo>
                    <a:pt x="277169" y="206374"/>
                  </a:lnTo>
                  <a:lnTo>
                    <a:pt x="271650" y="200497"/>
                  </a:lnTo>
                  <a:lnTo>
                    <a:pt x="270200" y="197396"/>
                  </a:lnTo>
                  <a:lnTo>
                    <a:pt x="270190" y="177190"/>
                  </a:lnTo>
                  <a:lnTo>
                    <a:pt x="296627" y="211480"/>
                  </a:lnTo>
                  <a:close/>
                </a:path>
                <a:path w="316230" h="2337434">
                  <a:moveTo>
                    <a:pt x="314932" y="211480"/>
                  </a:moveTo>
                  <a:lnTo>
                    <a:pt x="296627" y="211480"/>
                  </a:lnTo>
                  <a:lnTo>
                    <a:pt x="270190" y="177190"/>
                  </a:lnTo>
                  <a:lnTo>
                    <a:pt x="313698" y="177190"/>
                  </a:lnTo>
                  <a:lnTo>
                    <a:pt x="314921" y="186927"/>
                  </a:lnTo>
                  <a:lnTo>
                    <a:pt x="314932" y="211480"/>
                  </a:lnTo>
                  <a:close/>
                </a:path>
                <a:path w="316230" h="2337434">
                  <a:moveTo>
                    <a:pt x="293600" y="2334735"/>
                  </a:moveTo>
                  <a:lnTo>
                    <a:pt x="278235" y="2323761"/>
                  </a:lnTo>
                  <a:lnTo>
                    <a:pt x="271247" y="2302667"/>
                  </a:lnTo>
                  <a:lnTo>
                    <a:pt x="270200" y="197396"/>
                  </a:lnTo>
                  <a:lnTo>
                    <a:pt x="271650" y="200497"/>
                  </a:lnTo>
                  <a:lnTo>
                    <a:pt x="277169" y="206374"/>
                  </a:lnTo>
                  <a:lnTo>
                    <a:pt x="284195" y="210147"/>
                  </a:lnTo>
                  <a:lnTo>
                    <a:pt x="292291" y="211480"/>
                  </a:lnTo>
                  <a:lnTo>
                    <a:pt x="314932" y="211480"/>
                  </a:lnTo>
                  <a:lnTo>
                    <a:pt x="315858" y="2278114"/>
                  </a:lnTo>
                  <a:lnTo>
                    <a:pt x="289542" y="2278114"/>
                  </a:lnTo>
                  <a:lnTo>
                    <a:pt x="307484" y="2287308"/>
                  </a:lnTo>
                  <a:lnTo>
                    <a:pt x="315701" y="2307536"/>
                  </a:lnTo>
                  <a:lnTo>
                    <a:pt x="314438" y="2316577"/>
                  </a:lnTo>
                  <a:lnTo>
                    <a:pt x="309840" y="2329600"/>
                  </a:lnTo>
                  <a:lnTo>
                    <a:pt x="304371" y="2332911"/>
                  </a:lnTo>
                  <a:lnTo>
                    <a:pt x="293600" y="2334735"/>
                  </a:lnTo>
                  <a:close/>
                </a:path>
                <a:path w="316230" h="2337434">
                  <a:moveTo>
                    <a:pt x="45683" y="2312510"/>
                  </a:moveTo>
                  <a:lnTo>
                    <a:pt x="19246" y="2278114"/>
                  </a:lnTo>
                  <a:lnTo>
                    <a:pt x="45667" y="2278114"/>
                  </a:lnTo>
                  <a:lnTo>
                    <a:pt x="45683" y="2312510"/>
                  </a:lnTo>
                  <a:close/>
                </a:path>
                <a:path w="316230" h="2337434">
                  <a:moveTo>
                    <a:pt x="274508" y="2312510"/>
                  </a:moveTo>
                  <a:lnTo>
                    <a:pt x="45683" y="2312510"/>
                  </a:lnTo>
                  <a:lnTo>
                    <a:pt x="45667" y="2278114"/>
                  </a:lnTo>
                  <a:lnTo>
                    <a:pt x="271235" y="2278114"/>
                  </a:lnTo>
                  <a:lnTo>
                    <a:pt x="271247" y="2302667"/>
                  </a:lnTo>
                  <a:lnTo>
                    <a:pt x="274508" y="2312510"/>
                  </a:lnTo>
                  <a:close/>
                </a:path>
                <a:path w="316230" h="2337434">
                  <a:moveTo>
                    <a:pt x="314438" y="2316577"/>
                  </a:moveTo>
                  <a:lnTo>
                    <a:pt x="315701" y="2307536"/>
                  </a:lnTo>
                  <a:lnTo>
                    <a:pt x="307484" y="2287308"/>
                  </a:lnTo>
                  <a:lnTo>
                    <a:pt x="289542" y="2278114"/>
                  </a:lnTo>
                  <a:lnTo>
                    <a:pt x="315858" y="2278114"/>
                  </a:lnTo>
                  <a:lnTo>
                    <a:pt x="315873" y="2312510"/>
                  </a:lnTo>
                  <a:lnTo>
                    <a:pt x="314438" y="2316577"/>
                  </a:lnTo>
                  <a:close/>
                </a:path>
                <a:path w="316230" h="2337434">
                  <a:moveTo>
                    <a:pt x="309840" y="2329600"/>
                  </a:moveTo>
                  <a:lnTo>
                    <a:pt x="314438" y="2316577"/>
                  </a:lnTo>
                  <a:lnTo>
                    <a:pt x="312874" y="2327763"/>
                  </a:lnTo>
                  <a:lnTo>
                    <a:pt x="309840" y="2329600"/>
                  </a:lnTo>
                  <a:close/>
                </a:path>
                <a:path w="316230" h="2337434">
                  <a:moveTo>
                    <a:pt x="304371" y="2332911"/>
                  </a:moveTo>
                  <a:lnTo>
                    <a:pt x="309840" y="2329600"/>
                  </a:lnTo>
                  <a:lnTo>
                    <a:pt x="308945" y="2332136"/>
                  </a:lnTo>
                  <a:lnTo>
                    <a:pt x="304371" y="2332911"/>
                  </a:lnTo>
                  <a:close/>
                </a:path>
                <a:path w="316230" h="2337434">
                  <a:moveTo>
                    <a:pt x="301356" y="2334735"/>
                  </a:moveTo>
                  <a:lnTo>
                    <a:pt x="293600" y="2334735"/>
                  </a:lnTo>
                  <a:lnTo>
                    <a:pt x="304371" y="2332911"/>
                  </a:lnTo>
                  <a:lnTo>
                    <a:pt x="301356" y="233473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4622704" y="7961472"/>
              <a:ext cx="277909" cy="2271032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14600193" y="7925045"/>
              <a:ext cx="323215" cy="2336800"/>
            </a:xfrm>
            <a:custGeom>
              <a:avLst/>
              <a:gdLst/>
              <a:ahLst/>
              <a:cxnLst/>
              <a:rect l="l" t="t" r="r" b="b"/>
              <a:pathLst>
                <a:path w="323215" h="2336800">
                  <a:moveTo>
                    <a:pt x="7691" y="155603"/>
                  </a:moveTo>
                  <a:lnTo>
                    <a:pt x="10509" y="151432"/>
                  </a:lnTo>
                  <a:lnTo>
                    <a:pt x="20077" y="136685"/>
                  </a:lnTo>
                  <a:lnTo>
                    <a:pt x="27496" y="124208"/>
                  </a:lnTo>
                  <a:lnTo>
                    <a:pt x="35094" y="111801"/>
                  </a:lnTo>
                  <a:lnTo>
                    <a:pt x="70459" y="63910"/>
                  </a:lnTo>
                  <a:lnTo>
                    <a:pt x="113852" y="23138"/>
                  </a:lnTo>
                  <a:lnTo>
                    <a:pt x="161889" y="492"/>
                  </a:lnTo>
                  <a:lnTo>
                    <a:pt x="185721" y="0"/>
                  </a:lnTo>
                  <a:lnTo>
                    <a:pt x="208819" y="5777"/>
                  </a:lnTo>
                  <a:lnTo>
                    <a:pt x="228615" y="17727"/>
                  </a:lnTo>
                  <a:lnTo>
                    <a:pt x="248235" y="43142"/>
                  </a:lnTo>
                  <a:lnTo>
                    <a:pt x="265094" y="69050"/>
                  </a:lnTo>
                  <a:lnTo>
                    <a:pt x="160627" y="69050"/>
                  </a:lnTo>
                  <a:lnTo>
                    <a:pt x="129056" y="83306"/>
                  </a:lnTo>
                  <a:lnTo>
                    <a:pt x="95582" y="117741"/>
                  </a:lnTo>
                  <a:lnTo>
                    <a:pt x="81428" y="137307"/>
                  </a:lnTo>
                  <a:lnTo>
                    <a:pt x="71134" y="152772"/>
                  </a:lnTo>
                  <a:lnTo>
                    <a:pt x="22510" y="152772"/>
                  </a:lnTo>
                  <a:lnTo>
                    <a:pt x="11675" y="154336"/>
                  </a:lnTo>
                  <a:lnTo>
                    <a:pt x="7691" y="155603"/>
                  </a:lnTo>
                  <a:close/>
                </a:path>
                <a:path w="323215" h="2336800">
                  <a:moveTo>
                    <a:pt x="276738" y="191384"/>
                  </a:moveTo>
                  <a:lnTo>
                    <a:pt x="260942" y="152953"/>
                  </a:lnTo>
                  <a:lnTo>
                    <a:pt x="240455" y="116926"/>
                  </a:lnTo>
                  <a:lnTo>
                    <a:pt x="189950" y="71931"/>
                  </a:lnTo>
                  <a:lnTo>
                    <a:pt x="160627" y="69050"/>
                  </a:lnTo>
                  <a:lnTo>
                    <a:pt x="265094" y="69050"/>
                  </a:lnTo>
                  <a:lnTo>
                    <a:pt x="278106" y="89046"/>
                  </a:lnTo>
                  <a:lnTo>
                    <a:pt x="300918" y="133025"/>
                  </a:lnTo>
                  <a:lnTo>
                    <a:pt x="299362" y="152666"/>
                  </a:lnTo>
                  <a:lnTo>
                    <a:pt x="309099" y="156122"/>
                  </a:lnTo>
                  <a:lnTo>
                    <a:pt x="316189" y="164599"/>
                  </a:lnTo>
                  <a:lnTo>
                    <a:pt x="320523" y="175258"/>
                  </a:lnTo>
                  <a:lnTo>
                    <a:pt x="320998" y="178490"/>
                  </a:lnTo>
                  <a:lnTo>
                    <a:pt x="276731" y="178490"/>
                  </a:lnTo>
                  <a:lnTo>
                    <a:pt x="276738" y="191384"/>
                  </a:lnTo>
                  <a:close/>
                </a:path>
                <a:path w="323215" h="2336800">
                  <a:moveTo>
                    <a:pt x="300419" y="2336776"/>
                  </a:moveTo>
                  <a:lnTo>
                    <a:pt x="23673" y="2336776"/>
                  </a:lnTo>
                  <a:lnTo>
                    <a:pt x="13919" y="2333320"/>
                  </a:lnTo>
                  <a:lnTo>
                    <a:pt x="6792" y="2324843"/>
                  </a:lnTo>
                  <a:lnTo>
                    <a:pt x="2422" y="2314184"/>
                  </a:lnTo>
                  <a:lnTo>
                    <a:pt x="936" y="2304179"/>
                  </a:lnTo>
                  <a:lnTo>
                    <a:pt x="0" y="211298"/>
                  </a:lnTo>
                  <a:lnTo>
                    <a:pt x="85" y="177987"/>
                  </a:lnTo>
                  <a:lnTo>
                    <a:pt x="1393" y="168622"/>
                  </a:lnTo>
                  <a:lnTo>
                    <a:pt x="5695" y="160379"/>
                  </a:lnTo>
                  <a:lnTo>
                    <a:pt x="12774" y="154814"/>
                  </a:lnTo>
                  <a:lnTo>
                    <a:pt x="22510" y="152772"/>
                  </a:lnTo>
                  <a:lnTo>
                    <a:pt x="71134" y="152772"/>
                  </a:lnTo>
                  <a:lnTo>
                    <a:pt x="68088" y="157349"/>
                  </a:lnTo>
                  <a:lnTo>
                    <a:pt x="55698" y="177987"/>
                  </a:lnTo>
                  <a:lnTo>
                    <a:pt x="51792" y="185369"/>
                  </a:lnTo>
                  <a:lnTo>
                    <a:pt x="45140" y="185369"/>
                  </a:lnTo>
                  <a:lnTo>
                    <a:pt x="22615" y="211298"/>
                  </a:lnTo>
                  <a:lnTo>
                    <a:pt x="45153" y="211298"/>
                  </a:lnTo>
                  <a:lnTo>
                    <a:pt x="46181" y="2278249"/>
                  </a:lnTo>
                  <a:lnTo>
                    <a:pt x="23567" y="2278249"/>
                  </a:lnTo>
                  <a:lnTo>
                    <a:pt x="46197" y="2310846"/>
                  </a:lnTo>
                  <a:lnTo>
                    <a:pt x="280074" y="2310846"/>
                  </a:lnTo>
                  <a:lnTo>
                    <a:pt x="284905" y="2324941"/>
                  </a:lnTo>
                  <a:lnTo>
                    <a:pt x="300459" y="2334778"/>
                  </a:lnTo>
                  <a:lnTo>
                    <a:pt x="304236" y="2334778"/>
                  </a:lnTo>
                  <a:lnTo>
                    <a:pt x="300419" y="2336776"/>
                  </a:lnTo>
                  <a:close/>
                </a:path>
                <a:path w="323215" h="2336800">
                  <a:moveTo>
                    <a:pt x="299362" y="211087"/>
                  </a:moveTo>
                  <a:lnTo>
                    <a:pt x="297247" y="211087"/>
                  </a:lnTo>
                  <a:lnTo>
                    <a:pt x="291024" y="209405"/>
                  </a:lnTo>
                  <a:lnTo>
                    <a:pt x="276731" y="178490"/>
                  </a:lnTo>
                  <a:lnTo>
                    <a:pt x="299362" y="211087"/>
                  </a:lnTo>
                  <a:close/>
                </a:path>
                <a:path w="323215" h="2336800">
                  <a:moveTo>
                    <a:pt x="322005" y="211087"/>
                  </a:moveTo>
                  <a:lnTo>
                    <a:pt x="299362" y="211087"/>
                  </a:lnTo>
                  <a:lnTo>
                    <a:pt x="276731" y="178490"/>
                  </a:lnTo>
                  <a:lnTo>
                    <a:pt x="320998" y="178490"/>
                  </a:lnTo>
                  <a:lnTo>
                    <a:pt x="321992" y="185263"/>
                  </a:lnTo>
                  <a:lnTo>
                    <a:pt x="322005" y="211087"/>
                  </a:lnTo>
                  <a:close/>
                </a:path>
                <a:path w="323215" h="2336800">
                  <a:moveTo>
                    <a:pt x="33930" y="211298"/>
                  </a:moveTo>
                  <a:lnTo>
                    <a:pt x="22615" y="211298"/>
                  </a:lnTo>
                  <a:lnTo>
                    <a:pt x="45140" y="185369"/>
                  </a:lnTo>
                  <a:lnTo>
                    <a:pt x="45146" y="197928"/>
                  </a:lnTo>
                  <a:lnTo>
                    <a:pt x="44400" y="199339"/>
                  </a:lnTo>
                  <a:lnTo>
                    <a:pt x="40275" y="207806"/>
                  </a:lnTo>
                  <a:lnTo>
                    <a:pt x="33930" y="211298"/>
                  </a:lnTo>
                  <a:close/>
                </a:path>
                <a:path w="323215" h="2336800">
                  <a:moveTo>
                    <a:pt x="45146" y="197928"/>
                  </a:moveTo>
                  <a:lnTo>
                    <a:pt x="45140" y="185369"/>
                  </a:lnTo>
                  <a:lnTo>
                    <a:pt x="51792" y="185369"/>
                  </a:lnTo>
                  <a:lnTo>
                    <a:pt x="45146" y="197928"/>
                  </a:lnTo>
                  <a:close/>
                </a:path>
                <a:path w="323215" h="2336800">
                  <a:moveTo>
                    <a:pt x="300459" y="2334778"/>
                  </a:moveTo>
                  <a:lnTo>
                    <a:pt x="284905" y="2324941"/>
                  </a:lnTo>
                  <a:lnTo>
                    <a:pt x="277789" y="2304179"/>
                  </a:lnTo>
                  <a:lnTo>
                    <a:pt x="276738" y="191384"/>
                  </a:lnTo>
                  <a:lnTo>
                    <a:pt x="277789" y="193942"/>
                  </a:lnTo>
                  <a:lnTo>
                    <a:pt x="280680" y="199612"/>
                  </a:lnTo>
                  <a:lnTo>
                    <a:pt x="285297" y="205173"/>
                  </a:lnTo>
                  <a:lnTo>
                    <a:pt x="291024" y="209405"/>
                  </a:lnTo>
                  <a:lnTo>
                    <a:pt x="297247" y="211087"/>
                  </a:lnTo>
                  <a:lnTo>
                    <a:pt x="322005" y="211087"/>
                  </a:lnTo>
                  <a:lnTo>
                    <a:pt x="323033" y="2278249"/>
                  </a:lnTo>
                  <a:lnTo>
                    <a:pt x="300419" y="2278249"/>
                  </a:lnTo>
                  <a:lnTo>
                    <a:pt x="316792" y="2287394"/>
                  </a:lnTo>
                  <a:lnTo>
                    <a:pt x="322984" y="2307513"/>
                  </a:lnTo>
                  <a:lnTo>
                    <a:pt x="319777" y="2320184"/>
                  </a:lnTo>
                  <a:lnTo>
                    <a:pt x="317004" y="2328096"/>
                  </a:lnTo>
                  <a:lnTo>
                    <a:pt x="307543" y="2333047"/>
                  </a:lnTo>
                  <a:lnTo>
                    <a:pt x="300459" y="2334778"/>
                  </a:lnTo>
                  <a:close/>
                </a:path>
                <a:path w="323215" h="2336800">
                  <a:moveTo>
                    <a:pt x="45153" y="211298"/>
                  </a:moveTo>
                  <a:lnTo>
                    <a:pt x="33930" y="211298"/>
                  </a:lnTo>
                  <a:lnTo>
                    <a:pt x="40275" y="207806"/>
                  </a:lnTo>
                  <a:lnTo>
                    <a:pt x="44400" y="199339"/>
                  </a:lnTo>
                  <a:lnTo>
                    <a:pt x="45146" y="197928"/>
                  </a:lnTo>
                  <a:lnTo>
                    <a:pt x="45153" y="211298"/>
                  </a:lnTo>
                  <a:close/>
                </a:path>
                <a:path w="323215" h="2336800">
                  <a:moveTo>
                    <a:pt x="46197" y="2310846"/>
                  </a:moveTo>
                  <a:lnTo>
                    <a:pt x="23567" y="2278249"/>
                  </a:lnTo>
                  <a:lnTo>
                    <a:pt x="46181" y="2278249"/>
                  </a:lnTo>
                  <a:lnTo>
                    <a:pt x="46197" y="2310846"/>
                  </a:lnTo>
                  <a:close/>
                </a:path>
                <a:path w="323215" h="2336800">
                  <a:moveTo>
                    <a:pt x="280074" y="2310846"/>
                  </a:moveTo>
                  <a:lnTo>
                    <a:pt x="46197" y="2310846"/>
                  </a:lnTo>
                  <a:lnTo>
                    <a:pt x="46181" y="2278249"/>
                  </a:lnTo>
                  <a:lnTo>
                    <a:pt x="277776" y="2278249"/>
                  </a:lnTo>
                  <a:lnTo>
                    <a:pt x="277789" y="2304179"/>
                  </a:lnTo>
                  <a:lnTo>
                    <a:pt x="280074" y="2310846"/>
                  </a:lnTo>
                  <a:close/>
                </a:path>
                <a:path w="323215" h="2336800">
                  <a:moveTo>
                    <a:pt x="319777" y="2320184"/>
                  </a:moveTo>
                  <a:lnTo>
                    <a:pt x="322984" y="2307513"/>
                  </a:lnTo>
                  <a:lnTo>
                    <a:pt x="316792" y="2287394"/>
                  </a:lnTo>
                  <a:lnTo>
                    <a:pt x="300419" y="2278249"/>
                  </a:lnTo>
                  <a:lnTo>
                    <a:pt x="323033" y="2278249"/>
                  </a:lnTo>
                  <a:lnTo>
                    <a:pt x="323050" y="2310846"/>
                  </a:lnTo>
                  <a:lnTo>
                    <a:pt x="319777" y="2320184"/>
                  </a:lnTo>
                  <a:close/>
                </a:path>
                <a:path w="323215" h="2336800">
                  <a:moveTo>
                    <a:pt x="317004" y="2328096"/>
                  </a:moveTo>
                  <a:lnTo>
                    <a:pt x="319777" y="2320184"/>
                  </a:lnTo>
                  <a:lnTo>
                    <a:pt x="317893" y="2327631"/>
                  </a:lnTo>
                  <a:lnTo>
                    <a:pt x="317004" y="2328096"/>
                  </a:lnTo>
                  <a:close/>
                </a:path>
                <a:path w="323215" h="2336800">
                  <a:moveTo>
                    <a:pt x="307543" y="2333047"/>
                  </a:moveTo>
                  <a:lnTo>
                    <a:pt x="317004" y="2328096"/>
                  </a:lnTo>
                  <a:lnTo>
                    <a:pt x="315992" y="2330983"/>
                  </a:lnTo>
                  <a:lnTo>
                    <a:pt x="307543" y="2333047"/>
                  </a:lnTo>
                  <a:close/>
                </a:path>
                <a:path w="323215" h="2336800">
                  <a:moveTo>
                    <a:pt x="304236" y="2334778"/>
                  </a:moveTo>
                  <a:lnTo>
                    <a:pt x="300459" y="2334778"/>
                  </a:lnTo>
                  <a:lnTo>
                    <a:pt x="307543" y="2333047"/>
                  </a:lnTo>
                  <a:lnTo>
                    <a:pt x="304236" y="233477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9" name="object 89"/>
          <p:cNvGrpSpPr/>
          <p:nvPr/>
        </p:nvGrpSpPr>
        <p:grpSpPr>
          <a:xfrm>
            <a:off x="13237450" y="7097431"/>
            <a:ext cx="1151890" cy="3164840"/>
            <a:chOff x="13237450" y="7097431"/>
            <a:chExt cx="1151890" cy="3164840"/>
          </a:xfrm>
        </p:grpSpPr>
        <p:pic>
          <p:nvPicPr>
            <p:cNvPr id="90" name="object 9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3950559" y="7118943"/>
              <a:ext cx="220805" cy="380751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3922007" y="7097431"/>
              <a:ext cx="278130" cy="426084"/>
            </a:xfrm>
            <a:custGeom>
              <a:avLst/>
              <a:gdLst/>
              <a:ahLst/>
              <a:cxnLst/>
              <a:rect l="l" t="t" r="r" b="b"/>
              <a:pathLst>
                <a:path w="278130" h="426084">
                  <a:moveTo>
                    <a:pt x="145480" y="425978"/>
                  </a:moveTo>
                  <a:lnTo>
                    <a:pt x="95174" y="414276"/>
                  </a:lnTo>
                  <a:lnTo>
                    <a:pt x="63185" y="386627"/>
                  </a:lnTo>
                  <a:lnTo>
                    <a:pt x="45472" y="345801"/>
                  </a:lnTo>
                  <a:lnTo>
                    <a:pt x="32701" y="320761"/>
                  </a:lnTo>
                  <a:lnTo>
                    <a:pt x="15637" y="288201"/>
                  </a:lnTo>
                  <a:lnTo>
                    <a:pt x="2123" y="255044"/>
                  </a:lnTo>
                  <a:lnTo>
                    <a:pt x="0" y="228219"/>
                  </a:lnTo>
                  <a:lnTo>
                    <a:pt x="7228" y="210888"/>
                  </a:lnTo>
                  <a:lnTo>
                    <a:pt x="17541" y="193637"/>
                  </a:lnTo>
                  <a:lnTo>
                    <a:pt x="28864" y="176902"/>
                  </a:lnTo>
                  <a:lnTo>
                    <a:pt x="39127" y="161120"/>
                  </a:lnTo>
                  <a:lnTo>
                    <a:pt x="57408" y="129353"/>
                  </a:lnTo>
                  <a:lnTo>
                    <a:pt x="75610" y="97169"/>
                  </a:lnTo>
                  <a:lnTo>
                    <a:pt x="94447" y="65422"/>
                  </a:lnTo>
                  <a:lnTo>
                    <a:pt x="114632" y="34965"/>
                  </a:lnTo>
                  <a:lnTo>
                    <a:pt x="137071" y="11792"/>
                  </a:lnTo>
                  <a:lnTo>
                    <a:pt x="163039" y="0"/>
                  </a:lnTo>
                  <a:lnTo>
                    <a:pt x="189522" y="3547"/>
                  </a:lnTo>
                  <a:lnTo>
                    <a:pt x="213508" y="26392"/>
                  </a:lnTo>
                  <a:lnTo>
                    <a:pt x="223826" y="47908"/>
                  </a:lnTo>
                  <a:lnTo>
                    <a:pt x="165925" y="47908"/>
                  </a:lnTo>
                  <a:lnTo>
                    <a:pt x="166768" y="56808"/>
                  </a:lnTo>
                  <a:lnTo>
                    <a:pt x="166238" y="62270"/>
                  </a:lnTo>
                  <a:lnTo>
                    <a:pt x="149300" y="90369"/>
                  </a:lnTo>
                  <a:lnTo>
                    <a:pt x="100567" y="171901"/>
                  </a:lnTo>
                  <a:lnTo>
                    <a:pt x="60993" y="238789"/>
                  </a:lnTo>
                  <a:lnTo>
                    <a:pt x="56285" y="238789"/>
                  </a:lnTo>
                  <a:lnTo>
                    <a:pt x="56684" y="242614"/>
                  </a:lnTo>
                  <a:lnTo>
                    <a:pt x="57739" y="244306"/>
                  </a:lnTo>
                  <a:lnTo>
                    <a:pt x="60574" y="244306"/>
                  </a:lnTo>
                  <a:lnTo>
                    <a:pt x="63555" y="250338"/>
                  </a:lnTo>
                  <a:lnTo>
                    <a:pt x="69189" y="263563"/>
                  </a:lnTo>
                  <a:lnTo>
                    <a:pt x="85974" y="303150"/>
                  </a:lnTo>
                  <a:lnTo>
                    <a:pt x="91861" y="317138"/>
                  </a:lnTo>
                  <a:lnTo>
                    <a:pt x="109662" y="359242"/>
                  </a:lnTo>
                  <a:lnTo>
                    <a:pt x="115643" y="370884"/>
                  </a:lnTo>
                  <a:lnTo>
                    <a:pt x="107124" y="370884"/>
                  </a:lnTo>
                  <a:lnTo>
                    <a:pt x="117945" y="376908"/>
                  </a:lnTo>
                  <a:lnTo>
                    <a:pt x="120170" y="377962"/>
                  </a:lnTo>
                  <a:lnTo>
                    <a:pt x="138593" y="377962"/>
                  </a:lnTo>
                  <a:lnTo>
                    <a:pt x="148337" y="380153"/>
                  </a:lnTo>
                  <a:lnTo>
                    <a:pt x="237962" y="380153"/>
                  </a:lnTo>
                  <a:lnTo>
                    <a:pt x="222827" y="398917"/>
                  </a:lnTo>
                  <a:lnTo>
                    <a:pt x="188093" y="419909"/>
                  </a:lnTo>
                  <a:lnTo>
                    <a:pt x="145480" y="425978"/>
                  </a:lnTo>
                  <a:close/>
                </a:path>
                <a:path w="278130" h="426084">
                  <a:moveTo>
                    <a:pt x="219967" y="263563"/>
                  </a:moveTo>
                  <a:lnTo>
                    <a:pt x="171314" y="70737"/>
                  </a:lnTo>
                  <a:lnTo>
                    <a:pt x="169410" y="63646"/>
                  </a:lnTo>
                  <a:lnTo>
                    <a:pt x="167824" y="56555"/>
                  </a:lnTo>
                  <a:lnTo>
                    <a:pt x="165925" y="47908"/>
                  </a:lnTo>
                  <a:lnTo>
                    <a:pt x="223826" y="47908"/>
                  </a:lnTo>
                  <a:lnTo>
                    <a:pt x="224801" y="49942"/>
                  </a:lnTo>
                  <a:lnTo>
                    <a:pt x="232318" y="76439"/>
                  </a:lnTo>
                  <a:lnTo>
                    <a:pt x="238149" y="104662"/>
                  </a:lnTo>
                  <a:lnTo>
                    <a:pt x="244386" y="133391"/>
                  </a:lnTo>
                  <a:lnTo>
                    <a:pt x="252617" y="165776"/>
                  </a:lnTo>
                  <a:lnTo>
                    <a:pt x="260817" y="198162"/>
                  </a:lnTo>
                  <a:lnTo>
                    <a:pt x="272553" y="244650"/>
                  </a:lnTo>
                  <a:lnTo>
                    <a:pt x="231660" y="244650"/>
                  </a:lnTo>
                  <a:lnTo>
                    <a:pt x="220910" y="258276"/>
                  </a:lnTo>
                  <a:lnTo>
                    <a:pt x="219967" y="263563"/>
                  </a:lnTo>
                  <a:close/>
                </a:path>
                <a:path w="278130" h="426084">
                  <a:moveTo>
                    <a:pt x="57739" y="244306"/>
                  </a:moveTo>
                  <a:lnTo>
                    <a:pt x="56684" y="242614"/>
                  </a:lnTo>
                  <a:lnTo>
                    <a:pt x="56285" y="238789"/>
                  </a:lnTo>
                  <a:lnTo>
                    <a:pt x="58066" y="239230"/>
                  </a:lnTo>
                  <a:lnTo>
                    <a:pt x="59281" y="241690"/>
                  </a:lnTo>
                  <a:lnTo>
                    <a:pt x="57739" y="244306"/>
                  </a:lnTo>
                  <a:close/>
                </a:path>
                <a:path w="278130" h="426084">
                  <a:moveTo>
                    <a:pt x="59281" y="241690"/>
                  </a:moveTo>
                  <a:lnTo>
                    <a:pt x="58066" y="239230"/>
                  </a:lnTo>
                  <a:lnTo>
                    <a:pt x="56285" y="238789"/>
                  </a:lnTo>
                  <a:lnTo>
                    <a:pt x="60993" y="238789"/>
                  </a:lnTo>
                  <a:lnTo>
                    <a:pt x="59281" y="241690"/>
                  </a:lnTo>
                  <a:close/>
                </a:path>
                <a:path w="278130" h="426084">
                  <a:moveTo>
                    <a:pt x="60574" y="244306"/>
                  </a:moveTo>
                  <a:lnTo>
                    <a:pt x="57739" y="244306"/>
                  </a:lnTo>
                  <a:lnTo>
                    <a:pt x="59281" y="241690"/>
                  </a:lnTo>
                  <a:lnTo>
                    <a:pt x="60574" y="244306"/>
                  </a:lnTo>
                  <a:close/>
                </a:path>
                <a:path w="278130" h="426084">
                  <a:moveTo>
                    <a:pt x="255160" y="289365"/>
                  </a:moveTo>
                  <a:lnTo>
                    <a:pt x="234415" y="285287"/>
                  </a:lnTo>
                  <a:lnTo>
                    <a:pt x="221650" y="270235"/>
                  </a:lnTo>
                  <a:lnTo>
                    <a:pt x="219967" y="263563"/>
                  </a:lnTo>
                  <a:lnTo>
                    <a:pt x="220910" y="258276"/>
                  </a:lnTo>
                  <a:lnTo>
                    <a:pt x="231660" y="244650"/>
                  </a:lnTo>
                  <a:lnTo>
                    <a:pt x="251868" y="244755"/>
                  </a:lnTo>
                  <a:lnTo>
                    <a:pt x="270847" y="255775"/>
                  </a:lnTo>
                  <a:lnTo>
                    <a:pt x="275810" y="269210"/>
                  </a:lnTo>
                  <a:lnTo>
                    <a:pt x="273030" y="282052"/>
                  </a:lnTo>
                  <a:lnTo>
                    <a:pt x="255160" y="289365"/>
                  </a:lnTo>
                  <a:close/>
                </a:path>
                <a:path w="278130" h="426084">
                  <a:moveTo>
                    <a:pt x="275810" y="269210"/>
                  </a:moveTo>
                  <a:lnTo>
                    <a:pt x="270847" y="255775"/>
                  </a:lnTo>
                  <a:lnTo>
                    <a:pt x="251868" y="244755"/>
                  </a:lnTo>
                  <a:lnTo>
                    <a:pt x="231660" y="244650"/>
                  </a:lnTo>
                  <a:lnTo>
                    <a:pt x="272553" y="244650"/>
                  </a:lnTo>
                  <a:lnTo>
                    <a:pt x="277169" y="262932"/>
                  </a:lnTo>
                  <a:lnTo>
                    <a:pt x="275810" y="269210"/>
                  </a:lnTo>
                  <a:close/>
                </a:path>
                <a:path w="278130" h="426084">
                  <a:moveTo>
                    <a:pt x="237962" y="380153"/>
                  </a:moveTo>
                  <a:lnTo>
                    <a:pt x="148337" y="380153"/>
                  </a:lnTo>
                  <a:lnTo>
                    <a:pt x="178972" y="365993"/>
                  </a:lnTo>
                  <a:lnTo>
                    <a:pt x="200379" y="335938"/>
                  </a:lnTo>
                  <a:lnTo>
                    <a:pt x="213909" y="297521"/>
                  </a:lnTo>
                  <a:lnTo>
                    <a:pt x="219967" y="263563"/>
                  </a:lnTo>
                  <a:lnTo>
                    <a:pt x="221650" y="270235"/>
                  </a:lnTo>
                  <a:lnTo>
                    <a:pt x="234415" y="285287"/>
                  </a:lnTo>
                  <a:lnTo>
                    <a:pt x="255160" y="289365"/>
                  </a:lnTo>
                  <a:lnTo>
                    <a:pt x="274939" y="289365"/>
                  </a:lnTo>
                  <a:lnTo>
                    <a:pt x="267920" y="323560"/>
                  </a:lnTo>
                  <a:lnTo>
                    <a:pt x="249498" y="365851"/>
                  </a:lnTo>
                  <a:lnTo>
                    <a:pt x="237962" y="380153"/>
                  </a:lnTo>
                  <a:close/>
                </a:path>
                <a:path w="278130" h="426084">
                  <a:moveTo>
                    <a:pt x="274939" y="289365"/>
                  </a:moveTo>
                  <a:lnTo>
                    <a:pt x="255160" y="289365"/>
                  </a:lnTo>
                  <a:lnTo>
                    <a:pt x="273030" y="282052"/>
                  </a:lnTo>
                  <a:lnTo>
                    <a:pt x="275810" y="269210"/>
                  </a:lnTo>
                  <a:lnTo>
                    <a:pt x="277909" y="274892"/>
                  </a:lnTo>
                  <a:lnTo>
                    <a:pt x="274939" y="289365"/>
                  </a:lnTo>
                  <a:close/>
                </a:path>
                <a:path w="278130" h="426084">
                  <a:moveTo>
                    <a:pt x="120170" y="377962"/>
                  </a:moveTo>
                  <a:lnTo>
                    <a:pt x="117945" y="376908"/>
                  </a:lnTo>
                  <a:lnTo>
                    <a:pt x="107124" y="370884"/>
                  </a:lnTo>
                  <a:lnTo>
                    <a:pt x="116851" y="373071"/>
                  </a:lnTo>
                  <a:lnTo>
                    <a:pt x="120170" y="377962"/>
                  </a:lnTo>
                  <a:close/>
                </a:path>
                <a:path w="278130" h="426084">
                  <a:moveTo>
                    <a:pt x="116851" y="373071"/>
                  </a:moveTo>
                  <a:lnTo>
                    <a:pt x="107124" y="370884"/>
                  </a:lnTo>
                  <a:lnTo>
                    <a:pt x="115643" y="370884"/>
                  </a:lnTo>
                  <a:lnTo>
                    <a:pt x="116507" y="372566"/>
                  </a:lnTo>
                  <a:lnTo>
                    <a:pt x="116851" y="373071"/>
                  </a:lnTo>
                  <a:close/>
                </a:path>
                <a:path w="278130" h="426084">
                  <a:moveTo>
                    <a:pt x="138593" y="377962"/>
                  </a:moveTo>
                  <a:lnTo>
                    <a:pt x="120170" y="377962"/>
                  </a:lnTo>
                  <a:lnTo>
                    <a:pt x="116851" y="373071"/>
                  </a:lnTo>
                  <a:lnTo>
                    <a:pt x="138593" y="37796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3560556" y="7333905"/>
              <a:ext cx="803262" cy="797036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13535456" y="7307340"/>
              <a:ext cx="854075" cy="850265"/>
            </a:xfrm>
            <a:custGeom>
              <a:avLst/>
              <a:gdLst/>
              <a:ahLst/>
              <a:cxnLst/>
              <a:rect l="l" t="t" r="r" b="b"/>
              <a:pathLst>
                <a:path w="854075" h="850265">
                  <a:moveTo>
                    <a:pt x="3205" y="709208"/>
                  </a:moveTo>
                  <a:lnTo>
                    <a:pt x="393847" y="17991"/>
                  </a:lnTo>
                  <a:lnTo>
                    <a:pt x="423880" y="0"/>
                  </a:lnTo>
                  <a:lnTo>
                    <a:pt x="476331" y="7196"/>
                  </a:lnTo>
                  <a:lnTo>
                    <a:pt x="483311" y="9842"/>
                  </a:lnTo>
                  <a:lnTo>
                    <a:pt x="485544" y="15802"/>
                  </a:lnTo>
                  <a:lnTo>
                    <a:pt x="492874" y="36195"/>
                  </a:lnTo>
                  <a:lnTo>
                    <a:pt x="435618" y="36195"/>
                  </a:lnTo>
                  <a:lnTo>
                    <a:pt x="429321" y="45408"/>
                  </a:lnTo>
                  <a:lnTo>
                    <a:pt x="428004" y="45408"/>
                  </a:lnTo>
                  <a:lnTo>
                    <a:pt x="417720" y="56079"/>
                  </a:lnTo>
                  <a:lnTo>
                    <a:pt x="417786" y="62285"/>
                  </a:lnTo>
                  <a:lnTo>
                    <a:pt x="420855" y="62285"/>
                  </a:lnTo>
                  <a:lnTo>
                    <a:pt x="404530" y="91123"/>
                  </a:lnTo>
                  <a:lnTo>
                    <a:pt x="380318" y="133788"/>
                  </a:lnTo>
                  <a:lnTo>
                    <a:pt x="66178" y="687713"/>
                  </a:lnTo>
                  <a:lnTo>
                    <a:pt x="33876" y="687713"/>
                  </a:lnTo>
                  <a:lnTo>
                    <a:pt x="14609" y="693752"/>
                  </a:lnTo>
                  <a:lnTo>
                    <a:pt x="3205" y="709208"/>
                  </a:lnTo>
                  <a:close/>
                </a:path>
                <a:path w="854075" h="850265">
                  <a:moveTo>
                    <a:pt x="519668" y="99802"/>
                  </a:moveTo>
                  <a:lnTo>
                    <a:pt x="467977" y="99802"/>
                  </a:lnTo>
                  <a:lnTo>
                    <a:pt x="512709" y="91123"/>
                  </a:lnTo>
                  <a:lnTo>
                    <a:pt x="496773" y="46993"/>
                  </a:lnTo>
                  <a:lnTo>
                    <a:pt x="504355" y="33126"/>
                  </a:lnTo>
                  <a:lnTo>
                    <a:pt x="513159" y="22959"/>
                  </a:lnTo>
                  <a:lnTo>
                    <a:pt x="525611" y="16245"/>
                  </a:lnTo>
                  <a:lnTo>
                    <a:pt x="538618" y="15802"/>
                  </a:lnTo>
                  <a:lnTo>
                    <a:pt x="549087" y="24447"/>
                  </a:lnTo>
                  <a:lnTo>
                    <a:pt x="564060" y="50271"/>
                  </a:lnTo>
                  <a:lnTo>
                    <a:pt x="546655" y="50271"/>
                  </a:lnTo>
                  <a:lnTo>
                    <a:pt x="501923" y="58949"/>
                  </a:lnTo>
                  <a:lnTo>
                    <a:pt x="522536" y="94538"/>
                  </a:lnTo>
                  <a:lnTo>
                    <a:pt x="519668" y="99802"/>
                  </a:lnTo>
                  <a:close/>
                </a:path>
                <a:path w="854075" h="850265">
                  <a:moveTo>
                    <a:pt x="595892" y="99802"/>
                  </a:moveTo>
                  <a:lnTo>
                    <a:pt x="542954" y="99802"/>
                  </a:lnTo>
                  <a:lnTo>
                    <a:pt x="587686" y="91017"/>
                  </a:lnTo>
                  <a:lnTo>
                    <a:pt x="568648" y="58184"/>
                  </a:lnTo>
                  <a:lnTo>
                    <a:pt x="598955" y="25840"/>
                  </a:lnTo>
                  <a:lnTo>
                    <a:pt x="607990" y="25082"/>
                  </a:lnTo>
                  <a:lnTo>
                    <a:pt x="644791" y="30162"/>
                  </a:lnTo>
                  <a:lnTo>
                    <a:pt x="653885" y="31327"/>
                  </a:lnTo>
                  <a:lnTo>
                    <a:pt x="659278" y="36407"/>
                  </a:lnTo>
                  <a:lnTo>
                    <a:pt x="667498" y="69110"/>
                  </a:lnTo>
                  <a:lnTo>
                    <a:pt x="614863" y="69110"/>
                  </a:lnTo>
                  <a:lnTo>
                    <a:pt x="614733" y="69321"/>
                  </a:lnTo>
                  <a:lnTo>
                    <a:pt x="610739" y="69321"/>
                  </a:lnTo>
                  <a:lnTo>
                    <a:pt x="610838" y="75622"/>
                  </a:lnTo>
                  <a:lnTo>
                    <a:pt x="595892" y="99802"/>
                  </a:lnTo>
                  <a:close/>
                </a:path>
                <a:path w="854075" h="850265">
                  <a:moveTo>
                    <a:pt x="429570" y="46912"/>
                  </a:moveTo>
                  <a:lnTo>
                    <a:pt x="428799" y="46171"/>
                  </a:lnTo>
                  <a:lnTo>
                    <a:pt x="435618" y="36195"/>
                  </a:lnTo>
                  <a:lnTo>
                    <a:pt x="429570" y="46912"/>
                  </a:lnTo>
                  <a:close/>
                </a:path>
                <a:path w="854075" h="850265">
                  <a:moveTo>
                    <a:pt x="474886" y="134970"/>
                  </a:moveTo>
                  <a:lnTo>
                    <a:pt x="465545" y="125625"/>
                  </a:lnTo>
                  <a:lnTo>
                    <a:pt x="445202" y="69110"/>
                  </a:lnTo>
                  <a:lnTo>
                    <a:pt x="441223" y="58103"/>
                  </a:lnTo>
                  <a:lnTo>
                    <a:pt x="429570" y="46912"/>
                  </a:lnTo>
                  <a:lnTo>
                    <a:pt x="435618" y="36195"/>
                  </a:lnTo>
                  <a:lnTo>
                    <a:pt x="492874" y="36195"/>
                  </a:lnTo>
                  <a:lnTo>
                    <a:pt x="496773" y="46993"/>
                  </a:lnTo>
                  <a:lnTo>
                    <a:pt x="484568" y="69321"/>
                  </a:lnTo>
                  <a:lnTo>
                    <a:pt x="467977" y="99802"/>
                  </a:lnTo>
                  <a:lnTo>
                    <a:pt x="519668" y="99802"/>
                  </a:lnTo>
                  <a:lnTo>
                    <a:pt x="510383" y="116947"/>
                  </a:lnTo>
                  <a:lnTo>
                    <a:pt x="501697" y="126354"/>
                  </a:lnTo>
                  <a:lnTo>
                    <a:pt x="488400" y="133788"/>
                  </a:lnTo>
                  <a:lnTo>
                    <a:pt x="474886" y="134970"/>
                  </a:lnTo>
                  <a:close/>
                </a:path>
                <a:path w="854075" h="850265">
                  <a:moveTo>
                    <a:pt x="428799" y="46171"/>
                  </a:moveTo>
                  <a:lnTo>
                    <a:pt x="428004" y="45408"/>
                  </a:lnTo>
                  <a:lnTo>
                    <a:pt x="429321" y="45408"/>
                  </a:lnTo>
                  <a:lnTo>
                    <a:pt x="428799" y="46171"/>
                  </a:lnTo>
                  <a:close/>
                </a:path>
                <a:path w="854075" h="850265">
                  <a:moveTo>
                    <a:pt x="420855" y="62285"/>
                  </a:moveTo>
                  <a:lnTo>
                    <a:pt x="417786" y="62285"/>
                  </a:lnTo>
                  <a:lnTo>
                    <a:pt x="428799" y="46171"/>
                  </a:lnTo>
                  <a:lnTo>
                    <a:pt x="429570" y="46912"/>
                  </a:lnTo>
                  <a:lnTo>
                    <a:pt x="420855" y="62285"/>
                  </a:lnTo>
                  <a:close/>
                </a:path>
                <a:path w="854075" h="850265">
                  <a:moveTo>
                    <a:pt x="467977" y="99802"/>
                  </a:moveTo>
                  <a:lnTo>
                    <a:pt x="484684" y="69110"/>
                  </a:lnTo>
                  <a:lnTo>
                    <a:pt x="496773" y="46993"/>
                  </a:lnTo>
                  <a:lnTo>
                    <a:pt x="512709" y="91123"/>
                  </a:lnTo>
                  <a:lnTo>
                    <a:pt x="467977" y="99802"/>
                  </a:lnTo>
                  <a:close/>
                </a:path>
                <a:path w="854075" h="850265">
                  <a:moveTo>
                    <a:pt x="522536" y="94538"/>
                  </a:moveTo>
                  <a:lnTo>
                    <a:pt x="501923" y="58949"/>
                  </a:lnTo>
                  <a:lnTo>
                    <a:pt x="546655" y="50271"/>
                  </a:lnTo>
                  <a:lnTo>
                    <a:pt x="522536" y="94538"/>
                  </a:lnTo>
                  <a:close/>
                </a:path>
                <a:path w="854075" h="850265">
                  <a:moveTo>
                    <a:pt x="551037" y="134299"/>
                  </a:moveTo>
                  <a:lnTo>
                    <a:pt x="540522" y="125519"/>
                  </a:lnTo>
                  <a:lnTo>
                    <a:pt x="522536" y="94538"/>
                  </a:lnTo>
                  <a:lnTo>
                    <a:pt x="546655" y="50271"/>
                  </a:lnTo>
                  <a:lnTo>
                    <a:pt x="564060" y="50271"/>
                  </a:lnTo>
                  <a:lnTo>
                    <a:pt x="568648" y="58184"/>
                  </a:lnTo>
                  <a:lnTo>
                    <a:pt x="542954" y="99802"/>
                  </a:lnTo>
                  <a:lnTo>
                    <a:pt x="595892" y="99802"/>
                  </a:lnTo>
                  <a:lnTo>
                    <a:pt x="585359" y="116841"/>
                  </a:lnTo>
                  <a:lnTo>
                    <a:pt x="576271" y="126814"/>
                  </a:lnTo>
                  <a:lnTo>
                    <a:pt x="563892" y="133682"/>
                  </a:lnTo>
                  <a:lnTo>
                    <a:pt x="551037" y="134299"/>
                  </a:lnTo>
                  <a:close/>
                </a:path>
                <a:path w="854075" h="850265">
                  <a:moveTo>
                    <a:pt x="542954" y="99802"/>
                  </a:moveTo>
                  <a:lnTo>
                    <a:pt x="568648" y="58184"/>
                  </a:lnTo>
                  <a:lnTo>
                    <a:pt x="587686" y="91017"/>
                  </a:lnTo>
                  <a:lnTo>
                    <a:pt x="542954" y="99802"/>
                  </a:lnTo>
                  <a:close/>
                </a:path>
                <a:path w="854075" h="850265">
                  <a:moveTo>
                    <a:pt x="847291" y="835035"/>
                  </a:moveTo>
                  <a:lnTo>
                    <a:pt x="802780" y="835035"/>
                  </a:lnTo>
                  <a:lnTo>
                    <a:pt x="811407" y="825571"/>
                  </a:lnTo>
                  <a:lnTo>
                    <a:pt x="837149" y="797040"/>
                  </a:lnTo>
                  <a:lnTo>
                    <a:pt x="791716" y="790857"/>
                  </a:lnTo>
                  <a:lnTo>
                    <a:pt x="778475" y="737991"/>
                  </a:lnTo>
                  <a:lnTo>
                    <a:pt x="612049" y="74531"/>
                  </a:lnTo>
                  <a:lnTo>
                    <a:pt x="614863" y="69110"/>
                  </a:lnTo>
                  <a:lnTo>
                    <a:pt x="667498" y="69110"/>
                  </a:lnTo>
                  <a:lnTo>
                    <a:pt x="853857" y="812175"/>
                  </a:lnTo>
                  <a:lnTo>
                    <a:pt x="852874" y="825910"/>
                  </a:lnTo>
                  <a:lnTo>
                    <a:pt x="847291" y="835035"/>
                  </a:lnTo>
                  <a:close/>
                </a:path>
                <a:path w="854075" h="850265">
                  <a:moveTo>
                    <a:pt x="611894" y="73914"/>
                  </a:moveTo>
                  <a:lnTo>
                    <a:pt x="610739" y="69321"/>
                  </a:lnTo>
                  <a:lnTo>
                    <a:pt x="614733" y="69321"/>
                  </a:lnTo>
                  <a:lnTo>
                    <a:pt x="611894" y="73914"/>
                  </a:lnTo>
                  <a:close/>
                </a:path>
                <a:path w="854075" h="850265">
                  <a:moveTo>
                    <a:pt x="610857" y="76827"/>
                  </a:moveTo>
                  <a:lnTo>
                    <a:pt x="610838" y="75622"/>
                  </a:lnTo>
                  <a:lnTo>
                    <a:pt x="611894" y="73914"/>
                  </a:lnTo>
                  <a:lnTo>
                    <a:pt x="612049" y="74531"/>
                  </a:lnTo>
                  <a:lnTo>
                    <a:pt x="610857" y="76827"/>
                  </a:lnTo>
                  <a:close/>
                </a:path>
                <a:path w="854075" h="850265">
                  <a:moveTo>
                    <a:pt x="608637" y="83979"/>
                  </a:moveTo>
                  <a:lnTo>
                    <a:pt x="608464" y="81436"/>
                  </a:lnTo>
                  <a:lnTo>
                    <a:pt x="610857" y="76827"/>
                  </a:lnTo>
                  <a:lnTo>
                    <a:pt x="610893" y="79141"/>
                  </a:lnTo>
                  <a:lnTo>
                    <a:pt x="608637" y="83979"/>
                  </a:lnTo>
                  <a:close/>
                </a:path>
                <a:path w="854075" h="850265">
                  <a:moveTo>
                    <a:pt x="12101" y="737991"/>
                  </a:moveTo>
                  <a:lnTo>
                    <a:pt x="10141" y="736634"/>
                  </a:lnTo>
                  <a:lnTo>
                    <a:pt x="779" y="727564"/>
                  </a:lnTo>
                  <a:lnTo>
                    <a:pt x="1257" y="719902"/>
                  </a:lnTo>
                  <a:lnTo>
                    <a:pt x="3205" y="709208"/>
                  </a:lnTo>
                  <a:lnTo>
                    <a:pt x="14609" y="693752"/>
                  </a:lnTo>
                  <a:lnTo>
                    <a:pt x="33876" y="687713"/>
                  </a:lnTo>
                  <a:lnTo>
                    <a:pt x="63863" y="691795"/>
                  </a:lnTo>
                  <a:lnTo>
                    <a:pt x="46248" y="722850"/>
                  </a:lnTo>
                  <a:lnTo>
                    <a:pt x="29867" y="737346"/>
                  </a:lnTo>
                  <a:lnTo>
                    <a:pt x="12101" y="737991"/>
                  </a:lnTo>
                  <a:close/>
                </a:path>
                <a:path w="854075" h="850265">
                  <a:moveTo>
                    <a:pt x="63863" y="691795"/>
                  </a:moveTo>
                  <a:lnTo>
                    <a:pt x="33876" y="687713"/>
                  </a:lnTo>
                  <a:lnTo>
                    <a:pt x="66178" y="687713"/>
                  </a:lnTo>
                  <a:lnTo>
                    <a:pt x="63863" y="691795"/>
                  </a:lnTo>
                  <a:close/>
                </a:path>
                <a:path w="854075" h="850265">
                  <a:moveTo>
                    <a:pt x="819489" y="850169"/>
                  </a:moveTo>
                  <a:lnTo>
                    <a:pt x="16216" y="740842"/>
                  </a:lnTo>
                  <a:lnTo>
                    <a:pt x="12101" y="737991"/>
                  </a:lnTo>
                  <a:lnTo>
                    <a:pt x="29867" y="737346"/>
                  </a:lnTo>
                  <a:lnTo>
                    <a:pt x="46248" y="722850"/>
                  </a:lnTo>
                  <a:lnTo>
                    <a:pt x="63863" y="691795"/>
                  </a:lnTo>
                  <a:lnTo>
                    <a:pt x="791716" y="790857"/>
                  </a:lnTo>
                  <a:lnTo>
                    <a:pt x="802780" y="835035"/>
                  </a:lnTo>
                  <a:lnTo>
                    <a:pt x="847291" y="835035"/>
                  </a:lnTo>
                  <a:lnTo>
                    <a:pt x="845040" y="838713"/>
                  </a:lnTo>
                  <a:lnTo>
                    <a:pt x="833023" y="847745"/>
                  </a:lnTo>
                  <a:lnTo>
                    <a:pt x="819489" y="850169"/>
                  </a:lnTo>
                  <a:close/>
                </a:path>
                <a:path w="854075" h="850265">
                  <a:moveTo>
                    <a:pt x="1257" y="719902"/>
                  </a:moveTo>
                  <a:lnTo>
                    <a:pt x="1807" y="711103"/>
                  </a:lnTo>
                  <a:lnTo>
                    <a:pt x="3205" y="709208"/>
                  </a:lnTo>
                  <a:lnTo>
                    <a:pt x="1257" y="719902"/>
                  </a:lnTo>
                  <a:close/>
                </a:path>
                <a:path w="854075" h="850265">
                  <a:moveTo>
                    <a:pt x="779" y="727564"/>
                  </a:moveTo>
                  <a:lnTo>
                    <a:pt x="0" y="726809"/>
                  </a:lnTo>
                  <a:lnTo>
                    <a:pt x="1257" y="719902"/>
                  </a:lnTo>
                  <a:lnTo>
                    <a:pt x="779" y="727564"/>
                  </a:lnTo>
                  <a:close/>
                </a:path>
                <a:path w="854075" h="850265">
                  <a:moveTo>
                    <a:pt x="10141" y="736634"/>
                  </a:moveTo>
                  <a:lnTo>
                    <a:pt x="624" y="730040"/>
                  </a:lnTo>
                  <a:lnTo>
                    <a:pt x="779" y="727564"/>
                  </a:lnTo>
                  <a:lnTo>
                    <a:pt x="10141" y="736634"/>
                  </a:lnTo>
                  <a:close/>
                </a:path>
                <a:path w="854075" h="850265">
                  <a:moveTo>
                    <a:pt x="11563" y="738011"/>
                  </a:moveTo>
                  <a:lnTo>
                    <a:pt x="10141" y="736634"/>
                  </a:lnTo>
                  <a:lnTo>
                    <a:pt x="12101" y="737991"/>
                  </a:lnTo>
                  <a:lnTo>
                    <a:pt x="11563" y="738011"/>
                  </a:lnTo>
                  <a:close/>
                </a:path>
                <a:path w="854075" h="850265">
                  <a:moveTo>
                    <a:pt x="802780" y="835035"/>
                  </a:moveTo>
                  <a:lnTo>
                    <a:pt x="791716" y="790857"/>
                  </a:lnTo>
                  <a:lnTo>
                    <a:pt x="837149" y="797040"/>
                  </a:lnTo>
                  <a:lnTo>
                    <a:pt x="811407" y="825571"/>
                  </a:lnTo>
                  <a:lnTo>
                    <a:pt x="802780" y="83503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3797223" y="7972978"/>
              <a:ext cx="566606" cy="2259526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13771948" y="7952376"/>
              <a:ext cx="613410" cy="2307590"/>
            </a:xfrm>
            <a:custGeom>
              <a:avLst/>
              <a:gdLst/>
              <a:ahLst/>
              <a:cxnLst/>
              <a:rect l="l" t="t" r="r" b="b"/>
              <a:pathLst>
                <a:path w="613409" h="2307590">
                  <a:moveTo>
                    <a:pt x="299271" y="2307327"/>
                  </a:moveTo>
                  <a:lnTo>
                    <a:pt x="18400" y="2307327"/>
                  </a:lnTo>
                  <a:lnTo>
                    <a:pt x="10900" y="2305670"/>
                  </a:lnTo>
                  <a:lnTo>
                    <a:pt x="4719" y="2301215"/>
                  </a:lnTo>
                  <a:lnTo>
                    <a:pt x="778" y="2294736"/>
                  </a:lnTo>
                  <a:lnTo>
                    <a:pt x="0" y="2287007"/>
                  </a:lnTo>
                  <a:lnTo>
                    <a:pt x="262681" y="353514"/>
                  </a:lnTo>
                  <a:lnTo>
                    <a:pt x="267174" y="300896"/>
                  </a:lnTo>
                  <a:lnTo>
                    <a:pt x="270864" y="242057"/>
                  </a:lnTo>
                  <a:lnTo>
                    <a:pt x="278340" y="184071"/>
                  </a:lnTo>
                  <a:lnTo>
                    <a:pt x="294195" y="134012"/>
                  </a:lnTo>
                  <a:lnTo>
                    <a:pt x="320531" y="88868"/>
                  </a:lnTo>
                  <a:lnTo>
                    <a:pt x="350057" y="52580"/>
                  </a:lnTo>
                  <a:lnTo>
                    <a:pt x="381925" y="25462"/>
                  </a:lnTo>
                  <a:lnTo>
                    <a:pt x="449303" y="0"/>
                  </a:lnTo>
                  <a:lnTo>
                    <a:pt x="483120" y="2284"/>
                  </a:lnTo>
                  <a:lnTo>
                    <a:pt x="515894" y="14999"/>
                  </a:lnTo>
                  <a:lnTo>
                    <a:pt x="546779" y="38460"/>
                  </a:lnTo>
                  <a:lnTo>
                    <a:pt x="553151" y="46276"/>
                  </a:lnTo>
                  <a:lnTo>
                    <a:pt x="465932" y="46276"/>
                  </a:lnTo>
                  <a:lnTo>
                    <a:pt x="424322" y="48951"/>
                  </a:lnTo>
                  <a:lnTo>
                    <a:pt x="389944" y="69026"/>
                  </a:lnTo>
                  <a:lnTo>
                    <a:pt x="363334" y="100759"/>
                  </a:lnTo>
                  <a:lnTo>
                    <a:pt x="345022" y="138411"/>
                  </a:lnTo>
                  <a:lnTo>
                    <a:pt x="335543" y="176241"/>
                  </a:lnTo>
                  <a:lnTo>
                    <a:pt x="308563" y="375144"/>
                  </a:lnTo>
                  <a:lnTo>
                    <a:pt x="110296" y="1833506"/>
                  </a:lnTo>
                  <a:lnTo>
                    <a:pt x="90066" y="1982659"/>
                  </a:lnTo>
                  <a:lnTo>
                    <a:pt x="56258" y="2231232"/>
                  </a:lnTo>
                  <a:lnTo>
                    <a:pt x="53341" y="2253129"/>
                  </a:lnTo>
                  <a:lnTo>
                    <a:pt x="50617" y="2253140"/>
                  </a:lnTo>
                  <a:lnTo>
                    <a:pt x="45022" y="2254675"/>
                  </a:lnTo>
                  <a:lnTo>
                    <a:pt x="48747" y="2259464"/>
                  </a:lnTo>
                  <a:lnTo>
                    <a:pt x="51182" y="2269333"/>
                  </a:lnTo>
                  <a:lnTo>
                    <a:pt x="283273" y="2269333"/>
                  </a:lnTo>
                  <a:lnTo>
                    <a:pt x="280870" y="2287007"/>
                  </a:lnTo>
                  <a:lnTo>
                    <a:pt x="286212" y="2304028"/>
                  </a:lnTo>
                  <a:lnTo>
                    <a:pt x="306386" y="2304113"/>
                  </a:lnTo>
                  <a:lnTo>
                    <a:pt x="299271" y="2307327"/>
                  </a:lnTo>
                  <a:close/>
                </a:path>
                <a:path w="613409" h="2307590">
                  <a:moveTo>
                    <a:pt x="302985" y="2304113"/>
                  </a:moveTo>
                  <a:lnTo>
                    <a:pt x="286212" y="2304028"/>
                  </a:lnTo>
                  <a:lnTo>
                    <a:pt x="280870" y="2287007"/>
                  </a:lnTo>
                  <a:lnTo>
                    <a:pt x="565971" y="189470"/>
                  </a:lnTo>
                  <a:lnTo>
                    <a:pt x="558296" y="156172"/>
                  </a:lnTo>
                  <a:lnTo>
                    <a:pt x="534233" y="110094"/>
                  </a:lnTo>
                  <a:lnTo>
                    <a:pt x="501029" y="67906"/>
                  </a:lnTo>
                  <a:lnTo>
                    <a:pt x="465932" y="46276"/>
                  </a:lnTo>
                  <a:lnTo>
                    <a:pt x="553151" y="46276"/>
                  </a:lnTo>
                  <a:lnTo>
                    <a:pt x="574927" y="72981"/>
                  </a:lnTo>
                  <a:lnTo>
                    <a:pt x="599493" y="118878"/>
                  </a:lnTo>
                  <a:lnTo>
                    <a:pt x="612235" y="164701"/>
                  </a:lnTo>
                  <a:lnTo>
                    <a:pt x="612990" y="209711"/>
                  </a:lnTo>
                  <a:lnTo>
                    <a:pt x="606944" y="255474"/>
                  </a:lnTo>
                  <a:lnTo>
                    <a:pt x="599282" y="303560"/>
                  </a:lnTo>
                  <a:lnTo>
                    <a:pt x="334286" y="2253034"/>
                  </a:lnTo>
                  <a:lnTo>
                    <a:pt x="313124" y="2253034"/>
                  </a:lnTo>
                  <a:lnTo>
                    <a:pt x="329384" y="2261517"/>
                  </a:lnTo>
                  <a:lnTo>
                    <a:pt x="329526" y="2277066"/>
                  </a:lnTo>
                  <a:lnTo>
                    <a:pt x="321364" y="2292231"/>
                  </a:lnTo>
                  <a:lnTo>
                    <a:pt x="302985" y="2304113"/>
                  </a:lnTo>
                  <a:close/>
                </a:path>
                <a:path w="613409" h="2307590">
                  <a:moveTo>
                    <a:pt x="283273" y="2269333"/>
                  </a:moveTo>
                  <a:lnTo>
                    <a:pt x="51182" y="2269333"/>
                  </a:lnTo>
                  <a:lnTo>
                    <a:pt x="53341" y="2253129"/>
                  </a:lnTo>
                  <a:lnTo>
                    <a:pt x="76139" y="2253034"/>
                  </a:lnTo>
                  <a:lnTo>
                    <a:pt x="285488" y="2253034"/>
                  </a:lnTo>
                  <a:lnTo>
                    <a:pt x="283273" y="2269333"/>
                  </a:lnTo>
                  <a:close/>
                </a:path>
                <a:path w="613409" h="2307590">
                  <a:moveTo>
                    <a:pt x="329526" y="2277066"/>
                  </a:moveTo>
                  <a:lnTo>
                    <a:pt x="329384" y="2261517"/>
                  </a:lnTo>
                  <a:lnTo>
                    <a:pt x="313124" y="2253034"/>
                  </a:lnTo>
                  <a:lnTo>
                    <a:pt x="334286" y="2253034"/>
                  </a:lnTo>
                  <a:lnTo>
                    <a:pt x="331524" y="2273354"/>
                  </a:lnTo>
                  <a:lnTo>
                    <a:pt x="329526" y="2277066"/>
                  </a:lnTo>
                  <a:close/>
                </a:path>
                <a:path w="613409" h="2307590">
                  <a:moveTo>
                    <a:pt x="51182" y="2269333"/>
                  </a:moveTo>
                  <a:lnTo>
                    <a:pt x="48747" y="2259464"/>
                  </a:lnTo>
                  <a:lnTo>
                    <a:pt x="45022" y="2254675"/>
                  </a:lnTo>
                  <a:lnTo>
                    <a:pt x="50617" y="2253140"/>
                  </a:lnTo>
                  <a:lnTo>
                    <a:pt x="53341" y="2253129"/>
                  </a:lnTo>
                  <a:lnTo>
                    <a:pt x="51182" y="2269333"/>
                  </a:lnTo>
                  <a:close/>
                </a:path>
                <a:path w="613409" h="2307590">
                  <a:moveTo>
                    <a:pt x="306386" y="2304113"/>
                  </a:moveTo>
                  <a:lnTo>
                    <a:pt x="302985" y="2304113"/>
                  </a:lnTo>
                  <a:lnTo>
                    <a:pt x="321364" y="2292231"/>
                  </a:lnTo>
                  <a:lnTo>
                    <a:pt x="329526" y="2277066"/>
                  </a:lnTo>
                  <a:lnTo>
                    <a:pt x="329555" y="2280181"/>
                  </a:lnTo>
                  <a:lnTo>
                    <a:pt x="318046" y="2298844"/>
                  </a:lnTo>
                  <a:lnTo>
                    <a:pt x="306386" y="230411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3260016" y="7904058"/>
              <a:ext cx="568191" cy="2328446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13237450" y="7862952"/>
              <a:ext cx="613410" cy="2399030"/>
            </a:xfrm>
            <a:custGeom>
              <a:avLst/>
              <a:gdLst/>
              <a:ahLst/>
              <a:cxnLst/>
              <a:rect l="l" t="t" r="r" b="b"/>
              <a:pathLst>
                <a:path w="613409" h="2399029">
                  <a:moveTo>
                    <a:pt x="341398" y="187876"/>
                  </a:moveTo>
                  <a:lnTo>
                    <a:pt x="322258" y="187876"/>
                  </a:lnTo>
                  <a:lnTo>
                    <a:pt x="301585" y="153848"/>
                  </a:lnTo>
                  <a:lnTo>
                    <a:pt x="301683" y="153586"/>
                  </a:lnTo>
                  <a:lnTo>
                    <a:pt x="340442" y="98480"/>
                  </a:lnTo>
                  <a:lnTo>
                    <a:pt x="377763" y="60094"/>
                  </a:lnTo>
                  <a:lnTo>
                    <a:pt x="419823" y="27680"/>
                  </a:lnTo>
                  <a:lnTo>
                    <a:pt x="466712" y="4464"/>
                  </a:lnTo>
                  <a:lnTo>
                    <a:pt x="487382" y="0"/>
                  </a:lnTo>
                  <a:lnTo>
                    <a:pt x="508826" y="734"/>
                  </a:lnTo>
                  <a:lnTo>
                    <a:pt x="529200" y="6905"/>
                  </a:lnTo>
                  <a:lnTo>
                    <a:pt x="546658" y="18752"/>
                  </a:lnTo>
                  <a:lnTo>
                    <a:pt x="564079" y="47996"/>
                  </a:lnTo>
                  <a:lnTo>
                    <a:pt x="571626" y="65010"/>
                  </a:lnTo>
                  <a:lnTo>
                    <a:pt x="478482" y="65010"/>
                  </a:lnTo>
                  <a:lnTo>
                    <a:pt x="445814" y="73807"/>
                  </a:lnTo>
                  <a:lnTo>
                    <a:pt x="407175" y="101727"/>
                  </a:lnTo>
                  <a:lnTo>
                    <a:pt x="388609" y="119479"/>
                  </a:lnTo>
                  <a:lnTo>
                    <a:pt x="379065" y="129455"/>
                  </a:lnTo>
                  <a:lnTo>
                    <a:pt x="323844" y="129455"/>
                  </a:lnTo>
                  <a:lnTo>
                    <a:pt x="338226" y="177716"/>
                  </a:lnTo>
                  <a:lnTo>
                    <a:pt x="342779" y="177716"/>
                  </a:lnTo>
                  <a:lnTo>
                    <a:pt x="341398" y="187876"/>
                  </a:lnTo>
                  <a:close/>
                </a:path>
                <a:path w="613409" h="2399029">
                  <a:moveTo>
                    <a:pt x="565951" y="213111"/>
                  </a:moveTo>
                  <a:lnTo>
                    <a:pt x="565482" y="212324"/>
                  </a:lnTo>
                  <a:lnTo>
                    <a:pt x="564424" y="204704"/>
                  </a:lnTo>
                  <a:lnTo>
                    <a:pt x="556396" y="162099"/>
                  </a:lnTo>
                  <a:lnTo>
                    <a:pt x="544136" y="123879"/>
                  </a:lnTo>
                  <a:lnTo>
                    <a:pt x="527295" y="92993"/>
                  </a:lnTo>
                  <a:lnTo>
                    <a:pt x="505527" y="72388"/>
                  </a:lnTo>
                  <a:lnTo>
                    <a:pt x="478482" y="65010"/>
                  </a:lnTo>
                  <a:lnTo>
                    <a:pt x="571626" y="65010"/>
                  </a:lnTo>
                  <a:lnTo>
                    <a:pt x="586645" y="98869"/>
                  </a:lnTo>
                  <a:lnTo>
                    <a:pt x="601934" y="146567"/>
                  </a:lnTo>
                  <a:lnTo>
                    <a:pt x="597524" y="166286"/>
                  </a:lnTo>
                  <a:lnTo>
                    <a:pt x="606620" y="170894"/>
                  </a:lnTo>
                  <a:lnTo>
                    <a:pt x="611364" y="179819"/>
                  </a:lnTo>
                  <a:lnTo>
                    <a:pt x="612861" y="190099"/>
                  </a:lnTo>
                  <a:lnTo>
                    <a:pt x="569077" y="190099"/>
                  </a:lnTo>
                  <a:lnTo>
                    <a:pt x="565951" y="213111"/>
                  </a:lnTo>
                  <a:close/>
                </a:path>
                <a:path w="613409" h="2399029">
                  <a:moveTo>
                    <a:pt x="338226" y="177716"/>
                  </a:moveTo>
                  <a:lnTo>
                    <a:pt x="323844" y="129455"/>
                  </a:lnTo>
                  <a:lnTo>
                    <a:pt x="335516" y="132625"/>
                  </a:lnTo>
                  <a:lnTo>
                    <a:pt x="342271" y="140766"/>
                  </a:lnTo>
                  <a:lnTo>
                    <a:pt x="345021" y="151824"/>
                  </a:lnTo>
                  <a:lnTo>
                    <a:pt x="344677" y="163746"/>
                  </a:lnTo>
                  <a:lnTo>
                    <a:pt x="343740" y="170641"/>
                  </a:lnTo>
                  <a:lnTo>
                    <a:pt x="338226" y="177716"/>
                  </a:lnTo>
                  <a:close/>
                </a:path>
                <a:path w="613409" h="2399029">
                  <a:moveTo>
                    <a:pt x="343740" y="170641"/>
                  </a:moveTo>
                  <a:lnTo>
                    <a:pt x="344677" y="163746"/>
                  </a:lnTo>
                  <a:lnTo>
                    <a:pt x="345021" y="151824"/>
                  </a:lnTo>
                  <a:lnTo>
                    <a:pt x="342271" y="140766"/>
                  </a:lnTo>
                  <a:lnTo>
                    <a:pt x="335516" y="132625"/>
                  </a:lnTo>
                  <a:lnTo>
                    <a:pt x="323844" y="129455"/>
                  </a:lnTo>
                  <a:lnTo>
                    <a:pt x="379065" y="129455"/>
                  </a:lnTo>
                  <a:lnTo>
                    <a:pt x="370876" y="138015"/>
                  </a:lnTo>
                  <a:lnTo>
                    <a:pt x="354055" y="157404"/>
                  </a:lnTo>
                  <a:lnTo>
                    <a:pt x="343740" y="170641"/>
                  </a:lnTo>
                  <a:close/>
                </a:path>
                <a:path w="613409" h="2399029">
                  <a:moveTo>
                    <a:pt x="1174" y="2366055"/>
                  </a:moveTo>
                  <a:lnTo>
                    <a:pt x="885" y="2364472"/>
                  </a:lnTo>
                  <a:lnTo>
                    <a:pt x="301425" y="153586"/>
                  </a:lnTo>
                  <a:lnTo>
                    <a:pt x="301561" y="153809"/>
                  </a:lnTo>
                  <a:lnTo>
                    <a:pt x="301498" y="157404"/>
                  </a:lnTo>
                  <a:lnTo>
                    <a:pt x="301201" y="169659"/>
                  </a:lnTo>
                  <a:lnTo>
                    <a:pt x="307696" y="182553"/>
                  </a:lnTo>
                  <a:lnTo>
                    <a:pt x="322152" y="187876"/>
                  </a:lnTo>
                  <a:lnTo>
                    <a:pt x="341398" y="187876"/>
                  </a:lnTo>
                  <a:lnTo>
                    <a:pt x="48916" y="2340341"/>
                  </a:lnTo>
                  <a:lnTo>
                    <a:pt x="23410" y="2340341"/>
                  </a:lnTo>
                  <a:lnTo>
                    <a:pt x="6743" y="2349470"/>
                  </a:lnTo>
                  <a:lnTo>
                    <a:pt x="1174" y="2366055"/>
                  </a:lnTo>
                  <a:close/>
                </a:path>
                <a:path w="613409" h="2399029">
                  <a:moveTo>
                    <a:pt x="322258" y="187876"/>
                  </a:moveTo>
                  <a:lnTo>
                    <a:pt x="307696" y="182553"/>
                  </a:lnTo>
                  <a:lnTo>
                    <a:pt x="301201" y="169659"/>
                  </a:lnTo>
                  <a:lnTo>
                    <a:pt x="301585" y="153848"/>
                  </a:lnTo>
                  <a:lnTo>
                    <a:pt x="322258" y="187876"/>
                  </a:lnTo>
                  <a:close/>
                </a:path>
                <a:path w="613409" h="2399029">
                  <a:moveTo>
                    <a:pt x="342779" y="177716"/>
                  </a:moveTo>
                  <a:lnTo>
                    <a:pt x="338226" y="177716"/>
                  </a:lnTo>
                  <a:lnTo>
                    <a:pt x="343740" y="170641"/>
                  </a:lnTo>
                  <a:lnTo>
                    <a:pt x="342779" y="177716"/>
                  </a:lnTo>
                  <a:close/>
                </a:path>
                <a:path w="613409" h="2399029">
                  <a:moveTo>
                    <a:pt x="583988" y="224071"/>
                  </a:moveTo>
                  <a:lnTo>
                    <a:pt x="579758" y="223436"/>
                  </a:lnTo>
                  <a:lnTo>
                    <a:pt x="571404" y="222272"/>
                  </a:lnTo>
                  <a:lnTo>
                    <a:pt x="565951" y="213111"/>
                  </a:lnTo>
                  <a:lnTo>
                    <a:pt x="569077" y="190099"/>
                  </a:lnTo>
                  <a:lnTo>
                    <a:pt x="583988" y="224071"/>
                  </a:lnTo>
                  <a:close/>
                </a:path>
                <a:path w="613409" h="2399029">
                  <a:moveTo>
                    <a:pt x="609198" y="224071"/>
                  </a:moveTo>
                  <a:lnTo>
                    <a:pt x="583988" y="224071"/>
                  </a:lnTo>
                  <a:lnTo>
                    <a:pt x="569077" y="190099"/>
                  </a:lnTo>
                  <a:lnTo>
                    <a:pt x="612861" y="190099"/>
                  </a:lnTo>
                  <a:lnTo>
                    <a:pt x="612915" y="190471"/>
                  </a:lnTo>
                  <a:lnTo>
                    <a:pt x="612434" y="200259"/>
                  </a:lnTo>
                  <a:lnTo>
                    <a:pt x="609198" y="224071"/>
                  </a:lnTo>
                  <a:close/>
                </a:path>
                <a:path w="613409" h="2399029">
                  <a:moveTo>
                    <a:pt x="278570" y="2362934"/>
                  </a:moveTo>
                  <a:lnTo>
                    <a:pt x="274142" y="2360662"/>
                  </a:lnTo>
                  <a:lnTo>
                    <a:pt x="279299" y="2322563"/>
                  </a:lnTo>
                  <a:lnTo>
                    <a:pt x="289652" y="2246405"/>
                  </a:lnTo>
                  <a:lnTo>
                    <a:pt x="294869" y="2208365"/>
                  </a:lnTo>
                  <a:lnTo>
                    <a:pt x="565951" y="213111"/>
                  </a:lnTo>
                  <a:lnTo>
                    <a:pt x="571404" y="222272"/>
                  </a:lnTo>
                  <a:lnTo>
                    <a:pt x="579758" y="223436"/>
                  </a:lnTo>
                  <a:lnTo>
                    <a:pt x="583988" y="224071"/>
                  </a:lnTo>
                  <a:lnTo>
                    <a:pt x="609198" y="224071"/>
                  </a:lnTo>
                  <a:lnTo>
                    <a:pt x="321540" y="2340341"/>
                  </a:lnTo>
                  <a:lnTo>
                    <a:pt x="284400" y="2340341"/>
                  </a:lnTo>
                  <a:lnTo>
                    <a:pt x="293296" y="2345332"/>
                  </a:lnTo>
                  <a:lnTo>
                    <a:pt x="288154" y="2355343"/>
                  </a:lnTo>
                  <a:lnTo>
                    <a:pt x="278570" y="2362934"/>
                  </a:lnTo>
                  <a:close/>
                </a:path>
                <a:path w="613409" h="2399029">
                  <a:moveTo>
                    <a:pt x="18836" y="2396989"/>
                  </a:moveTo>
                  <a:lnTo>
                    <a:pt x="4894" y="2386495"/>
                  </a:lnTo>
                  <a:lnTo>
                    <a:pt x="1174" y="2366055"/>
                  </a:lnTo>
                  <a:lnTo>
                    <a:pt x="6743" y="2349470"/>
                  </a:lnTo>
                  <a:lnTo>
                    <a:pt x="23410" y="2340341"/>
                  </a:lnTo>
                  <a:lnTo>
                    <a:pt x="48916" y="2340341"/>
                  </a:lnTo>
                  <a:lnTo>
                    <a:pt x="44242" y="2374738"/>
                  </a:lnTo>
                  <a:lnTo>
                    <a:pt x="34642" y="2393791"/>
                  </a:lnTo>
                  <a:lnTo>
                    <a:pt x="18836" y="2396989"/>
                  </a:lnTo>
                  <a:close/>
                </a:path>
                <a:path w="613409" h="2399029">
                  <a:moveTo>
                    <a:pt x="300367" y="2396989"/>
                  </a:moveTo>
                  <a:lnTo>
                    <a:pt x="18836" y="2396989"/>
                  </a:lnTo>
                  <a:lnTo>
                    <a:pt x="34642" y="2393791"/>
                  </a:lnTo>
                  <a:lnTo>
                    <a:pt x="44242" y="2374738"/>
                  </a:lnTo>
                  <a:lnTo>
                    <a:pt x="48916" y="2340341"/>
                  </a:lnTo>
                  <a:lnTo>
                    <a:pt x="276892" y="2340341"/>
                  </a:lnTo>
                  <a:lnTo>
                    <a:pt x="274142" y="2360662"/>
                  </a:lnTo>
                  <a:lnTo>
                    <a:pt x="278570" y="2362934"/>
                  </a:lnTo>
                  <a:lnTo>
                    <a:pt x="318469" y="2362934"/>
                  </a:lnTo>
                  <a:lnTo>
                    <a:pt x="316865" y="2374738"/>
                  </a:lnTo>
                  <a:lnTo>
                    <a:pt x="314373" y="2382599"/>
                  </a:lnTo>
                  <a:lnTo>
                    <a:pt x="309304" y="2390401"/>
                  </a:lnTo>
                  <a:lnTo>
                    <a:pt x="302410" y="2396378"/>
                  </a:lnTo>
                  <a:lnTo>
                    <a:pt x="300367" y="2396989"/>
                  </a:lnTo>
                  <a:close/>
                </a:path>
                <a:path w="613409" h="2399029">
                  <a:moveTo>
                    <a:pt x="318469" y="2362934"/>
                  </a:moveTo>
                  <a:lnTo>
                    <a:pt x="278570" y="2362934"/>
                  </a:lnTo>
                  <a:lnTo>
                    <a:pt x="288154" y="2355343"/>
                  </a:lnTo>
                  <a:lnTo>
                    <a:pt x="293296" y="2345332"/>
                  </a:lnTo>
                  <a:lnTo>
                    <a:pt x="284400" y="2340341"/>
                  </a:lnTo>
                  <a:lnTo>
                    <a:pt x="321540" y="2340341"/>
                  </a:lnTo>
                  <a:lnTo>
                    <a:pt x="318469" y="2362934"/>
                  </a:lnTo>
                  <a:close/>
                </a:path>
                <a:path w="613409" h="2399029">
                  <a:moveTo>
                    <a:pt x="294446" y="2398762"/>
                  </a:moveTo>
                  <a:lnTo>
                    <a:pt x="21718" y="2398762"/>
                  </a:lnTo>
                  <a:lnTo>
                    <a:pt x="4538" y="2389634"/>
                  </a:lnTo>
                  <a:lnTo>
                    <a:pt x="0" y="2369552"/>
                  </a:lnTo>
                  <a:lnTo>
                    <a:pt x="1174" y="2366055"/>
                  </a:lnTo>
                  <a:lnTo>
                    <a:pt x="4894" y="2386495"/>
                  </a:lnTo>
                  <a:lnTo>
                    <a:pt x="18836" y="2396989"/>
                  </a:lnTo>
                  <a:lnTo>
                    <a:pt x="300367" y="2396989"/>
                  </a:lnTo>
                  <a:lnTo>
                    <a:pt x="294446" y="239876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3526082" y="7938194"/>
              <a:ext cx="569883" cy="2294309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13500595" y="7900398"/>
              <a:ext cx="621030" cy="2359660"/>
            </a:xfrm>
            <a:custGeom>
              <a:avLst/>
              <a:gdLst/>
              <a:ahLst/>
              <a:cxnLst/>
              <a:rect l="l" t="t" r="r" b="b"/>
              <a:pathLst>
                <a:path w="621030" h="2359659">
                  <a:moveTo>
                    <a:pt x="309951" y="135071"/>
                  </a:moveTo>
                  <a:lnTo>
                    <a:pt x="323276" y="119209"/>
                  </a:lnTo>
                  <a:lnTo>
                    <a:pt x="333790" y="106205"/>
                  </a:lnTo>
                  <a:lnTo>
                    <a:pt x="344571" y="93518"/>
                  </a:lnTo>
                  <a:lnTo>
                    <a:pt x="387076" y="49355"/>
                  </a:lnTo>
                  <a:lnTo>
                    <a:pt x="434452" y="14793"/>
                  </a:lnTo>
                  <a:lnTo>
                    <a:pt x="486720" y="0"/>
                  </a:lnTo>
                  <a:lnTo>
                    <a:pt x="510571" y="1574"/>
                  </a:lnTo>
                  <a:lnTo>
                    <a:pt x="533094" y="9498"/>
                  </a:lnTo>
                  <a:lnTo>
                    <a:pt x="555290" y="24170"/>
                  </a:lnTo>
                  <a:lnTo>
                    <a:pt x="571427" y="51139"/>
                  </a:lnTo>
                  <a:lnTo>
                    <a:pt x="575997" y="61478"/>
                  </a:lnTo>
                  <a:lnTo>
                    <a:pt x="463595" y="61478"/>
                  </a:lnTo>
                  <a:lnTo>
                    <a:pt x="428566" y="74993"/>
                  </a:lnTo>
                  <a:lnTo>
                    <a:pt x="388629" y="110531"/>
                  </a:lnTo>
                  <a:lnTo>
                    <a:pt x="375861" y="125111"/>
                  </a:lnTo>
                  <a:lnTo>
                    <a:pt x="371892" y="129898"/>
                  </a:lnTo>
                  <a:lnTo>
                    <a:pt x="328669" y="129898"/>
                  </a:lnTo>
                  <a:lnTo>
                    <a:pt x="316614" y="131428"/>
                  </a:lnTo>
                  <a:lnTo>
                    <a:pt x="309951" y="135071"/>
                  </a:lnTo>
                  <a:close/>
                </a:path>
                <a:path w="621030" h="2359659">
                  <a:moveTo>
                    <a:pt x="568606" y="207998"/>
                  </a:moveTo>
                  <a:lnTo>
                    <a:pt x="556447" y="160378"/>
                  </a:lnTo>
                  <a:lnTo>
                    <a:pt x="540142" y="119437"/>
                  </a:lnTo>
                  <a:lnTo>
                    <a:pt x="519292" y="87064"/>
                  </a:lnTo>
                  <a:lnTo>
                    <a:pt x="463595" y="61478"/>
                  </a:lnTo>
                  <a:lnTo>
                    <a:pt x="575997" y="61478"/>
                  </a:lnTo>
                  <a:lnTo>
                    <a:pt x="593334" y="100701"/>
                  </a:lnTo>
                  <a:lnTo>
                    <a:pt x="608142" y="147743"/>
                  </a:lnTo>
                  <a:lnTo>
                    <a:pt x="602983" y="167152"/>
                  </a:lnTo>
                  <a:lnTo>
                    <a:pt x="610371" y="169366"/>
                  </a:lnTo>
                  <a:lnTo>
                    <a:pt x="616400" y="173674"/>
                  </a:lnTo>
                  <a:lnTo>
                    <a:pt x="620189" y="179907"/>
                  </a:lnTo>
                  <a:lnTo>
                    <a:pt x="620855" y="187896"/>
                  </a:lnTo>
                  <a:lnTo>
                    <a:pt x="618372" y="206165"/>
                  </a:lnTo>
                  <a:lnTo>
                    <a:pt x="568823" y="206165"/>
                  </a:lnTo>
                  <a:lnTo>
                    <a:pt x="568606" y="207998"/>
                  </a:lnTo>
                  <a:close/>
                </a:path>
                <a:path w="621030" h="2359659">
                  <a:moveTo>
                    <a:pt x="297261" y="2359094"/>
                  </a:moveTo>
                  <a:lnTo>
                    <a:pt x="17977" y="2359094"/>
                  </a:lnTo>
                  <a:lnTo>
                    <a:pt x="10469" y="2357356"/>
                  </a:lnTo>
                  <a:lnTo>
                    <a:pt x="4467" y="2352731"/>
                  </a:lnTo>
                  <a:lnTo>
                    <a:pt x="727" y="2346101"/>
                  </a:lnTo>
                  <a:lnTo>
                    <a:pt x="0" y="2338350"/>
                  </a:lnTo>
                  <a:lnTo>
                    <a:pt x="295675" y="163025"/>
                  </a:lnTo>
                  <a:lnTo>
                    <a:pt x="299165" y="151285"/>
                  </a:lnTo>
                  <a:lnTo>
                    <a:pt x="306224" y="139992"/>
                  </a:lnTo>
                  <a:lnTo>
                    <a:pt x="316257" y="131934"/>
                  </a:lnTo>
                  <a:lnTo>
                    <a:pt x="328669" y="129898"/>
                  </a:lnTo>
                  <a:lnTo>
                    <a:pt x="371892" y="129898"/>
                  </a:lnTo>
                  <a:lnTo>
                    <a:pt x="363500" y="140019"/>
                  </a:lnTo>
                  <a:lnTo>
                    <a:pt x="355384" y="150536"/>
                  </a:lnTo>
                  <a:lnTo>
                    <a:pt x="346541" y="150536"/>
                  </a:lnTo>
                  <a:lnTo>
                    <a:pt x="313547" y="183768"/>
                  </a:lnTo>
                  <a:lnTo>
                    <a:pt x="315767" y="184086"/>
                  </a:lnTo>
                  <a:lnTo>
                    <a:pt x="341982" y="184086"/>
                  </a:lnTo>
                  <a:lnTo>
                    <a:pt x="53826" y="2304716"/>
                  </a:lnTo>
                  <a:lnTo>
                    <a:pt x="51747" y="2304716"/>
                  </a:lnTo>
                  <a:lnTo>
                    <a:pt x="46133" y="2305449"/>
                  </a:lnTo>
                  <a:lnTo>
                    <a:pt x="49441" y="2310805"/>
                  </a:lnTo>
                  <a:lnTo>
                    <a:pt x="51182" y="2324168"/>
                  </a:lnTo>
                  <a:lnTo>
                    <a:pt x="281317" y="2324168"/>
                  </a:lnTo>
                  <a:lnTo>
                    <a:pt x="279390" y="2338350"/>
                  </a:lnTo>
                  <a:lnTo>
                    <a:pt x="284722" y="2355672"/>
                  </a:lnTo>
                  <a:lnTo>
                    <a:pt x="301584" y="2356197"/>
                  </a:lnTo>
                  <a:lnTo>
                    <a:pt x="303787" y="2356197"/>
                  </a:lnTo>
                  <a:lnTo>
                    <a:pt x="297261" y="2359094"/>
                  </a:lnTo>
                  <a:close/>
                </a:path>
                <a:path w="621030" h="2359659">
                  <a:moveTo>
                    <a:pt x="315767" y="184086"/>
                  </a:moveTo>
                  <a:lnTo>
                    <a:pt x="313547" y="183768"/>
                  </a:lnTo>
                  <a:lnTo>
                    <a:pt x="346541" y="150536"/>
                  </a:lnTo>
                  <a:lnTo>
                    <a:pt x="344506" y="165511"/>
                  </a:lnTo>
                  <a:lnTo>
                    <a:pt x="315767" y="184086"/>
                  </a:lnTo>
                  <a:close/>
                </a:path>
                <a:path w="621030" h="2359659">
                  <a:moveTo>
                    <a:pt x="344506" y="165511"/>
                  </a:moveTo>
                  <a:lnTo>
                    <a:pt x="346541" y="150536"/>
                  </a:lnTo>
                  <a:lnTo>
                    <a:pt x="355384" y="150536"/>
                  </a:lnTo>
                  <a:lnTo>
                    <a:pt x="351675" y="155343"/>
                  </a:lnTo>
                  <a:lnTo>
                    <a:pt x="344506" y="165511"/>
                  </a:lnTo>
                  <a:close/>
                </a:path>
                <a:path w="621030" h="2359659">
                  <a:moveTo>
                    <a:pt x="341982" y="184086"/>
                  </a:moveTo>
                  <a:lnTo>
                    <a:pt x="315767" y="184086"/>
                  </a:lnTo>
                  <a:lnTo>
                    <a:pt x="322608" y="183527"/>
                  </a:lnTo>
                  <a:lnTo>
                    <a:pt x="329647" y="180646"/>
                  </a:lnTo>
                  <a:lnTo>
                    <a:pt x="335933" y="176257"/>
                  </a:lnTo>
                  <a:lnTo>
                    <a:pt x="340513" y="171174"/>
                  </a:lnTo>
                  <a:lnTo>
                    <a:pt x="344506" y="165511"/>
                  </a:lnTo>
                  <a:lnTo>
                    <a:pt x="341982" y="184086"/>
                  </a:lnTo>
                  <a:close/>
                </a:path>
                <a:path w="621030" h="2359659">
                  <a:moveTo>
                    <a:pt x="585746" y="220810"/>
                  </a:moveTo>
                  <a:lnTo>
                    <a:pt x="577286" y="219540"/>
                  </a:lnTo>
                  <a:lnTo>
                    <a:pt x="570201" y="215624"/>
                  </a:lnTo>
                  <a:lnTo>
                    <a:pt x="568606" y="207998"/>
                  </a:lnTo>
                  <a:lnTo>
                    <a:pt x="568823" y="206165"/>
                  </a:lnTo>
                  <a:lnTo>
                    <a:pt x="569804" y="206867"/>
                  </a:lnTo>
                  <a:lnTo>
                    <a:pt x="574077" y="214672"/>
                  </a:lnTo>
                  <a:lnTo>
                    <a:pt x="585746" y="220810"/>
                  </a:lnTo>
                  <a:close/>
                </a:path>
                <a:path w="621030" h="2359659">
                  <a:moveTo>
                    <a:pt x="616382" y="220810"/>
                  </a:moveTo>
                  <a:lnTo>
                    <a:pt x="585746" y="220810"/>
                  </a:lnTo>
                  <a:lnTo>
                    <a:pt x="574077" y="214672"/>
                  </a:lnTo>
                  <a:lnTo>
                    <a:pt x="569804" y="206867"/>
                  </a:lnTo>
                  <a:lnTo>
                    <a:pt x="568823" y="206165"/>
                  </a:lnTo>
                  <a:lnTo>
                    <a:pt x="618372" y="206165"/>
                  </a:lnTo>
                  <a:lnTo>
                    <a:pt x="616382" y="220810"/>
                  </a:lnTo>
                  <a:close/>
                </a:path>
                <a:path w="621030" h="2359659">
                  <a:moveTo>
                    <a:pt x="301584" y="2356197"/>
                  </a:moveTo>
                  <a:lnTo>
                    <a:pt x="284722" y="2355672"/>
                  </a:lnTo>
                  <a:lnTo>
                    <a:pt x="279390" y="2338350"/>
                  </a:lnTo>
                  <a:lnTo>
                    <a:pt x="544290" y="389144"/>
                  </a:lnTo>
                  <a:lnTo>
                    <a:pt x="557405" y="292249"/>
                  </a:lnTo>
                  <a:lnTo>
                    <a:pt x="559846" y="274531"/>
                  </a:lnTo>
                  <a:lnTo>
                    <a:pt x="562256" y="256794"/>
                  </a:lnTo>
                  <a:lnTo>
                    <a:pt x="567091" y="220810"/>
                  </a:lnTo>
                  <a:lnTo>
                    <a:pt x="568606" y="207998"/>
                  </a:lnTo>
                  <a:lnTo>
                    <a:pt x="570201" y="215624"/>
                  </a:lnTo>
                  <a:lnTo>
                    <a:pt x="577286" y="219540"/>
                  </a:lnTo>
                  <a:lnTo>
                    <a:pt x="585746" y="220810"/>
                  </a:lnTo>
                  <a:lnTo>
                    <a:pt x="616382" y="220810"/>
                  </a:lnTo>
                  <a:lnTo>
                    <a:pt x="333165" y="2305224"/>
                  </a:lnTo>
                  <a:lnTo>
                    <a:pt x="312383" y="2305224"/>
                  </a:lnTo>
                  <a:lnTo>
                    <a:pt x="328401" y="2313641"/>
                  </a:lnTo>
                  <a:lnTo>
                    <a:pt x="328172" y="2329871"/>
                  </a:lnTo>
                  <a:lnTo>
                    <a:pt x="320078" y="2344684"/>
                  </a:lnTo>
                  <a:lnTo>
                    <a:pt x="301584" y="2356197"/>
                  </a:lnTo>
                  <a:close/>
                </a:path>
                <a:path w="621030" h="2359659">
                  <a:moveTo>
                    <a:pt x="51182" y="2324168"/>
                  </a:moveTo>
                  <a:lnTo>
                    <a:pt x="49441" y="2310805"/>
                  </a:lnTo>
                  <a:lnTo>
                    <a:pt x="46133" y="2305449"/>
                  </a:lnTo>
                  <a:lnTo>
                    <a:pt x="51747" y="2304716"/>
                  </a:lnTo>
                  <a:lnTo>
                    <a:pt x="53820" y="2304758"/>
                  </a:lnTo>
                  <a:lnTo>
                    <a:pt x="51182" y="2324168"/>
                  </a:lnTo>
                  <a:close/>
                </a:path>
                <a:path w="621030" h="2359659">
                  <a:moveTo>
                    <a:pt x="53820" y="2304758"/>
                  </a:moveTo>
                  <a:lnTo>
                    <a:pt x="51747" y="2304716"/>
                  </a:lnTo>
                  <a:lnTo>
                    <a:pt x="53826" y="2304716"/>
                  </a:lnTo>
                  <a:close/>
                </a:path>
                <a:path w="621030" h="2359659">
                  <a:moveTo>
                    <a:pt x="281317" y="2324168"/>
                  </a:moveTo>
                  <a:lnTo>
                    <a:pt x="51182" y="2324168"/>
                  </a:lnTo>
                  <a:lnTo>
                    <a:pt x="53820" y="2304758"/>
                  </a:lnTo>
                  <a:lnTo>
                    <a:pt x="76774" y="2305224"/>
                  </a:lnTo>
                  <a:lnTo>
                    <a:pt x="283892" y="2305224"/>
                  </a:lnTo>
                  <a:lnTo>
                    <a:pt x="281317" y="2324168"/>
                  </a:lnTo>
                  <a:close/>
                </a:path>
                <a:path w="621030" h="2359659">
                  <a:moveTo>
                    <a:pt x="328172" y="2329871"/>
                  </a:moveTo>
                  <a:lnTo>
                    <a:pt x="328401" y="2313641"/>
                  </a:lnTo>
                  <a:lnTo>
                    <a:pt x="312383" y="2305224"/>
                  </a:lnTo>
                  <a:lnTo>
                    <a:pt x="333165" y="2305224"/>
                  </a:lnTo>
                  <a:lnTo>
                    <a:pt x="330361" y="2325862"/>
                  </a:lnTo>
                  <a:lnTo>
                    <a:pt x="328172" y="2329871"/>
                  </a:lnTo>
                  <a:close/>
                </a:path>
                <a:path w="621030" h="2359659">
                  <a:moveTo>
                    <a:pt x="320139" y="2344589"/>
                  </a:moveTo>
                  <a:lnTo>
                    <a:pt x="328172" y="2329871"/>
                  </a:lnTo>
                  <a:lnTo>
                    <a:pt x="328140" y="2332159"/>
                  </a:lnTo>
                  <a:lnTo>
                    <a:pt x="320139" y="2344589"/>
                  </a:lnTo>
                  <a:close/>
                </a:path>
                <a:path w="621030" h="2359659">
                  <a:moveTo>
                    <a:pt x="303787" y="2356197"/>
                  </a:moveTo>
                  <a:lnTo>
                    <a:pt x="301584" y="2356197"/>
                  </a:lnTo>
                  <a:lnTo>
                    <a:pt x="320078" y="2344684"/>
                  </a:lnTo>
                  <a:lnTo>
                    <a:pt x="316220" y="2350677"/>
                  </a:lnTo>
                  <a:lnTo>
                    <a:pt x="303787" y="235619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0" name="object 100"/>
          <p:cNvGrpSpPr/>
          <p:nvPr/>
        </p:nvGrpSpPr>
        <p:grpSpPr>
          <a:xfrm>
            <a:off x="16160433" y="7565921"/>
            <a:ext cx="1075055" cy="2696210"/>
            <a:chOff x="16160433" y="7565921"/>
            <a:chExt cx="1075055" cy="2696210"/>
          </a:xfrm>
        </p:grpSpPr>
        <p:pic>
          <p:nvPicPr>
            <p:cNvPr id="101" name="object 10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6381530" y="7590137"/>
              <a:ext cx="219747" cy="374409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16352448" y="7565921"/>
              <a:ext cx="281305" cy="421005"/>
            </a:xfrm>
            <a:custGeom>
              <a:avLst/>
              <a:gdLst/>
              <a:ahLst/>
              <a:cxnLst/>
              <a:rect l="l" t="t" r="r" b="b"/>
              <a:pathLst>
                <a:path w="281305" h="421004">
                  <a:moveTo>
                    <a:pt x="144665" y="420666"/>
                  </a:moveTo>
                  <a:lnTo>
                    <a:pt x="123097" y="414928"/>
                  </a:lnTo>
                  <a:lnTo>
                    <a:pt x="107031" y="404288"/>
                  </a:lnTo>
                  <a:lnTo>
                    <a:pt x="93523" y="389560"/>
                  </a:lnTo>
                  <a:lnTo>
                    <a:pt x="79629" y="371559"/>
                  </a:lnTo>
                  <a:lnTo>
                    <a:pt x="59305" y="348953"/>
                  </a:lnTo>
                  <a:lnTo>
                    <a:pt x="33390" y="320970"/>
                  </a:lnTo>
                  <a:lnTo>
                    <a:pt x="10687" y="291399"/>
                  </a:lnTo>
                  <a:lnTo>
                    <a:pt x="0" y="264031"/>
                  </a:lnTo>
                  <a:lnTo>
                    <a:pt x="1776" y="243442"/>
                  </a:lnTo>
                  <a:lnTo>
                    <a:pt x="7944" y="221326"/>
                  </a:lnTo>
                  <a:lnTo>
                    <a:pt x="15718" y="199528"/>
                  </a:lnTo>
                  <a:lnTo>
                    <a:pt x="22313" y="179892"/>
                  </a:lnTo>
                  <a:lnTo>
                    <a:pt x="42815" y="104498"/>
                  </a:lnTo>
                  <a:lnTo>
                    <a:pt x="53854" y="67005"/>
                  </a:lnTo>
                  <a:lnTo>
                    <a:pt x="66410" y="30136"/>
                  </a:lnTo>
                  <a:lnTo>
                    <a:pt x="107666" y="0"/>
                  </a:lnTo>
                  <a:lnTo>
                    <a:pt x="133672" y="5609"/>
                  </a:lnTo>
                  <a:lnTo>
                    <a:pt x="155663" y="22728"/>
                  </a:lnTo>
                  <a:lnTo>
                    <a:pt x="177619" y="53360"/>
                  </a:lnTo>
                  <a:lnTo>
                    <a:pt x="112864" y="53360"/>
                  </a:lnTo>
                  <a:lnTo>
                    <a:pt x="111912" y="61738"/>
                  </a:lnTo>
                  <a:lnTo>
                    <a:pt x="111793" y="64744"/>
                  </a:lnTo>
                  <a:lnTo>
                    <a:pt x="111522" y="75585"/>
                  </a:lnTo>
                  <a:lnTo>
                    <a:pt x="109979" y="87710"/>
                  </a:lnTo>
                  <a:lnTo>
                    <a:pt x="97078" y="132902"/>
                  </a:lnTo>
                  <a:lnTo>
                    <a:pt x="77501" y="202752"/>
                  </a:lnTo>
                  <a:lnTo>
                    <a:pt x="61672" y="259878"/>
                  </a:lnTo>
                  <a:lnTo>
                    <a:pt x="56318" y="259878"/>
                  </a:lnTo>
                  <a:lnTo>
                    <a:pt x="56703" y="260423"/>
                  </a:lnTo>
                  <a:lnTo>
                    <a:pt x="58327" y="264935"/>
                  </a:lnTo>
                  <a:lnTo>
                    <a:pt x="58162" y="272603"/>
                  </a:lnTo>
                  <a:lnTo>
                    <a:pt x="65845" y="272603"/>
                  </a:lnTo>
                  <a:lnTo>
                    <a:pt x="68842" y="276519"/>
                  </a:lnTo>
                  <a:lnTo>
                    <a:pt x="72755" y="281493"/>
                  </a:lnTo>
                  <a:lnTo>
                    <a:pt x="144489" y="373325"/>
                  </a:lnTo>
                  <a:lnTo>
                    <a:pt x="133667" y="373993"/>
                  </a:lnTo>
                  <a:lnTo>
                    <a:pt x="143146" y="377791"/>
                  </a:lnTo>
                  <a:lnTo>
                    <a:pt x="150494" y="382870"/>
                  </a:lnTo>
                  <a:lnTo>
                    <a:pt x="152865" y="384277"/>
                  </a:lnTo>
                  <a:lnTo>
                    <a:pt x="248280" y="384277"/>
                  </a:lnTo>
                  <a:lnTo>
                    <a:pt x="233024" y="401400"/>
                  </a:lnTo>
                  <a:lnTo>
                    <a:pt x="195035" y="418765"/>
                  </a:lnTo>
                  <a:lnTo>
                    <a:pt x="144665" y="420666"/>
                  </a:lnTo>
                  <a:close/>
                </a:path>
                <a:path w="281305" h="421004">
                  <a:moveTo>
                    <a:pt x="219965" y="239530"/>
                  </a:moveTo>
                  <a:lnTo>
                    <a:pt x="124784" y="69612"/>
                  </a:lnTo>
                  <a:lnTo>
                    <a:pt x="122034" y="64744"/>
                  </a:lnTo>
                  <a:lnTo>
                    <a:pt x="119602" y="59346"/>
                  </a:lnTo>
                  <a:lnTo>
                    <a:pt x="116430" y="54690"/>
                  </a:lnTo>
                  <a:lnTo>
                    <a:pt x="112864" y="53360"/>
                  </a:lnTo>
                  <a:lnTo>
                    <a:pt x="177619" y="53360"/>
                  </a:lnTo>
                  <a:lnTo>
                    <a:pt x="183624" y="61738"/>
                  </a:lnTo>
                  <a:lnTo>
                    <a:pt x="208595" y="103949"/>
                  </a:lnTo>
                  <a:lnTo>
                    <a:pt x="231673" y="147811"/>
                  </a:lnTo>
                  <a:lnTo>
                    <a:pt x="253954" y="191775"/>
                  </a:lnTo>
                  <a:lnTo>
                    <a:pt x="266733" y="215836"/>
                  </a:lnTo>
                  <a:lnTo>
                    <a:pt x="245404" y="215836"/>
                  </a:lnTo>
                  <a:lnTo>
                    <a:pt x="226173" y="219397"/>
                  </a:lnTo>
                  <a:lnTo>
                    <a:pt x="219641" y="235667"/>
                  </a:lnTo>
                  <a:lnTo>
                    <a:pt x="219965" y="239530"/>
                  </a:lnTo>
                  <a:close/>
                </a:path>
                <a:path w="281305" h="421004">
                  <a:moveTo>
                    <a:pt x="259971" y="257866"/>
                  </a:moveTo>
                  <a:lnTo>
                    <a:pt x="237706" y="254651"/>
                  </a:lnTo>
                  <a:lnTo>
                    <a:pt x="221122" y="241594"/>
                  </a:lnTo>
                  <a:lnTo>
                    <a:pt x="219965" y="239530"/>
                  </a:lnTo>
                  <a:lnTo>
                    <a:pt x="219641" y="235667"/>
                  </a:lnTo>
                  <a:lnTo>
                    <a:pt x="226173" y="219397"/>
                  </a:lnTo>
                  <a:lnTo>
                    <a:pt x="245404" y="215836"/>
                  </a:lnTo>
                  <a:lnTo>
                    <a:pt x="266321" y="223329"/>
                  </a:lnTo>
                  <a:lnTo>
                    <a:pt x="276565" y="238259"/>
                  </a:lnTo>
                  <a:lnTo>
                    <a:pt x="276665" y="251119"/>
                  </a:lnTo>
                  <a:lnTo>
                    <a:pt x="259971" y="257866"/>
                  </a:lnTo>
                  <a:close/>
                </a:path>
                <a:path w="281305" h="421004">
                  <a:moveTo>
                    <a:pt x="276565" y="238259"/>
                  </a:moveTo>
                  <a:lnTo>
                    <a:pt x="266321" y="223329"/>
                  </a:lnTo>
                  <a:lnTo>
                    <a:pt x="245404" y="215836"/>
                  </a:lnTo>
                  <a:lnTo>
                    <a:pt x="266733" y="215836"/>
                  </a:lnTo>
                  <a:lnTo>
                    <a:pt x="276534" y="234291"/>
                  </a:lnTo>
                  <a:lnTo>
                    <a:pt x="276565" y="238259"/>
                  </a:lnTo>
                  <a:close/>
                </a:path>
                <a:path w="281305" h="421004">
                  <a:moveTo>
                    <a:pt x="279079" y="257866"/>
                  </a:moveTo>
                  <a:lnTo>
                    <a:pt x="259971" y="257866"/>
                  </a:lnTo>
                  <a:lnTo>
                    <a:pt x="276665" y="251119"/>
                  </a:lnTo>
                  <a:lnTo>
                    <a:pt x="276565" y="238259"/>
                  </a:lnTo>
                  <a:lnTo>
                    <a:pt x="277909" y="240218"/>
                  </a:lnTo>
                  <a:lnTo>
                    <a:pt x="279079" y="257866"/>
                  </a:lnTo>
                  <a:close/>
                </a:path>
                <a:path w="281305" h="421004">
                  <a:moveTo>
                    <a:pt x="248280" y="384277"/>
                  </a:moveTo>
                  <a:lnTo>
                    <a:pt x="152865" y="384277"/>
                  </a:lnTo>
                  <a:lnTo>
                    <a:pt x="147414" y="377062"/>
                  </a:lnTo>
                  <a:lnTo>
                    <a:pt x="144489" y="373325"/>
                  </a:lnTo>
                  <a:lnTo>
                    <a:pt x="177135" y="371311"/>
                  </a:lnTo>
                  <a:lnTo>
                    <a:pt x="204695" y="350890"/>
                  </a:lnTo>
                  <a:lnTo>
                    <a:pt x="219118" y="317978"/>
                  </a:lnTo>
                  <a:lnTo>
                    <a:pt x="223177" y="277820"/>
                  </a:lnTo>
                  <a:lnTo>
                    <a:pt x="219965" y="239530"/>
                  </a:lnTo>
                  <a:lnTo>
                    <a:pt x="221122" y="241594"/>
                  </a:lnTo>
                  <a:lnTo>
                    <a:pt x="237706" y="254651"/>
                  </a:lnTo>
                  <a:lnTo>
                    <a:pt x="259971" y="257866"/>
                  </a:lnTo>
                  <a:lnTo>
                    <a:pt x="279079" y="257866"/>
                  </a:lnTo>
                  <a:lnTo>
                    <a:pt x="281074" y="287980"/>
                  </a:lnTo>
                  <a:lnTo>
                    <a:pt x="275207" y="332862"/>
                  </a:lnTo>
                  <a:lnTo>
                    <a:pt x="259469" y="371717"/>
                  </a:lnTo>
                  <a:lnTo>
                    <a:pt x="248280" y="384277"/>
                  </a:lnTo>
                  <a:close/>
                </a:path>
                <a:path w="281305" h="421004">
                  <a:moveTo>
                    <a:pt x="60169" y="265327"/>
                  </a:moveTo>
                  <a:lnTo>
                    <a:pt x="56703" y="260423"/>
                  </a:lnTo>
                  <a:lnTo>
                    <a:pt x="56549" y="259996"/>
                  </a:lnTo>
                  <a:lnTo>
                    <a:pt x="56318" y="259878"/>
                  </a:lnTo>
                  <a:lnTo>
                    <a:pt x="61672" y="259878"/>
                  </a:lnTo>
                  <a:lnTo>
                    <a:pt x="60169" y="265327"/>
                  </a:lnTo>
                  <a:close/>
                </a:path>
                <a:path w="281305" h="421004">
                  <a:moveTo>
                    <a:pt x="58162" y="272603"/>
                  </a:moveTo>
                  <a:lnTo>
                    <a:pt x="58327" y="264935"/>
                  </a:lnTo>
                  <a:lnTo>
                    <a:pt x="56703" y="260423"/>
                  </a:lnTo>
                  <a:lnTo>
                    <a:pt x="60169" y="265327"/>
                  </a:lnTo>
                  <a:lnTo>
                    <a:pt x="58162" y="272603"/>
                  </a:lnTo>
                  <a:close/>
                </a:path>
                <a:path w="281305" h="421004">
                  <a:moveTo>
                    <a:pt x="65845" y="272603"/>
                  </a:moveTo>
                  <a:lnTo>
                    <a:pt x="58162" y="272603"/>
                  </a:lnTo>
                  <a:lnTo>
                    <a:pt x="60169" y="265327"/>
                  </a:lnTo>
                  <a:lnTo>
                    <a:pt x="61123" y="266677"/>
                  </a:lnTo>
                  <a:lnTo>
                    <a:pt x="65035" y="271545"/>
                  </a:lnTo>
                  <a:lnTo>
                    <a:pt x="65845" y="272603"/>
                  </a:lnTo>
                  <a:close/>
                </a:path>
                <a:path w="281305" h="421004">
                  <a:moveTo>
                    <a:pt x="152865" y="384277"/>
                  </a:moveTo>
                  <a:lnTo>
                    <a:pt x="150494" y="382870"/>
                  </a:lnTo>
                  <a:lnTo>
                    <a:pt x="143146" y="377791"/>
                  </a:lnTo>
                  <a:lnTo>
                    <a:pt x="133667" y="373993"/>
                  </a:lnTo>
                  <a:lnTo>
                    <a:pt x="144489" y="373325"/>
                  </a:lnTo>
                  <a:lnTo>
                    <a:pt x="147414" y="377062"/>
                  </a:lnTo>
                  <a:lnTo>
                    <a:pt x="152865" y="38427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6184952" y="7803810"/>
              <a:ext cx="799137" cy="789189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16160433" y="7776611"/>
              <a:ext cx="849630" cy="842644"/>
            </a:xfrm>
            <a:custGeom>
              <a:avLst/>
              <a:gdLst/>
              <a:ahLst/>
              <a:cxnLst/>
              <a:rect l="l" t="t" r="r" b="b"/>
              <a:pathLst>
                <a:path w="849630" h="842645">
                  <a:moveTo>
                    <a:pt x="410626" y="93557"/>
                  </a:moveTo>
                  <a:lnTo>
                    <a:pt x="361002" y="93557"/>
                  </a:lnTo>
                  <a:lnTo>
                    <a:pt x="405205" y="73343"/>
                  </a:lnTo>
                  <a:lnTo>
                    <a:pt x="375777" y="44095"/>
                  </a:lnTo>
                  <a:lnTo>
                    <a:pt x="397895" y="8731"/>
                  </a:lnTo>
                  <a:lnTo>
                    <a:pt x="443275" y="1164"/>
                  </a:lnTo>
                  <a:lnTo>
                    <a:pt x="451735" y="0"/>
                  </a:lnTo>
                  <a:lnTo>
                    <a:pt x="459878" y="1904"/>
                  </a:lnTo>
                  <a:lnTo>
                    <a:pt x="483202" y="43709"/>
                  </a:lnTo>
                  <a:lnTo>
                    <a:pt x="425509" y="43709"/>
                  </a:lnTo>
                  <a:lnTo>
                    <a:pt x="424973" y="45508"/>
                  </a:lnTo>
                  <a:lnTo>
                    <a:pt x="417789" y="45508"/>
                  </a:lnTo>
                  <a:lnTo>
                    <a:pt x="420557" y="53740"/>
                  </a:lnTo>
                  <a:lnTo>
                    <a:pt x="421026" y="58526"/>
                  </a:lnTo>
                  <a:lnTo>
                    <a:pt x="421009" y="58817"/>
                  </a:lnTo>
                  <a:lnTo>
                    <a:pt x="413568" y="83804"/>
                  </a:lnTo>
                  <a:lnTo>
                    <a:pt x="410626" y="93557"/>
                  </a:lnTo>
                  <a:close/>
                </a:path>
                <a:path w="849630" h="842645">
                  <a:moveTo>
                    <a:pt x="312547" y="62730"/>
                  </a:moveTo>
                  <a:lnTo>
                    <a:pt x="304084" y="50615"/>
                  </a:lnTo>
                  <a:lnTo>
                    <a:pt x="306752" y="39582"/>
                  </a:lnTo>
                  <a:lnTo>
                    <a:pt x="313182" y="27851"/>
                  </a:lnTo>
                  <a:lnTo>
                    <a:pt x="324796" y="18282"/>
                  </a:lnTo>
                  <a:lnTo>
                    <a:pt x="338413" y="14310"/>
                  </a:lnTo>
                  <a:lnTo>
                    <a:pt x="350850" y="19367"/>
                  </a:lnTo>
                  <a:lnTo>
                    <a:pt x="374856" y="43180"/>
                  </a:lnTo>
                  <a:lnTo>
                    <a:pt x="355291" y="43180"/>
                  </a:lnTo>
                  <a:lnTo>
                    <a:pt x="331904" y="53913"/>
                  </a:lnTo>
                  <a:lnTo>
                    <a:pt x="312547" y="62730"/>
                  </a:lnTo>
                  <a:close/>
                </a:path>
                <a:path w="849630" h="842645">
                  <a:moveTo>
                    <a:pt x="612" y="818290"/>
                  </a:moveTo>
                  <a:lnTo>
                    <a:pt x="196811" y="54132"/>
                  </a:lnTo>
                  <a:lnTo>
                    <a:pt x="279363" y="22225"/>
                  </a:lnTo>
                  <a:lnTo>
                    <a:pt x="285920" y="24659"/>
                  </a:lnTo>
                  <a:lnTo>
                    <a:pt x="304084" y="50615"/>
                  </a:lnTo>
                  <a:lnTo>
                    <a:pt x="302170" y="58526"/>
                  </a:lnTo>
                  <a:lnTo>
                    <a:pt x="245100" y="58526"/>
                  </a:lnTo>
                  <a:lnTo>
                    <a:pt x="238800" y="81109"/>
                  </a:lnTo>
                  <a:lnTo>
                    <a:pt x="238438" y="81810"/>
                  </a:lnTo>
                  <a:lnTo>
                    <a:pt x="238527" y="82084"/>
                  </a:lnTo>
                  <a:lnTo>
                    <a:pt x="239011" y="82084"/>
                  </a:lnTo>
                  <a:lnTo>
                    <a:pt x="57047" y="786387"/>
                  </a:lnTo>
                  <a:lnTo>
                    <a:pt x="26939" y="790267"/>
                  </a:lnTo>
                  <a:lnTo>
                    <a:pt x="8958" y="800669"/>
                  </a:lnTo>
                  <a:lnTo>
                    <a:pt x="612" y="818290"/>
                  </a:lnTo>
                  <a:close/>
                </a:path>
                <a:path w="849630" h="842645">
                  <a:moveTo>
                    <a:pt x="342821" y="94933"/>
                  </a:moveTo>
                  <a:lnTo>
                    <a:pt x="317378" y="69645"/>
                  </a:lnTo>
                  <a:lnTo>
                    <a:pt x="312547" y="62730"/>
                  </a:lnTo>
                  <a:lnTo>
                    <a:pt x="331999" y="53869"/>
                  </a:lnTo>
                  <a:lnTo>
                    <a:pt x="355291" y="43180"/>
                  </a:lnTo>
                  <a:lnTo>
                    <a:pt x="342821" y="94933"/>
                  </a:lnTo>
                  <a:close/>
                </a:path>
                <a:path w="849630" h="842645">
                  <a:moveTo>
                    <a:pt x="377955" y="122591"/>
                  </a:moveTo>
                  <a:lnTo>
                    <a:pt x="365443" y="117370"/>
                  </a:lnTo>
                  <a:lnTo>
                    <a:pt x="342821" y="94933"/>
                  </a:lnTo>
                  <a:lnTo>
                    <a:pt x="355291" y="43180"/>
                  </a:lnTo>
                  <a:lnTo>
                    <a:pt x="374856" y="43180"/>
                  </a:lnTo>
                  <a:lnTo>
                    <a:pt x="375777" y="44095"/>
                  </a:lnTo>
                  <a:lnTo>
                    <a:pt x="361002" y="93557"/>
                  </a:lnTo>
                  <a:lnTo>
                    <a:pt x="410626" y="93557"/>
                  </a:lnTo>
                  <a:lnTo>
                    <a:pt x="409541" y="97156"/>
                  </a:lnTo>
                  <a:lnTo>
                    <a:pt x="402859" y="108783"/>
                  </a:lnTo>
                  <a:lnTo>
                    <a:pt x="391378" y="118495"/>
                  </a:lnTo>
                  <a:lnTo>
                    <a:pt x="377955" y="122591"/>
                  </a:lnTo>
                  <a:close/>
                </a:path>
                <a:path w="849630" h="842645">
                  <a:moveTo>
                    <a:pt x="779162" y="693324"/>
                  </a:moveTo>
                  <a:lnTo>
                    <a:pt x="422593" y="54132"/>
                  </a:lnTo>
                  <a:lnTo>
                    <a:pt x="425509" y="43709"/>
                  </a:lnTo>
                  <a:lnTo>
                    <a:pt x="483202" y="43709"/>
                  </a:lnTo>
                  <a:lnTo>
                    <a:pt x="842278" y="687290"/>
                  </a:lnTo>
                  <a:lnTo>
                    <a:pt x="825982" y="687290"/>
                  </a:lnTo>
                  <a:lnTo>
                    <a:pt x="779162" y="693324"/>
                  </a:lnTo>
                  <a:close/>
                </a:path>
                <a:path w="849630" h="842645">
                  <a:moveTo>
                    <a:pt x="361002" y="93557"/>
                  </a:moveTo>
                  <a:lnTo>
                    <a:pt x="375777" y="44095"/>
                  </a:lnTo>
                  <a:lnTo>
                    <a:pt x="405205" y="73343"/>
                  </a:lnTo>
                  <a:lnTo>
                    <a:pt x="361002" y="93557"/>
                  </a:lnTo>
                  <a:close/>
                </a:path>
                <a:path w="849630" h="842645">
                  <a:moveTo>
                    <a:pt x="422470" y="53913"/>
                  </a:moveTo>
                  <a:lnTo>
                    <a:pt x="417789" y="45508"/>
                  </a:lnTo>
                  <a:lnTo>
                    <a:pt x="424973" y="45508"/>
                  </a:lnTo>
                  <a:lnTo>
                    <a:pt x="422470" y="53913"/>
                  </a:lnTo>
                  <a:close/>
                </a:path>
                <a:path w="849630" h="842645">
                  <a:moveTo>
                    <a:pt x="288986" y="113031"/>
                  </a:moveTo>
                  <a:lnTo>
                    <a:pt x="304084" y="50615"/>
                  </a:lnTo>
                  <a:lnTo>
                    <a:pt x="312547" y="62730"/>
                  </a:lnTo>
                  <a:lnTo>
                    <a:pt x="311088" y="63394"/>
                  </a:lnTo>
                  <a:lnTo>
                    <a:pt x="317378" y="69645"/>
                  </a:lnTo>
                  <a:lnTo>
                    <a:pt x="336891" y="97579"/>
                  </a:lnTo>
                  <a:lnTo>
                    <a:pt x="288986" y="113031"/>
                  </a:lnTo>
                  <a:close/>
                </a:path>
                <a:path w="849630" h="842645">
                  <a:moveTo>
                    <a:pt x="421054" y="58817"/>
                  </a:moveTo>
                  <a:lnTo>
                    <a:pt x="421096" y="58526"/>
                  </a:lnTo>
                  <a:lnTo>
                    <a:pt x="422470" y="53913"/>
                  </a:lnTo>
                  <a:lnTo>
                    <a:pt x="422593" y="54132"/>
                  </a:lnTo>
                  <a:lnTo>
                    <a:pt x="421849" y="56790"/>
                  </a:lnTo>
                  <a:lnTo>
                    <a:pt x="421054" y="58817"/>
                  </a:lnTo>
                  <a:close/>
                </a:path>
                <a:path w="849630" h="842645">
                  <a:moveTo>
                    <a:pt x="238800" y="81109"/>
                  </a:moveTo>
                  <a:lnTo>
                    <a:pt x="245100" y="58526"/>
                  </a:lnTo>
                  <a:lnTo>
                    <a:pt x="239729" y="79305"/>
                  </a:lnTo>
                  <a:lnTo>
                    <a:pt x="238800" y="81109"/>
                  </a:lnTo>
                  <a:close/>
                </a:path>
                <a:path w="849630" h="842645">
                  <a:moveTo>
                    <a:pt x="239729" y="79305"/>
                  </a:moveTo>
                  <a:lnTo>
                    <a:pt x="245100" y="58526"/>
                  </a:lnTo>
                  <a:lnTo>
                    <a:pt x="302170" y="58526"/>
                  </a:lnTo>
                  <a:lnTo>
                    <a:pt x="298509" y="73660"/>
                  </a:lnTo>
                  <a:lnTo>
                    <a:pt x="248907" y="73660"/>
                  </a:lnTo>
                  <a:lnTo>
                    <a:pt x="242632" y="73677"/>
                  </a:lnTo>
                  <a:lnTo>
                    <a:pt x="239729" y="79305"/>
                  </a:lnTo>
                  <a:close/>
                </a:path>
                <a:path w="849630" h="842645">
                  <a:moveTo>
                    <a:pt x="317378" y="69645"/>
                  </a:moveTo>
                  <a:lnTo>
                    <a:pt x="311088" y="63394"/>
                  </a:lnTo>
                  <a:lnTo>
                    <a:pt x="312547" y="62730"/>
                  </a:lnTo>
                  <a:lnTo>
                    <a:pt x="317378" y="69645"/>
                  </a:lnTo>
                  <a:close/>
                </a:path>
                <a:path w="849630" h="842645">
                  <a:moveTo>
                    <a:pt x="338491" y="113031"/>
                  </a:moveTo>
                  <a:lnTo>
                    <a:pt x="288986" y="113031"/>
                  </a:lnTo>
                  <a:lnTo>
                    <a:pt x="336891" y="97579"/>
                  </a:lnTo>
                  <a:lnTo>
                    <a:pt x="317378" y="69645"/>
                  </a:lnTo>
                  <a:lnTo>
                    <a:pt x="342821" y="94933"/>
                  </a:lnTo>
                  <a:lnTo>
                    <a:pt x="338491" y="113031"/>
                  </a:lnTo>
                  <a:close/>
                </a:path>
                <a:path w="849630" h="842645">
                  <a:moveTo>
                    <a:pt x="302253" y="140621"/>
                  </a:moveTo>
                  <a:lnTo>
                    <a:pt x="289727" y="132081"/>
                  </a:lnTo>
                  <a:lnTo>
                    <a:pt x="248907" y="73660"/>
                  </a:lnTo>
                  <a:lnTo>
                    <a:pt x="298509" y="73660"/>
                  </a:lnTo>
                  <a:lnTo>
                    <a:pt x="288986" y="113031"/>
                  </a:lnTo>
                  <a:lnTo>
                    <a:pt x="338491" y="113031"/>
                  </a:lnTo>
                  <a:lnTo>
                    <a:pt x="337631" y="116629"/>
                  </a:lnTo>
                  <a:lnTo>
                    <a:pt x="330042" y="130117"/>
                  </a:lnTo>
                  <a:lnTo>
                    <a:pt x="316971" y="139040"/>
                  </a:lnTo>
                  <a:lnTo>
                    <a:pt x="302253" y="140621"/>
                  </a:lnTo>
                  <a:close/>
                </a:path>
                <a:path w="849630" h="842645">
                  <a:moveTo>
                    <a:pt x="239011" y="82084"/>
                  </a:moveTo>
                  <a:lnTo>
                    <a:pt x="238527" y="82084"/>
                  </a:lnTo>
                  <a:lnTo>
                    <a:pt x="238800" y="81109"/>
                  </a:lnTo>
                  <a:lnTo>
                    <a:pt x="239729" y="79305"/>
                  </a:lnTo>
                  <a:lnTo>
                    <a:pt x="239011" y="82084"/>
                  </a:lnTo>
                  <a:close/>
                </a:path>
                <a:path w="849630" h="842645">
                  <a:moveTo>
                    <a:pt x="799968" y="730682"/>
                  </a:moveTo>
                  <a:lnTo>
                    <a:pt x="779162" y="693324"/>
                  </a:lnTo>
                  <a:lnTo>
                    <a:pt x="825982" y="687290"/>
                  </a:lnTo>
                  <a:lnTo>
                    <a:pt x="806516" y="719809"/>
                  </a:lnTo>
                  <a:lnTo>
                    <a:pt x="799968" y="730682"/>
                  </a:lnTo>
                  <a:close/>
                </a:path>
                <a:path w="849630" h="842645">
                  <a:moveTo>
                    <a:pt x="837154" y="730682"/>
                  </a:moveTo>
                  <a:lnTo>
                    <a:pt x="799968" y="730682"/>
                  </a:lnTo>
                  <a:lnTo>
                    <a:pt x="806516" y="719809"/>
                  </a:lnTo>
                  <a:lnTo>
                    <a:pt x="825982" y="687290"/>
                  </a:lnTo>
                  <a:lnTo>
                    <a:pt x="842278" y="687290"/>
                  </a:lnTo>
                  <a:lnTo>
                    <a:pt x="847238" y="696180"/>
                  </a:lnTo>
                  <a:lnTo>
                    <a:pt x="849523" y="709730"/>
                  </a:lnTo>
                  <a:lnTo>
                    <a:pt x="844185" y="723300"/>
                  </a:lnTo>
                  <a:lnTo>
                    <a:pt x="837154" y="730682"/>
                  </a:lnTo>
                  <a:close/>
                </a:path>
                <a:path w="849630" h="842645">
                  <a:moveTo>
                    <a:pt x="22075" y="842549"/>
                  </a:moveTo>
                  <a:lnTo>
                    <a:pt x="18599" y="841506"/>
                  </a:lnTo>
                  <a:lnTo>
                    <a:pt x="36559" y="835564"/>
                  </a:lnTo>
                  <a:lnTo>
                    <a:pt x="48829" y="818207"/>
                  </a:lnTo>
                  <a:lnTo>
                    <a:pt x="57047" y="786387"/>
                  </a:lnTo>
                  <a:lnTo>
                    <a:pt x="779162" y="693324"/>
                  </a:lnTo>
                  <a:lnTo>
                    <a:pt x="799968" y="730682"/>
                  </a:lnTo>
                  <a:lnTo>
                    <a:pt x="837154" y="730682"/>
                  </a:lnTo>
                  <a:lnTo>
                    <a:pt x="833869" y="734132"/>
                  </a:lnTo>
                  <a:lnTo>
                    <a:pt x="821224" y="739466"/>
                  </a:lnTo>
                  <a:lnTo>
                    <a:pt x="22075" y="842549"/>
                  </a:lnTo>
                  <a:close/>
                </a:path>
                <a:path w="849630" h="842645">
                  <a:moveTo>
                    <a:pt x="18599" y="841506"/>
                  </a:moveTo>
                  <a:lnTo>
                    <a:pt x="651" y="818207"/>
                  </a:lnTo>
                  <a:lnTo>
                    <a:pt x="8958" y="800669"/>
                  </a:lnTo>
                  <a:lnTo>
                    <a:pt x="26939" y="790267"/>
                  </a:lnTo>
                  <a:lnTo>
                    <a:pt x="57047" y="786387"/>
                  </a:lnTo>
                  <a:lnTo>
                    <a:pt x="48829" y="818207"/>
                  </a:lnTo>
                  <a:lnTo>
                    <a:pt x="36559" y="835564"/>
                  </a:lnTo>
                  <a:lnTo>
                    <a:pt x="18599" y="841506"/>
                  </a:lnTo>
                  <a:close/>
                </a:path>
                <a:path w="849630" h="842645">
                  <a:moveTo>
                    <a:pt x="1960" y="829894"/>
                  </a:moveTo>
                  <a:lnTo>
                    <a:pt x="0" y="819583"/>
                  </a:lnTo>
                  <a:lnTo>
                    <a:pt x="612" y="818290"/>
                  </a:lnTo>
                  <a:lnTo>
                    <a:pt x="1960" y="829894"/>
                  </a:lnTo>
                  <a:close/>
                </a:path>
                <a:path w="849630" h="842645">
                  <a:moveTo>
                    <a:pt x="3010" y="835415"/>
                  </a:moveTo>
                  <a:lnTo>
                    <a:pt x="2580" y="835234"/>
                  </a:lnTo>
                  <a:lnTo>
                    <a:pt x="1960" y="829894"/>
                  </a:lnTo>
                  <a:lnTo>
                    <a:pt x="3010" y="835415"/>
                  </a:lnTo>
                  <a:close/>
                </a:path>
                <a:path w="849630" h="842645">
                  <a:moveTo>
                    <a:pt x="14462" y="840264"/>
                  </a:moveTo>
                  <a:lnTo>
                    <a:pt x="3294" y="836910"/>
                  </a:lnTo>
                  <a:lnTo>
                    <a:pt x="3010" y="835415"/>
                  </a:lnTo>
                  <a:lnTo>
                    <a:pt x="14462" y="840264"/>
                  </a:lnTo>
                  <a:close/>
                </a:path>
                <a:path w="849630" h="842645">
                  <a:moveTo>
                    <a:pt x="17924" y="841729"/>
                  </a:moveTo>
                  <a:lnTo>
                    <a:pt x="14462" y="840264"/>
                  </a:lnTo>
                  <a:lnTo>
                    <a:pt x="18599" y="841506"/>
                  </a:lnTo>
                  <a:lnTo>
                    <a:pt x="17924" y="84172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6709670" y="8378867"/>
              <a:ext cx="498608" cy="1853637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16686142" y="8348280"/>
              <a:ext cx="549910" cy="1909445"/>
            </a:xfrm>
            <a:custGeom>
              <a:avLst/>
              <a:gdLst/>
              <a:ahLst/>
              <a:cxnLst/>
              <a:rect l="l" t="t" r="r" b="b"/>
              <a:pathLst>
                <a:path w="549909" h="1909445">
                  <a:moveTo>
                    <a:pt x="512936" y="1908884"/>
                  </a:moveTo>
                  <a:lnTo>
                    <a:pt x="226355" y="1908884"/>
                  </a:lnTo>
                  <a:lnTo>
                    <a:pt x="216943" y="1902957"/>
                  </a:lnTo>
                  <a:lnTo>
                    <a:pt x="173481" y="1565556"/>
                  </a:lnTo>
                  <a:lnTo>
                    <a:pt x="18663" y="361793"/>
                  </a:lnTo>
                  <a:lnTo>
                    <a:pt x="11984" y="316614"/>
                  </a:lnTo>
                  <a:lnTo>
                    <a:pt x="5188" y="272301"/>
                  </a:lnTo>
                  <a:lnTo>
                    <a:pt x="464" y="228802"/>
                  </a:lnTo>
                  <a:lnTo>
                    <a:pt x="0" y="186061"/>
                  </a:lnTo>
                  <a:lnTo>
                    <a:pt x="5984" y="144026"/>
                  </a:lnTo>
                  <a:lnTo>
                    <a:pt x="20606" y="102642"/>
                  </a:lnTo>
                  <a:lnTo>
                    <a:pt x="46052" y="61857"/>
                  </a:lnTo>
                  <a:lnTo>
                    <a:pt x="81966" y="25640"/>
                  </a:lnTo>
                  <a:lnTo>
                    <a:pt x="119122" y="5629"/>
                  </a:lnTo>
                  <a:lnTo>
                    <a:pt x="156689" y="0"/>
                  </a:lnTo>
                  <a:lnTo>
                    <a:pt x="193837" y="6929"/>
                  </a:lnTo>
                  <a:lnTo>
                    <a:pt x="229736" y="24594"/>
                  </a:lnTo>
                  <a:lnTo>
                    <a:pt x="262145" y="50062"/>
                  </a:lnTo>
                  <a:lnTo>
                    <a:pt x="159251" y="50062"/>
                  </a:lnTo>
                  <a:lnTo>
                    <a:pt x="122119" y="50602"/>
                  </a:lnTo>
                  <a:lnTo>
                    <a:pt x="92053" y="77944"/>
                  </a:lnTo>
                  <a:lnTo>
                    <a:pt x="69375" y="120810"/>
                  </a:lnTo>
                  <a:lnTo>
                    <a:pt x="57751" y="154092"/>
                  </a:lnTo>
                  <a:lnTo>
                    <a:pt x="54950" y="186977"/>
                  </a:lnTo>
                  <a:lnTo>
                    <a:pt x="58761" y="228802"/>
                  </a:lnTo>
                  <a:lnTo>
                    <a:pt x="263790" y="1821993"/>
                  </a:lnTo>
                  <a:lnTo>
                    <a:pt x="265236" y="1833724"/>
                  </a:lnTo>
                  <a:lnTo>
                    <a:pt x="266712" y="1845436"/>
                  </a:lnTo>
                  <a:lnTo>
                    <a:pt x="268591" y="1860116"/>
                  </a:lnTo>
                  <a:lnTo>
                    <a:pt x="265165" y="1860504"/>
                  </a:lnTo>
                  <a:lnTo>
                    <a:pt x="266834" y="1863198"/>
                  </a:lnTo>
                  <a:lnTo>
                    <a:pt x="269712" y="1868878"/>
                  </a:lnTo>
                  <a:lnTo>
                    <a:pt x="491522" y="1868878"/>
                  </a:lnTo>
                  <a:lnTo>
                    <a:pt x="494853" y="1894808"/>
                  </a:lnTo>
                  <a:lnTo>
                    <a:pt x="505579" y="1908513"/>
                  </a:lnTo>
                  <a:lnTo>
                    <a:pt x="513897" y="1908513"/>
                  </a:lnTo>
                  <a:lnTo>
                    <a:pt x="512936" y="1908884"/>
                  </a:lnTo>
                  <a:close/>
                </a:path>
                <a:path w="549909" h="1909445">
                  <a:moveTo>
                    <a:pt x="505579" y="1908513"/>
                  </a:moveTo>
                  <a:lnTo>
                    <a:pt x="494853" y="1894808"/>
                  </a:lnTo>
                  <a:lnTo>
                    <a:pt x="488809" y="1847754"/>
                  </a:lnTo>
                  <a:lnTo>
                    <a:pt x="476681" y="1753687"/>
                  </a:lnTo>
                  <a:lnTo>
                    <a:pt x="271299" y="157002"/>
                  </a:lnTo>
                  <a:lnTo>
                    <a:pt x="233288" y="97606"/>
                  </a:lnTo>
                  <a:lnTo>
                    <a:pt x="198094" y="68379"/>
                  </a:lnTo>
                  <a:lnTo>
                    <a:pt x="159251" y="50062"/>
                  </a:lnTo>
                  <a:lnTo>
                    <a:pt x="262145" y="50062"/>
                  </a:lnTo>
                  <a:lnTo>
                    <a:pt x="294466" y="84838"/>
                  </a:lnTo>
                  <a:lnTo>
                    <a:pt x="321635" y="123770"/>
                  </a:lnTo>
                  <a:lnTo>
                    <a:pt x="338086" y="165803"/>
                  </a:lnTo>
                  <a:lnTo>
                    <a:pt x="346795" y="218124"/>
                  </a:lnTo>
                  <a:lnTo>
                    <a:pt x="350759" y="274458"/>
                  </a:lnTo>
                  <a:lnTo>
                    <a:pt x="352971" y="328531"/>
                  </a:lnTo>
                  <a:lnTo>
                    <a:pt x="356427" y="374069"/>
                  </a:lnTo>
                  <a:lnTo>
                    <a:pt x="547504" y="1859670"/>
                  </a:lnTo>
                  <a:lnTo>
                    <a:pt x="531231" y="1859670"/>
                  </a:lnTo>
                  <a:lnTo>
                    <a:pt x="547868" y="1867360"/>
                  </a:lnTo>
                  <a:lnTo>
                    <a:pt x="531254" y="1901821"/>
                  </a:lnTo>
                  <a:lnTo>
                    <a:pt x="517124" y="1907269"/>
                  </a:lnTo>
                  <a:lnTo>
                    <a:pt x="505579" y="1908513"/>
                  </a:lnTo>
                  <a:close/>
                </a:path>
                <a:path w="549909" h="1909445">
                  <a:moveTo>
                    <a:pt x="491522" y="1868878"/>
                  </a:moveTo>
                  <a:lnTo>
                    <a:pt x="269712" y="1868878"/>
                  </a:lnTo>
                  <a:lnTo>
                    <a:pt x="268591" y="1860116"/>
                  </a:lnTo>
                  <a:lnTo>
                    <a:pt x="272300" y="1859695"/>
                  </a:lnTo>
                  <a:lnTo>
                    <a:pt x="295833" y="1859670"/>
                  </a:lnTo>
                  <a:lnTo>
                    <a:pt x="490340" y="1859670"/>
                  </a:lnTo>
                  <a:lnTo>
                    <a:pt x="491522" y="1868878"/>
                  </a:lnTo>
                  <a:close/>
                </a:path>
                <a:path w="549909" h="1909445">
                  <a:moveTo>
                    <a:pt x="546676" y="1881813"/>
                  </a:moveTo>
                  <a:lnTo>
                    <a:pt x="547868" y="1867360"/>
                  </a:lnTo>
                  <a:lnTo>
                    <a:pt x="531231" y="1859670"/>
                  </a:lnTo>
                  <a:lnTo>
                    <a:pt x="547504" y="1859670"/>
                  </a:lnTo>
                  <a:lnTo>
                    <a:pt x="549314" y="1873746"/>
                  </a:lnTo>
                  <a:lnTo>
                    <a:pt x="546676" y="1881813"/>
                  </a:lnTo>
                  <a:close/>
                </a:path>
                <a:path w="549909" h="1909445">
                  <a:moveTo>
                    <a:pt x="269712" y="1868878"/>
                  </a:moveTo>
                  <a:lnTo>
                    <a:pt x="266834" y="1863198"/>
                  </a:lnTo>
                  <a:lnTo>
                    <a:pt x="265165" y="1860504"/>
                  </a:lnTo>
                  <a:lnTo>
                    <a:pt x="268591" y="1860116"/>
                  </a:lnTo>
                  <a:lnTo>
                    <a:pt x="269712" y="1868878"/>
                  </a:lnTo>
                  <a:close/>
                </a:path>
                <a:path w="549909" h="1909445">
                  <a:moveTo>
                    <a:pt x="545456" y="1885542"/>
                  </a:moveTo>
                  <a:lnTo>
                    <a:pt x="546676" y="1881813"/>
                  </a:lnTo>
                  <a:lnTo>
                    <a:pt x="546472" y="1884277"/>
                  </a:lnTo>
                  <a:lnTo>
                    <a:pt x="545456" y="1885542"/>
                  </a:lnTo>
                  <a:close/>
                </a:path>
                <a:path w="549909" h="1909445">
                  <a:moveTo>
                    <a:pt x="533988" y="1899817"/>
                  </a:moveTo>
                  <a:lnTo>
                    <a:pt x="545456" y="1885542"/>
                  </a:lnTo>
                  <a:lnTo>
                    <a:pt x="542931" y="1893260"/>
                  </a:lnTo>
                  <a:lnTo>
                    <a:pt x="533988" y="1899817"/>
                  </a:lnTo>
                  <a:close/>
                </a:path>
                <a:path w="549909" h="1909445">
                  <a:moveTo>
                    <a:pt x="531254" y="1901821"/>
                  </a:moveTo>
                  <a:lnTo>
                    <a:pt x="533988" y="1899817"/>
                  </a:lnTo>
                  <a:lnTo>
                    <a:pt x="532882" y="1901194"/>
                  </a:lnTo>
                  <a:lnTo>
                    <a:pt x="531254" y="1901821"/>
                  </a:lnTo>
                  <a:close/>
                </a:path>
                <a:path w="549909" h="1909445">
                  <a:moveTo>
                    <a:pt x="517124" y="1907269"/>
                  </a:moveTo>
                  <a:lnTo>
                    <a:pt x="531254" y="1901821"/>
                  </a:lnTo>
                  <a:lnTo>
                    <a:pt x="524979" y="1906423"/>
                  </a:lnTo>
                  <a:lnTo>
                    <a:pt x="517124" y="1907269"/>
                  </a:lnTo>
                  <a:close/>
                </a:path>
                <a:path w="549909" h="1909445">
                  <a:moveTo>
                    <a:pt x="513897" y="1908513"/>
                  </a:moveTo>
                  <a:lnTo>
                    <a:pt x="505579" y="1908513"/>
                  </a:lnTo>
                  <a:lnTo>
                    <a:pt x="517124" y="1907269"/>
                  </a:lnTo>
                  <a:lnTo>
                    <a:pt x="513897" y="190851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6184942" y="8426657"/>
              <a:ext cx="481793" cy="1805846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16162765" y="8393177"/>
              <a:ext cx="526415" cy="1868805"/>
            </a:xfrm>
            <a:custGeom>
              <a:avLst/>
              <a:gdLst/>
              <a:ahLst/>
              <a:cxnLst/>
              <a:rect l="l" t="t" r="r" b="b"/>
              <a:pathLst>
                <a:path w="526415" h="1868804">
                  <a:moveTo>
                    <a:pt x="48901" y="229264"/>
                  </a:moveTo>
                  <a:lnTo>
                    <a:pt x="18157" y="229264"/>
                  </a:lnTo>
                  <a:lnTo>
                    <a:pt x="7534" y="223400"/>
                  </a:lnTo>
                  <a:lnTo>
                    <a:pt x="1779" y="212754"/>
                  </a:lnTo>
                  <a:lnTo>
                    <a:pt x="1263" y="211223"/>
                  </a:lnTo>
                  <a:lnTo>
                    <a:pt x="0" y="200376"/>
                  </a:lnTo>
                  <a:lnTo>
                    <a:pt x="1977" y="189153"/>
                  </a:lnTo>
                  <a:lnTo>
                    <a:pt x="21250" y="143278"/>
                  </a:lnTo>
                  <a:lnTo>
                    <a:pt x="45520" y="96640"/>
                  </a:lnTo>
                  <a:lnTo>
                    <a:pt x="75619" y="54268"/>
                  </a:lnTo>
                  <a:lnTo>
                    <a:pt x="112380" y="21193"/>
                  </a:lnTo>
                  <a:lnTo>
                    <a:pt x="159121" y="767"/>
                  </a:lnTo>
                  <a:lnTo>
                    <a:pt x="184475" y="0"/>
                  </a:lnTo>
                  <a:lnTo>
                    <a:pt x="208400" y="9869"/>
                  </a:lnTo>
                  <a:lnTo>
                    <a:pt x="231556" y="33916"/>
                  </a:lnTo>
                  <a:lnTo>
                    <a:pt x="260415" y="70474"/>
                  </a:lnTo>
                  <a:lnTo>
                    <a:pt x="145566" y="70474"/>
                  </a:lnTo>
                  <a:lnTo>
                    <a:pt x="116157" y="87157"/>
                  </a:lnTo>
                  <a:lnTo>
                    <a:pt x="86260" y="124593"/>
                  </a:lnTo>
                  <a:lnTo>
                    <a:pt x="73915" y="145433"/>
                  </a:lnTo>
                  <a:lnTo>
                    <a:pt x="62374" y="166610"/>
                  </a:lnTo>
                  <a:lnTo>
                    <a:pt x="60514" y="170420"/>
                  </a:lnTo>
                  <a:lnTo>
                    <a:pt x="26194" y="170420"/>
                  </a:lnTo>
                  <a:lnTo>
                    <a:pt x="42374" y="210531"/>
                  </a:lnTo>
                  <a:lnTo>
                    <a:pt x="46491" y="210531"/>
                  </a:lnTo>
                  <a:lnTo>
                    <a:pt x="48901" y="229264"/>
                  </a:lnTo>
                  <a:close/>
                </a:path>
                <a:path w="526415" h="1868804">
                  <a:moveTo>
                    <a:pt x="269034" y="192090"/>
                  </a:moveTo>
                  <a:lnTo>
                    <a:pt x="247257" y="146332"/>
                  </a:lnTo>
                  <a:lnTo>
                    <a:pt x="225333" y="112473"/>
                  </a:lnTo>
                  <a:lnTo>
                    <a:pt x="173934" y="71297"/>
                  </a:lnTo>
                  <a:lnTo>
                    <a:pt x="145566" y="70474"/>
                  </a:lnTo>
                  <a:lnTo>
                    <a:pt x="260415" y="70474"/>
                  </a:lnTo>
                  <a:lnTo>
                    <a:pt x="264686" y="75883"/>
                  </a:lnTo>
                  <a:lnTo>
                    <a:pt x="289210" y="116461"/>
                  </a:lnTo>
                  <a:lnTo>
                    <a:pt x="286549" y="136341"/>
                  </a:lnTo>
                  <a:lnTo>
                    <a:pt x="296536" y="137375"/>
                  </a:lnTo>
                  <a:lnTo>
                    <a:pt x="303786" y="142704"/>
                  </a:lnTo>
                  <a:lnTo>
                    <a:pt x="308499" y="150911"/>
                  </a:lnTo>
                  <a:lnTo>
                    <a:pt x="310872" y="160577"/>
                  </a:lnTo>
                  <a:lnTo>
                    <a:pt x="312138" y="170420"/>
                  </a:lnTo>
                  <a:lnTo>
                    <a:pt x="266245" y="170420"/>
                  </a:lnTo>
                  <a:lnTo>
                    <a:pt x="269034" y="192090"/>
                  </a:lnTo>
                  <a:close/>
                </a:path>
                <a:path w="526415" h="1868804">
                  <a:moveTo>
                    <a:pt x="42374" y="210531"/>
                  </a:moveTo>
                  <a:lnTo>
                    <a:pt x="26194" y="170420"/>
                  </a:lnTo>
                  <a:lnTo>
                    <a:pt x="33975" y="172947"/>
                  </a:lnTo>
                  <a:lnTo>
                    <a:pt x="39426" y="179204"/>
                  </a:lnTo>
                  <a:lnTo>
                    <a:pt x="42835" y="187208"/>
                  </a:lnTo>
                  <a:lnTo>
                    <a:pt x="44421" y="194656"/>
                  </a:lnTo>
                  <a:lnTo>
                    <a:pt x="44516" y="195185"/>
                  </a:lnTo>
                  <a:lnTo>
                    <a:pt x="45531" y="203075"/>
                  </a:lnTo>
                  <a:lnTo>
                    <a:pt x="42374" y="210531"/>
                  </a:lnTo>
                  <a:close/>
                </a:path>
                <a:path w="526415" h="1868804">
                  <a:moveTo>
                    <a:pt x="45531" y="203075"/>
                  </a:moveTo>
                  <a:lnTo>
                    <a:pt x="26194" y="170420"/>
                  </a:lnTo>
                  <a:lnTo>
                    <a:pt x="60514" y="170420"/>
                  </a:lnTo>
                  <a:lnTo>
                    <a:pt x="51804" y="188263"/>
                  </a:lnTo>
                  <a:lnTo>
                    <a:pt x="45531" y="203075"/>
                  </a:lnTo>
                  <a:close/>
                </a:path>
                <a:path w="526415" h="1868804">
                  <a:moveTo>
                    <a:pt x="278195" y="196349"/>
                  </a:moveTo>
                  <a:lnTo>
                    <a:pt x="269312" y="192751"/>
                  </a:lnTo>
                  <a:lnTo>
                    <a:pt x="269034" y="192090"/>
                  </a:lnTo>
                  <a:lnTo>
                    <a:pt x="266245" y="170420"/>
                  </a:lnTo>
                  <a:lnTo>
                    <a:pt x="290462" y="194656"/>
                  </a:lnTo>
                  <a:lnTo>
                    <a:pt x="286338" y="195185"/>
                  </a:lnTo>
                  <a:lnTo>
                    <a:pt x="278195" y="196349"/>
                  </a:lnTo>
                  <a:close/>
                </a:path>
                <a:path w="526415" h="1868804">
                  <a:moveTo>
                    <a:pt x="315475" y="196349"/>
                  </a:moveTo>
                  <a:lnTo>
                    <a:pt x="278195" y="196349"/>
                  </a:lnTo>
                  <a:lnTo>
                    <a:pt x="286338" y="195185"/>
                  </a:lnTo>
                  <a:lnTo>
                    <a:pt x="290462" y="194656"/>
                  </a:lnTo>
                  <a:lnTo>
                    <a:pt x="266245" y="170420"/>
                  </a:lnTo>
                  <a:lnTo>
                    <a:pt x="312138" y="170420"/>
                  </a:lnTo>
                  <a:lnTo>
                    <a:pt x="315475" y="196349"/>
                  </a:lnTo>
                  <a:close/>
                </a:path>
                <a:path w="526415" h="1868804">
                  <a:moveTo>
                    <a:pt x="481657" y="1844301"/>
                  </a:moveTo>
                  <a:lnTo>
                    <a:pt x="269034" y="192090"/>
                  </a:lnTo>
                  <a:lnTo>
                    <a:pt x="269312" y="192751"/>
                  </a:lnTo>
                  <a:lnTo>
                    <a:pt x="278195" y="196349"/>
                  </a:lnTo>
                  <a:lnTo>
                    <a:pt x="315475" y="196349"/>
                  </a:lnTo>
                  <a:lnTo>
                    <a:pt x="523123" y="1809904"/>
                  </a:lnTo>
                  <a:lnTo>
                    <a:pt x="507989" y="1809904"/>
                  </a:lnTo>
                  <a:lnTo>
                    <a:pt x="481657" y="1844301"/>
                  </a:lnTo>
                  <a:close/>
                </a:path>
                <a:path w="526415" h="1868804">
                  <a:moveTo>
                    <a:pt x="46491" y="210531"/>
                  </a:moveTo>
                  <a:lnTo>
                    <a:pt x="42374" y="210531"/>
                  </a:lnTo>
                  <a:lnTo>
                    <a:pt x="45531" y="203075"/>
                  </a:lnTo>
                  <a:lnTo>
                    <a:pt x="46491" y="210531"/>
                  </a:lnTo>
                  <a:close/>
                </a:path>
                <a:path w="526415" h="1868804">
                  <a:moveTo>
                    <a:pt x="212130" y="1846903"/>
                  </a:moveTo>
                  <a:lnTo>
                    <a:pt x="210833" y="1844301"/>
                  </a:lnTo>
                  <a:lnTo>
                    <a:pt x="105295" y="1024505"/>
                  </a:lnTo>
                  <a:lnTo>
                    <a:pt x="32856" y="460936"/>
                  </a:lnTo>
                  <a:lnTo>
                    <a:pt x="26671" y="413072"/>
                  </a:lnTo>
                  <a:lnTo>
                    <a:pt x="14342" y="317345"/>
                  </a:lnTo>
                  <a:lnTo>
                    <a:pt x="8217" y="269481"/>
                  </a:lnTo>
                  <a:lnTo>
                    <a:pt x="3264" y="231425"/>
                  </a:lnTo>
                  <a:lnTo>
                    <a:pt x="1660" y="218786"/>
                  </a:lnTo>
                  <a:lnTo>
                    <a:pt x="89" y="207743"/>
                  </a:lnTo>
                  <a:lnTo>
                    <a:pt x="1263" y="211223"/>
                  </a:lnTo>
                  <a:lnTo>
                    <a:pt x="1541" y="213614"/>
                  </a:lnTo>
                  <a:lnTo>
                    <a:pt x="7346" y="224649"/>
                  </a:lnTo>
                  <a:lnTo>
                    <a:pt x="18157" y="229264"/>
                  </a:lnTo>
                  <a:lnTo>
                    <a:pt x="48901" y="229264"/>
                  </a:lnTo>
                  <a:lnTo>
                    <a:pt x="252299" y="1809904"/>
                  </a:lnTo>
                  <a:lnTo>
                    <a:pt x="237164" y="1809904"/>
                  </a:lnTo>
                  <a:lnTo>
                    <a:pt x="219238" y="1819099"/>
                  </a:lnTo>
                  <a:lnTo>
                    <a:pt x="211057" y="1839327"/>
                  </a:lnTo>
                  <a:lnTo>
                    <a:pt x="212130" y="1846903"/>
                  </a:lnTo>
                  <a:close/>
                </a:path>
                <a:path w="526415" h="1868804">
                  <a:moveTo>
                    <a:pt x="18157" y="229264"/>
                  </a:moveTo>
                  <a:lnTo>
                    <a:pt x="7346" y="224649"/>
                  </a:lnTo>
                  <a:lnTo>
                    <a:pt x="1541" y="213614"/>
                  </a:lnTo>
                  <a:lnTo>
                    <a:pt x="1263" y="211223"/>
                  </a:lnTo>
                  <a:lnTo>
                    <a:pt x="1779" y="212754"/>
                  </a:lnTo>
                  <a:lnTo>
                    <a:pt x="7534" y="223400"/>
                  </a:lnTo>
                  <a:lnTo>
                    <a:pt x="18157" y="229264"/>
                  </a:lnTo>
                  <a:close/>
                </a:path>
                <a:path w="526415" h="1868804">
                  <a:moveTo>
                    <a:pt x="236635" y="1866447"/>
                  </a:moveTo>
                  <a:lnTo>
                    <a:pt x="220922" y="1863788"/>
                  </a:lnTo>
                  <a:lnTo>
                    <a:pt x="220384" y="1863462"/>
                  </a:lnTo>
                  <a:lnTo>
                    <a:pt x="212130" y="1846903"/>
                  </a:lnTo>
                  <a:lnTo>
                    <a:pt x="211057" y="1839327"/>
                  </a:lnTo>
                  <a:lnTo>
                    <a:pt x="219238" y="1819099"/>
                  </a:lnTo>
                  <a:lnTo>
                    <a:pt x="237164" y="1809904"/>
                  </a:lnTo>
                  <a:lnTo>
                    <a:pt x="252299" y="1809904"/>
                  </a:lnTo>
                  <a:lnTo>
                    <a:pt x="255459" y="1834458"/>
                  </a:lnTo>
                  <a:lnTo>
                    <a:pt x="251014" y="1855642"/>
                  </a:lnTo>
                  <a:lnTo>
                    <a:pt x="236635" y="1866447"/>
                  </a:lnTo>
                  <a:close/>
                </a:path>
                <a:path w="526415" h="1868804">
                  <a:moveTo>
                    <a:pt x="508733" y="1866447"/>
                  </a:moveTo>
                  <a:lnTo>
                    <a:pt x="236635" y="1866447"/>
                  </a:lnTo>
                  <a:lnTo>
                    <a:pt x="251014" y="1855642"/>
                  </a:lnTo>
                  <a:lnTo>
                    <a:pt x="255459" y="1834458"/>
                  </a:lnTo>
                  <a:lnTo>
                    <a:pt x="252299" y="1809904"/>
                  </a:lnTo>
                  <a:lnTo>
                    <a:pt x="477231" y="1809904"/>
                  </a:lnTo>
                  <a:lnTo>
                    <a:pt x="481657" y="1844301"/>
                  </a:lnTo>
                  <a:lnTo>
                    <a:pt x="525632" y="1844301"/>
                  </a:lnTo>
                  <a:lnTo>
                    <a:pt x="525470" y="1846737"/>
                  </a:lnTo>
                  <a:lnTo>
                    <a:pt x="520335" y="1857755"/>
                  </a:lnTo>
                  <a:lnTo>
                    <a:pt x="511591" y="1865698"/>
                  </a:lnTo>
                  <a:lnTo>
                    <a:pt x="508733" y="1866447"/>
                  </a:lnTo>
                  <a:close/>
                </a:path>
                <a:path w="526415" h="1868804">
                  <a:moveTo>
                    <a:pt x="525632" y="1844301"/>
                  </a:moveTo>
                  <a:lnTo>
                    <a:pt x="481657" y="1844301"/>
                  </a:lnTo>
                  <a:lnTo>
                    <a:pt x="507989" y="1809904"/>
                  </a:lnTo>
                  <a:lnTo>
                    <a:pt x="523123" y="1809904"/>
                  </a:lnTo>
                  <a:lnTo>
                    <a:pt x="526283" y="1834458"/>
                  </a:lnTo>
                  <a:lnTo>
                    <a:pt x="525632" y="1844301"/>
                  </a:lnTo>
                  <a:close/>
                </a:path>
                <a:path w="526415" h="1868804">
                  <a:moveTo>
                    <a:pt x="220384" y="1863462"/>
                  </a:moveTo>
                  <a:lnTo>
                    <a:pt x="213921" y="1859554"/>
                  </a:lnTo>
                  <a:lnTo>
                    <a:pt x="212130" y="1846903"/>
                  </a:lnTo>
                  <a:lnTo>
                    <a:pt x="220384" y="1863462"/>
                  </a:lnTo>
                  <a:close/>
                </a:path>
                <a:path w="526415" h="1868804">
                  <a:moveTo>
                    <a:pt x="220922" y="1863788"/>
                  </a:moveTo>
                  <a:lnTo>
                    <a:pt x="220512" y="1863718"/>
                  </a:lnTo>
                  <a:lnTo>
                    <a:pt x="220384" y="1863462"/>
                  </a:lnTo>
                  <a:lnTo>
                    <a:pt x="220922" y="1863788"/>
                  </a:lnTo>
                  <a:close/>
                </a:path>
                <a:path w="526415" h="1868804">
                  <a:moveTo>
                    <a:pt x="499952" y="1868749"/>
                  </a:moveTo>
                  <a:lnTo>
                    <a:pt x="229127" y="1868749"/>
                  </a:lnTo>
                  <a:lnTo>
                    <a:pt x="220922" y="1863788"/>
                  </a:lnTo>
                  <a:lnTo>
                    <a:pt x="236635" y="1866447"/>
                  </a:lnTo>
                  <a:lnTo>
                    <a:pt x="508733" y="1866447"/>
                  </a:lnTo>
                  <a:lnTo>
                    <a:pt x="499952" y="186874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6444874" y="8392450"/>
              <a:ext cx="492580" cy="1840053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16415792" y="8367102"/>
              <a:ext cx="551180" cy="1888489"/>
            </a:xfrm>
            <a:custGeom>
              <a:avLst/>
              <a:gdLst/>
              <a:ahLst/>
              <a:cxnLst/>
              <a:rect l="l" t="t" r="r" b="b"/>
              <a:pathLst>
                <a:path w="551180" h="1888490">
                  <a:moveTo>
                    <a:pt x="5432" y="177616"/>
                  </a:moveTo>
                  <a:lnTo>
                    <a:pt x="7030" y="173735"/>
                  </a:lnTo>
                  <a:lnTo>
                    <a:pt x="15122" y="156807"/>
                  </a:lnTo>
                  <a:lnTo>
                    <a:pt x="22213" y="140601"/>
                  </a:lnTo>
                  <a:lnTo>
                    <a:pt x="46741" y="93623"/>
                  </a:lnTo>
                  <a:lnTo>
                    <a:pt x="80277" y="46382"/>
                  </a:lnTo>
                  <a:lnTo>
                    <a:pt x="125313" y="10967"/>
                  </a:lnTo>
                  <a:lnTo>
                    <a:pt x="172979" y="0"/>
                  </a:lnTo>
                  <a:lnTo>
                    <a:pt x="196218" y="2320"/>
                  </a:lnTo>
                  <a:lnTo>
                    <a:pt x="220804" y="9591"/>
                  </a:lnTo>
                  <a:lnTo>
                    <a:pt x="247817" y="31709"/>
                  </a:lnTo>
                  <a:lnTo>
                    <a:pt x="259093" y="44814"/>
                  </a:lnTo>
                  <a:lnTo>
                    <a:pt x="163731" y="44814"/>
                  </a:lnTo>
                  <a:lnTo>
                    <a:pt x="133033" y="63567"/>
                  </a:lnTo>
                  <a:lnTo>
                    <a:pt x="100629" y="106415"/>
                  </a:lnTo>
                  <a:lnTo>
                    <a:pt x="82473" y="140654"/>
                  </a:lnTo>
                  <a:lnTo>
                    <a:pt x="69038" y="170565"/>
                  </a:lnTo>
                  <a:lnTo>
                    <a:pt x="24533" y="170565"/>
                  </a:lnTo>
                  <a:lnTo>
                    <a:pt x="11032" y="174532"/>
                  </a:lnTo>
                  <a:lnTo>
                    <a:pt x="5432" y="177616"/>
                  </a:lnTo>
                  <a:close/>
                </a:path>
                <a:path w="551180" h="1888490">
                  <a:moveTo>
                    <a:pt x="273705" y="170034"/>
                  </a:moveTo>
                  <a:lnTo>
                    <a:pt x="272939" y="169189"/>
                  </a:lnTo>
                  <a:lnTo>
                    <a:pt x="261144" y="145079"/>
                  </a:lnTo>
                  <a:lnTo>
                    <a:pt x="243082" y="111631"/>
                  </a:lnTo>
                  <a:lnTo>
                    <a:pt x="219998" y="77801"/>
                  </a:lnTo>
                  <a:lnTo>
                    <a:pt x="193133" y="52544"/>
                  </a:lnTo>
                  <a:lnTo>
                    <a:pt x="163731" y="44814"/>
                  </a:lnTo>
                  <a:lnTo>
                    <a:pt x="259093" y="44814"/>
                  </a:lnTo>
                  <a:lnTo>
                    <a:pt x="283435" y="73105"/>
                  </a:lnTo>
                  <a:lnTo>
                    <a:pt x="306878" y="114203"/>
                  </a:lnTo>
                  <a:lnTo>
                    <a:pt x="297367" y="135428"/>
                  </a:lnTo>
                  <a:lnTo>
                    <a:pt x="309462" y="135428"/>
                  </a:lnTo>
                  <a:lnTo>
                    <a:pt x="317737" y="136923"/>
                  </a:lnTo>
                  <a:lnTo>
                    <a:pt x="326470" y="142021"/>
                  </a:lnTo>
                  <a:lnTo>
                    <a:pt x="330890" y="151198"/>
                  </a:lnTo>
                  <a:lnTo>
                    <a:pt x="332443" y="163263"/>
                  </a:lnTo>
                  <a:lnTo>
                    <a:pt x="272833" y="163263"/>
                  </a:lnTo>
                  <a:lnTo>
                    <a:pt x="273705" y="170034"/>
                  </a:lnTo>
                  <a:close/>
                </a:path>
                <a:path w="551180" h="1888490">
                  <a:moveTo>
                    <a:pt x="309462" y="135428"/>
                  </a:moveTo>
                  <a:lnTo>
                    <a:pt x="297367" y="135428"/>
                  </a:lnTo>
                  <a:lnTo>
                    <a:pt x="307200" y="135020"/>
                  </a:lnTo>
                  <a:lnTo>
                    <a:pt x="309462" y="135428"/>
                  </a:lnTo>
                  <a:close/>
                </a:path>
                <a:path w="551180" h="1888490">
                  <a:moveTo>
                    <a:pt x="295885" y="179875"/>
                  </a:moveTo>
                  <a:lnTo>
                    <a:pt x="286858" y="178873"/>
                  </a:lnTo>
                  <a:lnTo>
                    <a:pt x="278724" y="175569"/>
                  </a:lnTo>
                  <a:lnTo>
                    <a:pt x="273705" y="170034"/>
                  </a:lnTo>
                  <a:lnTo>
                    <a:pt x="272833" y="163263"/>
                  </a:lnTo>
                  <a:lnTo>
                    <a:pt x="306462" y="179032"/>
                  </a:lnTo>
                  <a:lnTo>
                    <a:pt x="304347" y="179349"/>
                  </a:lnTo>
                  <a:lnTo>
                    <a:pt x="295885" y="179875"/>
                  </a:lnTo>
                  <a:close/>
                </a:path>
                <a:path w="551180" h="1888490">
                  <a:moveTo>
                    <a:pt x="334581" y="179875"/>
                  </a:moveTo>
                  <a:lnTo>
                    <a:pt x="295885" y="179875"/>
                  </a:lnTo>
                  <a:lnTo>
                    <a:pt x="304347" y="179349"/>
                  </a:lnTo>
                  <a:lnTo>
                    <a:pt x="306462" y="179032"/>
                  </a:lnTo>
                  <a:lnTo>
                    <a:pt x="272833" y="163263"/>
                  </a:lnTo>
                  <a:lnTo>
                    <a:pt x="332443" y="163263"/>
                  </a:lnTo>
                  <a:lnTo>
                    <a:pt x="334581" y="179875"/>
                  </a:lnTo>
                  <a:close/>
                </a:path>
                <a:path w="551180" h="1888490">
                  <a:moveTo>
                    <a:pt x="520697" y="1887263"/>
                  </a:moveTo>
                  <a:lnTo>
                    <a:pt x="503855" y="1886129"/>
                  </a:lnTo>
                  <a:lnTo>
                    <a:pt x="492686" y="1871540"/>
                  </a:lnTo>
                  <a:lnTo>
                    <a:pt x="273705" y="170034"/>
                  </a:lnTo>
                  <a:lnTo>
                    <a:pt x="278724" y="175569"/>
                  </a:lnTo>
                  <a:lnTo>
                    <a:pt x="286858" y="178873"/>
                  </a:lnTo>
                  <a:lnTo>
                    <a:pt x="295885" y="179875"/>
                  </a:lnTo>
                  <a:lnTo>
                    <a:pt x="334581" y="179875"/>
                  </a:lnTo>
                  <a:lnTo>
                    <a:pt x="548618" y="1842859"/>
                  </a:lnTo>
                  <a:lnTo>
                    <a:pt x="525046" y="1842859"/>
                  </a:lnTo>
                  <a:lnTo>
                    <a:pt x="545166" y="1849920"/>
                  </a:lnTo>
                  <a:lnTo>
                    <a:pt x="548762" y="1864649"/>
                  </a:lnTo>
                  <a:lnTo>
                    <a:pt x="547734" y="1867390"/>
                  </a:lnTo>
                  <a:lnTo>
                    <a:pt x="539844" y="1879859"/>
                  </a:lnTo>
                  <a:lnTo>
                    <a:pt x="534301" y="1882632"/>
                  </a:lnTo>
                  <a:lnTo>
                    <a:pt x="520697" y="1887263"/>
                  </a:lnTo>
                  <a:close/>
                </a:path>
                <a:path w="551180" h="1888490">
                  <a:moveTo>
                    <a:pt x="518384" y="1888050"/>
                  </a:moveTo>
                  <a:lnTo>
                    <a:pt x="241003" y="1888050"/>
                  </a:lnTo>
                  <a:lnTo>
                    <a:pt x="233047" y="1887093"/>
                  </a:lnTo>
                  <a:lnTo>
                    <a:pt x="225021" y="1884121"/>
                  </a:lnTo>
                  <a:lnTo>
                    <a:pt x="218562" y="1878986"/>
                  </a:lnTo>
                  <a:lnTo>
                    <a:pt x="215306" y="1871540"/>
                  </a:lnTo>
                  <a:lnTo>
                    <a:pt x="0" y="198505"/>
                  </a:lnTo>
                  <a:lnTo>
                    <a:pt x="1186" y="188425"/>
                  </a:lnTo>
                  <a:lnTo>
                    <a:pt x="6556" y="179932"/>
                  </a:lnTo>
                  <a:lnTo>
                    <a:pt x="14797" y="173735"/>
                  </a:lnTo>
                  <a:lnTo>
                    <a:pt x="24533" y="170565"/>
                  </a:lnTo>
                  <a:lnTo>
                    <a:pt x="69038" y="170565"/>
                  </a:lnTo>
                  <a:lnTo>
                    <a:pt x="65736" y="178410"/>
                  </a:lnTo>
                  <a:lnTo>
                    <a:pt x="62824" y="186335"/>
                  </a:lnTo>
                  <a:lnTo>
                    <a:pt x="58056" y="186335"/>
                  </a:lnTo>
                  <a:lnTo>
                    <a:pt x="33628" y="214169"/>
                  </a:lnTo>
                  <a:lnTo>
                    <a:pt x="61637" y="214169"/>
                  </a:lnTo>
                  <a:lnTo>
                    <a:pt x="192887" y="1234415"/>
                  </a:lnTo>
                  <a:lnTo>
                    <a:pt x="205797" y="1334449"/>
                  </a:lnTo>
                  <a:lnTo>
                    <a:pt x="269643" y="1830413"/>
                  </a:lnTo>
                  <a:lnTo>
                    <a:pt x="271267" y="1843347"/>
                  </a:lnTo>
                  <a:lnTo>
                    <a:pt x="255905" y="1847115"/>
                  </a:lnTo>
                  <a:lnTo>
                    <a:pt x="258094" y="1854448"/>
                  </a:lnTo>
                  <a:lnTo>
                    <a:pt x="267442" y="1856700"/>
                  </a:lnTo>
                  <a:lnTo>
                    <a:pt x="490777" y="1856700"/>
                  </a:lnTo>
                  <a:lnTo>
                    <a:pt x="492686" y="1871540"/>
                  </a:lnTo>
                  <a:lnTo>
                    <a:pt x="503855" y="1886129"/>
                  </a:lnTo>
                  <a:lnTo>
                    <a:pt x="520697" y="1887263"/>
                  </a:lnTo>
                  <a:lnTo>
                    <a:pt x="518384" y="1888050"/>
                  </a:lnTo>
                  <a:close/>
                </a:path>
                <a:path w="551180" h="1888490">
                  <a:moveTo>
                    <a:pt x="33628" y="214169"/>
                  </a:moveTo>
                  <a:lnTo>
                    <a:pt x="58056" y="186335"/>
                  </a:lnTo>
                  <a:lnTo>
                    <a:pt x="59293" y="195945"/>
                  </a:lnTo>
                  <a:lnTo>
                    <a:pt x="58585" y="197871"/>
                  </a:lnTo>
                  <a:lnTo>
                    <a:pt x="33628" y="214169"/>
                  </a:lnTo>
                  <a:close/>
                </a:path>
                <a:path w="551180" h="1888490">
                  <a:moveTo>
                    <a:pt x="59293" y="195945"/>
                  </a:moveTo>
                  <a:lnTo>
                    <a:pt x="58056" y="186335"/>
                  </a:lnTo>
                  <a:lnTo>
                    <a:pt x="62824" y="186335"/>
                  </a:lnTo>
                  <a:lnTo>
                    <a:pt x="59293" y="195945"/>
                  </a:lnTo>
                  <a:close/>
                </a:path>
                <a:path w="551180" h="1888490">
                  <a:moveTo>
                    <a:pt x="61637" y="214169"/>
                  </a:moveTo>
                  <a:lnTo>
                    <a:pt x="33628" y="214169"/>
                  </a:lnTo>
                  <a:lnTo>
                    <a:pt x="35743" y="213958"/>
                  </a:lnTo>
                  <a:lnTo>
                    <a:pt x="42346" y="212129"/>
                  </a:lnTo>
                  <a:lnTo>
                    <a:pt x="49147" y="208613"/>
                  </a:lnTo>
                  <a:lnTo>
                    <a:pt x="54956" y="203748"/>
                  </a:lnTo>
                  <a:lnTo>
                    <a:pt x="58585" y="197871"/>
                  </a:lnTo>
                  <a:lnTo>
                    <a:pt x="59293" y="195945"/>
                  </a:lnTo>
                  <a:lnTo>
                    <a:pt x="61637" y="214169"/>
                  </a:lnTo>
                  <a:close/>
                </a:path>
                <a:path w="551180" h="1888490">
                  <a:moveTo>
                    <a:pt x="490777" y="1856700"/>
                  </a:moveTo>
                  <a:lnTo>
                    <a:pt x="267442" y="1856700"/>
                  </a:lnTo>
                  <a:lnTo>
                    <a:pt x="271564" y="1845716"/>
                  </a:lnTo>
                  <a:lnTo>
                    <a:pt x="271267" y="1843347"/>
                  </a:lnTo>
                  <a:lnTo>
                    <a:pt x="273256" y="1842859"/>
                  </a:lnTo>
                  <a:lnTo>
                    <a:pt x="488995" y="1842859"/>
                  </a:lnTo>
                  <a:lnTo>
                    <a:pt x="490777" y="1856700"/>
                  </a:lnTo>
                  <a:close/>
                </a:path>
                <a:path w="551180" h="1888490">
                  <a:moveTo>
                    <a:pt x="548762" y="1864649"/>
                  </a:moveTo>
                  <a:lnTo>
                    <a:pt x="545166" y="1849920"/>
                  </a:lnTo>
                  <a:lnTo>
                    <a:pt x="525046" y="1842859"/>
                  </a:lnTo>
                  <a:lnTo>
                    <a:pt x="548618" y="1842859"/>
                  </a:lnTo>
                  <a:lnTo>
                    <a:pt x="550743" y="1859369"/>
                  </a:lnTo>
                  <a:lnTo>
                    <a:pt x="548762" y="1864649"/>
                  </a:lnTo>
                  <a:close/>
                </a:path>
                <a:path w="551180" h="1888490">
                  <a:moveTo>
                    <a:pt x="267442" y="1856700"/>
                  </a:moveTo>
                  <a:lnTo>
                    <a:pt x="258094" y="1854448"/>
                  </a:lnTo>
                  <a:lnTo>
                    <a:pt x="255905" y="1847115"/>
                  </a:lnTo>
                  <a:lnTo>
                    <a:pt x="271267" y="1843347"/>
                  </a:lnTo>
                  <a:lnTo>
                    <a:pt x="271564" y="1845716"/>
                  </a:lnTo>
                  <a:lnTo>
                    <a:pt x="267442" y="1856700"/>
                  </a:lnTo>
                  <a:close/>
                </a:path>
                <a:path w="551180" h="1888490">
                  <a:moveTo>
                    <a:pt x="547734" y="1867390"/>
                  </a:moveTo>
                  <a:lnTo>
                    <a:pt x="548762" y="1864649"/>
                  </a:lnTo>
                  <a:lnTo>
                    <a:pt x="548959" y="1865454"/>
                  </a:lnTo>
                  <a:lnTo>
                    <a:pt x="547734" y="1867390"/>
                  </a:lnTo>
                  <a:close/>
                </a:path>
                <a:path w="551180" h="1888490">
                  <a:moveTo>
                    <a:pt x="539844" y="1879859"/>
                  </a:moveTo>
                  <a:lnTo>
                    <a:pt x="547734" y="1867390"/>
                  </a:lnTo>
                  <a:lnTo>
                    <a:pt x="543798" y="1877880"/>
                  </a:lnTo>
                  <a:lnTo>
                    <a:pt x="539844" y="1879859"/>
                  </a:lnTo>
                  <a:close/>
                </a:path>
                <a:path w="551180" h="1888490">
                  <a:moveTo>
                    <a:pt x="534301" y="1882632"/>
                  </a:moveTo>
                  <a:lnTo>
                    <a:pt x="539844" y="1879859"/>
                  </a:lnTo>
                  <a:lnTo>
                    <a:pt x="539129" y="1880989"/>
                  </a:lnTo>
                  <a:lnTo>
                    <a:pt x="534301" y="1882632"/>
                  </a:lnTo>
                  <a:close/>
                </a:path>
                <a:path w="551180" h="1888490">
                  <a:moveTo>
                    <a:pt x="524530" y="1887521"/>
                  </a:moveTo>
                  <a:lnTo>
                    <a:pt x="520697" y="1887263"/>
                  </a:lnTo>
                  <a:lnTo>
                    <a:pt x="534301" y="1882632"/>
                  </a:lnTo>
                  <a:lnTo>
                    <a:pt x="524530" y="188752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1" name="object 111"/>
          <p:cNvGrpSpPr/>
          <p:nvPr/>
        </p:nvGrpSpPr>
        <p:grpSpPr>
          <a:xfrm>
            <a:off x="17873126" y="7512818"/>
            <a:ext cx="396875" cy="2748915"/>
            <a:chOff x="17873126" y="7512818"/>
            <a:chExt cx="396875" cy="2748915"/>
          </a:xfrm>
        </p:grpSpPr>
        <p:pic>
          <p:nvPicPr>
            <p:cNvPr id="112" name="object 11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8189529" y="7537546"/>
              <a:ext cx="52451" cy="21313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18163629" y="7512818"/>
              <a:ext cx="104775" cy="264795"/>
            </a:xfrm>
            <a:custGeom>
              <a:avLst/>
              <a:gdLst/>
              <a:ahLst/>
              <a:cxnLst/>
              <a:rect l="l" t="t" r="r" b="b"/>
              <a:pathLst>
                <a:path w="104775" h="264795">
                  <a:moveTo>
                    <a:pt x="56817" y="19967"/>
                  </a:moveTo>
                  <a:lnTo>
                    <a:pt x="60700" y="10808"/>
                  </a:lnTo>
                  <a:lnTo>
                    <a:pt x="78403" y="0"/>
                  </a:lnTo>
                  <a:lnTo>
                    <a:pt x="89411" y="978"/>
                  </a:lnTo>
                  <a:lnTo>
                    <a:pt x="88515" y="978"/>
                  </a:lnTo>
                  <a:lnTo>
                    <a:pt x="68811" y="6806"/>
                  </a:lnTo>
                  <a:lnTo>
                    <a:pt x="56817" y="19967"/>
                  </a:lnTo>
                  <a:close/>
                </a:path>
                <a:path w="104775" h="264795">
                  <a:moveTo>
                    <a:pt x="54546" y="140582"/>
                  </a:moveTo>
                  <a:lnTo>
                    <a:pt x="52653" y="137035"/>
                  </a:lnTo>
                  <a:lnTo>
                    <a:pt x="52653" y="29792"/>
                  </a:lnTo>
                  <a:lnTo>
                    <a:pt x="56817" y="19967"/>
                  </a:lnTo>
                  <a:lnTo>
                    <a:pt x="68811" y="6806"/>
                  </a:lnTo>
                  <a:lnTo>
                    <a:pt x="88515" y="978"/>
                  </a:lnTo>
                  <a:lnTo>
                    <a:pt x="97480" y="4674"/>
                  </a:lnTo>
                  <a:lnTo>
                    <a:pt x="102913" y="16940"/>
                  </a:lnTo>
                  <a:lnTo>
                    <a:pt x="102672" y="26511"/>
                  </a:lnTo>
                  <a:lnTo>
                    <a:pt x="81126" y="77417"/>
                  </a:lnTo>
                  <a:lnTo>
                    <a:pt x="70402" y="102861"/>
                  </a:lnTo>
                  <a:lnTo>
                    <a:pt x="59738" y="128324"/>
                  </a:lnTo>
                  <a:lnTo>
                    <a:pt x="56671" y="135521"/>
                  </a:lnTo>
                  <a:lnTo>
                    <a:pt x="54546" y="140582"/>
                  </a:lnTo>
                  <a:close/>
                </a:path>
                <a:path w="104775" h="264795">
                  <a:moveTo>
                    <a:pt x="97480" y="4674"/>
                  </a:moveTo>
                  <a:lnTo>
                    <a:pt x="88515" y="978"/>
                  </a:lnTo>
                  <a:lnTo>
                    <a:pt x="89411" y="978"/>
                  </a:lnTo>
                  <a:lnTo>
                    <a:pt x="96106" y="1574"/>
                  </a:lnTo>
                  <a:lnTo>
                    <a:pt x="97480" y="4674"/>
                  </a:lnTo>
                  <a:close/>
                </a:path>
                <a:path w="104775" h="264795">
                  <a:moveTo>
                    <a:pt x="102913" y="16940"/>
                  </a:moveTo>
                  <a:lnTo>
                    <a:pt x="97480" y="4674"/>
                  </a:lnTo>
                  <a:lnTo>
                    <a:pt x="103163" y="7018"/>
                  </a:lnTo>
                  <a:lnTo>
                    <a:pt x="102913" y="16940"/>
                  </a:lnTo>
                  <a:close/>
                </a:path>
                <a:path w="104775" h="264795">
                  <a:moveTo>
                    <a:pt x="100516" y="242837"/>
                  </a:moveTo>
                  <a:lnTo>
                    <a:pt x="52653" y="242837"/>
                  </a:lnTo>
                  <a:lnTo>
                    <a:pt x="101932" y="220612"/>
                  </a:lnTo>
                  <a:lnTo>
                    <a:pt x="55402" y="142188"/>
                  </a:lnTo>
                  <a:lnTo>
                    <a:pt x="54546" y="140582"/>
                  </a:lnTo>
                  <a:lnTo>
                    <a:pt x="57075" y="134573"/>
                  </a:lnTo>
                  <a:lnTo>
                    <a:pt x="59738" y="128324"/>
                  </a:lnTo>
                  <a:lnTo>
                    <a:pt x="70402" y="102861"/>
                  </a:lnTo>
                  <a:lnTo>
                    <a:pt x="81126" y="77417"/>
                  </a:lnTo>
                  <a:lnTo>
                    <a:pt x="102672" y="26511"/>
                  </a:lnTo>
                  <a:lnTo>
                    <a:pt x="102913" y="16940"/>
                  </a:lnTo>
                  <a:lnTo>
                    <a:pt x="104153" y="19738"/>
                  </a:lnTo>
                  <a:lnTo>
                    <a:pt x="104153" y="232889"/>
                  </a:lnTo>
                  <a:lnTo>
                    <a:pt x="100516" y="242837"/>
                  </a:lnTo>
                  <a:close/>
                </a:path>
                <a:path w="104775" h="264795">
                  <a:moveTo>
                    <a:pt x="68373" y="264500"/>
                  </a:moveTo>
                  <a:lnTo>
                    <a:pt x="54768" y="255114"/>
                  </a:lnTo>
                  <a:lnTo>
                    <a:pt x="2633" y="167271"/>
                  </a:lnTo>
                  <a:lnTo>
                    <a:pt x="0" y="156769"/>
                  </a:lnTo>
                  <a:lnTo>
                    <a:pt x="2105" y="145562"/>
                  </a:lnTo>
                  <a:lnTo>
                    <a:pt x="6589" y="134573"/>
                  </a:lnTo>
                  <a:lnTo>
                    <a:pt x="11093" y="124726"/>
                  </a:lnTo>
                  <a:lnTo>
                    <a:pt x="21819" y="99262"/>
                  </a:lnTo>
                  <a:lnTo>
                    <a:pt x="54133" y="22913"/>
                  </a:lnTo>
                  <a:lnTo>
                    <a:pt x="56817" y="19967"/>
                  </a:lnTo>
                  <a:lnTo>
                    <a:pt x="52653" y="29792"/>
                  </a:lnTo>
                  <a:lnTo>
                    <a:pt x="52653" y="134826"/>
                  </a:lnTo>
                  <a:lnTo>
                    <a:pt x="51475" y="134826"/>
                  </a:lnTo>
                  <a:lnTo>
                    <a:pt x="51582" y="135124"/>
                  </a:lnTo>
                  <a:lnTo>
                    <a:pt x="52384" y="140938"/>
                  </a:lnTo>
                  <a:lnTo>
                    <a:pt x="50538" y="150126"/>
                  </a:lnTo>
                  <a:lnTo>
                    <a:pt x="52653" y="150126"/>
                  </a:lnTo>
                  <a:lnTo>
                    <a:pt x="52653" y="242837"/>
                  </a:lnTo>
                  <a:lnTo>
                    <a:pt x="100516" y="242837"/>
                  </a:lnTo>
                  <a:lnTo>
                    <a:pt x="98399" y="248625"/>
                  </a:lnTo>
                  <a:lnTo>
                    <a:pt x="84695" y="260750"/>
                  </a:lnTo>
                  <a:lnTo>
                    <a:pt x="68373" y="264500"/>
                  </a:lnTo>
                  <a:close/>
                </a:path>
                <a:path w="104775" h="264795">
                  <a:moveTo>
                    <a:pt x="50538" y="150126"/>
                  </a:moveTo>
                  <a:lnTo>
                    <a:pt x="52384" y="140938"/>
                  </a:lnTo>
                  <a:lnTo>
                    <a:pt x="51582" y="135124"/>
                  </a:lnTo>
                  <a:lnTo>
                    <a:pt x="51475" y="134826"/>
                  </a:lnTo>
                  <a:lnTo>
                    <a:pt x="52653" y="137035"/>
                  </a:lnTo>
                  <a:lnTo>
                    <a:pt x="52653" y="145089"/>
                  </a:lnTo>
                  <a:lnTo>
                    <a:pt x="50538" y="150126"/>
                  </a:lnTo>
                  <a:close/>
                </a:path>
                <a:path w="104775" h="264795">
                  <a:moveTo>
                    <a:pt x="52653" y="137035"/>
                  </a:moveTo>
                  <a:lnTo>
                    <a:pt x="51475" y="134826"/>
                  </a:lnTo>
                  <a:lnTo>
                    <a:pt x="52653" y="134826"/>
                  </a:lnTo>
                  <a:lnTo>
                    <a:pt x="52653" y="137035"/>
                  </a:lnTo>
                  <a:close/>
                </a:path>
                <a:path w="104775" h="264795">
                  <a:moveTo>
                    <a:pt x="52653" y="145089"/>
                  </a:moveTo>
                  <a:lnTo>
                    <a:pt x="52653" y="137035"/>
                  </a:lnTo>
                  <a:lnTo>
                    <a:pt x="54546" y="140582"/>
                  </a:lnTo>
                  <a:lnTo>
                    <a:pt x="52653" y="145089"/>
                  </a:lnTo>
                  <a:close/>
                </a:path>
                <a:path w="104775" h="264795">
                  <a:moveTo>
                    <a:pt x="52653" y="242837"/>
                  </a:moveTo>
                  <a:lnTo>
                    <a:pt x="52653" y="145089"/>
                  </a:lnTo>
                  <a:lnTo>
                    <a:pt x="54546" y="140582"/>
                  </a:lnTo>
                  <a:lnTo>
                    <a:pt x="55402" y="142188"/>
                  </a:lnTo>
                  <a:lnTo>
                    <a:pt x="101932" y="220612"/>
                  </a:lnTo>
                  <a:lnTo>
                    <a:pt x="52653" y="242837"/>
                  </a:lnTo>
                  <a:close/>
                </a:path>
                <a:path w="104775" h="264795">
                  <a:moveTo>
                    <a:pt x="52653" y="150126"/>
                  </a:moveTo>
                  <a:lnTo>
                    <a:pt x="50538" y="150126"/>
                  </a:lnTo>
                  <a:lnTo>
                    <a:pt x="52653" y="145089"/>
                  </a:lnTo>
                  <a:lnTo>
                    <a:pt x="52653" y="15012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7895969" y="7662098"/>
              <a:ext cx="346011" cy="734175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17873363" y="7632994"/>
              <a:ext cx="391795" cy="793115"/>
            </a:xfrm>
            <a:custGeom>
              <a:avLst/>
              <a:gdLst/>
              <a:ahLst/>
              <a:cxnLst/>
              <a:rect l="l" t="t" r="r" b="b"/>
              <a:pathLst>
                <a:path w="391794" h="793115">
                  <a:moveTo>
                    <a:pt x="24507" y="792489"/>
                  </a:moveTo>
                  <a:lnTo>
                    <a:pt x="11632" y="787571"/>
                  </a:lnTo>
                  <a:lnTo>
                    <a:pt x="3357" y="775609"/>
                  </a:lnTo>
                  <a:lnTo>
                    <a:pt x="0" y="760789"/>
                  </a:lnTo>
                  <a:lnTo>
                    <a:pt x="1877" y="747298"/>
                  </a:lnTo>
                  <a:lnTo>
                    <a:pt x="295331" y="13123"/>
                  </a:lnTo>
                  <a:lnTo>
                    <a:pt x="298610" y="4762"/>
                  </a:lnTo>
                  <a:lnTo>
                    <a:pt x="305166" y="0"/>
                  </a:lnTo>
                  <a:lnTo>
                    <a:pt x="361425" y="0"/>
                  </a:lnTo>
                  <a:lnTo>
                    <a:pt x="367887" y="1451"/>
                  </a:lnTo>
                  <a:lnTo>
                    <a:pt x="373626" y="5185"/>
                  </a:lnTo>
                  <a:lnTo>
                    <a:pt x="378393" y="10269"/>
                  </a:lnTo>
                  <a:lnTo>
                    <a:pt x="379449" y="11906"/>
                  </a:lnTo>
                  <a:lnTo>
                    <a:pt x="368669" y="11906"/>
                  </a:lnTo>
                  <a:lnTo>
                    <a:pt x="353001" y="16804"/>
                  </a:lnTo>
                  <a:lnTo>
                    <a:pt x="345880" y="37359"/>
                  </a:lnTo>
                  <a:lnTo>
                    <a:pt x="345880" y="53626"/>
                  </a:lnTo>
                  <a:lnTo>
                    <a:pt x="336904" y="53626"/>
                  </a:lnTo>
                  <a:lnTo>
                    <a:pt x="332978" y="54928"/>
                  </a:lnTo>
                  <a:lnTo>
                    <a:pt x="61409" y="734150"/>
                  </a:lnTo>
                  <a:lnTo>
                    <a:pt x="20700" y="734175"/>
                  </a:lnTo>
                  <a:lnTo>
                    <a:pt x="37683" y="768033"/>
                  </a:lnTo>
                  <a:lnTo>
                    <a:pt x="43330" y="779366"/>
                  </a:lnTo>
                  <a:lnTo>
                    <a:pt x="388571" y="779366"/>
                  </a:lnTo>
                  <a:lnTo>
                    <a:pt x="386831" y="783666"/>
                  </a:lnTo>
                  <a:lnTo>
                    <a:pt x="380394" y="789902"/>
                  </a:lnTo>
                  <a:lnTo>
                    <a:pt x="370625" y="792278"/>
                  </a:lnTo>
                  <a:lnTo>
                    <a:pt x="24507" y="792489"/>
                  </a:lnTo>
                  <a:close/>
                </a:path>
                <a:path w="391794" h="793115">
                  <a:moveTo>
                    <a:pt x="349158" y="55151"/>
                  </a:moveTo>
                  <a:lnTo>
                    <a:pt x="345880" y="54828"/>
                  </a:lnTo>
                  <a:lnTo>
                    <a:pt x="345880" y="37359"/>
                  </a:lnTo>
                  <a:lnTo>
                    <a:pt x="353001" y="16804"/>
                  </a:lnTo>
                  <a:lnTo>
                    <a:pt x="368669" y="11906"/>
                  </a:lnTo>
                  <a:lnTo>
                    <a:pt x="384336" y="20660"/>
                  </a:lnTo>
                  <a:lnTo>
                    <a:pt x="388064" y="31340"/>
                  </a:lnTo>
                  <a:lnTo>
                    <a:pt x="390574" y="47584"/>
                  </a:lnTo>
                  <a:lnTo>
                    <a:pt x="387645" y="52599"/>
                  </a:lnTo>
                  <a:lnTo>
                    <a:pt x="350110" y="52599"/>
                  </a:lnTo>
                  <a:lnTo>
                    <a:pt x="349158" y="55151"/>
                  </a:lnTo>
                  <a:close/>
                </a:path>
                <a:path w="391794" h="793115">
                  <a:moveTo>
                    <a:pt x="388064" y="31340"/>
                  </a:moveTo>
                  <a:lnTo>
                    <a:pt x="384336" y="20660"/>
                  </a:lnTo>
                  <a:lnTo>
                    <a:pt x="368669" y="11906"/>
                  </a:lnTo>
                  <a:lnTo>
                    <a:pt x="379449" y="11906"/>
                  </a:lnTo>
                  <a:lnTo>
                    <a:pt x="381940" y="15769"/>
                  </a:lnTo>
                  <a:lnTo>
                    <a:pt x="383738" y="19156"/>
                  </a:lnTo>
                  <a:lnTo>
                    <a:pt x="385430" y="22542"/>
                  </a:lnTo>
                  <a:lnTo>
                    <a:pt x="387228" y="25929"/>
                  </a:lnTo>
                  <a:lnTo>
                    <a:pt x="388064" y="31340"/>
                  </a:lnTo>
                  <a:close/>
                </a:path>
                <a:path w="391794" h="793115">
                  <a:moveTo>
                    <a:pt x="391458" y="67200"/>
                  </a:moveTo>
                  <a:lnTo>
                    <a:pt x="365739" y="67200"/>
                  </a:lnTo>
                  <a:lnTo>
                    <a:pt x="381319" y="63434"/>
                  </a:lnTo>
                  <a:lnTo>
                    <a:pt x="390574" y="47584"/>
                  </a:lnTo>
                  <a:lnTo>
                    <a:pt x="388064" y="31340"/>
                  </a:lnTo>
                  <a:lnTo>
                    <a:pt x="391458" y="41063"/>
                  </a:lnTo>
                  <a:lnTo>
                    <a:pt x="391458" y="67200"/>
                  </a:lnTo>
                  <a:close/>
                </a:path>
                <a:path w="391794" h="793115">
                  <a:moveTo>
                    <a:pt x="352841" y="55151"/>
                  </a:moveTo>
                  <a:lnTo>
                    <a:pt x="349158" y="55151"/>
                  </a:lnTo>
                  <a:lnTo>
                    <a:pt x="350110" y="52599"/>
                  </a:lnTo>
                  <a:lnTo>
                    <a:pt x="352841" y="55151"/>
                  </a:lnTo>
                  <a:close/>
                </a:path>
                <a:path w="391794" h="793115">
                  <a:moveTo>
                    <a:pt x="365739" y="67200"/>
                  </a:moveTo>
                  <a:lnTo>
                    <a:pt x="350110" y="52599"/>
                  </a:lnTo>
                  <a:lnTo>
                    <a:pt x="387645" y="52599"/>
                  </a:lnTo>
                  <a:lnTo>
                    <a:pt x="381319" y="63434"/>
                  </a:lnTo>
                  <a:lnTo>
                    <a:pt x="365739" y="67200"/>
                  </a:lnTo>
                  <a:close/>
                </a:path>
                <a:path w="391794" h="793115">
                  <a:moveTo>
                    <a:pt x="345880" y="54828"/>
                  </a:moveTo>
                  <a:lnTo>
                    <a:pt x="343527" y="54597"/>
                  </a:lnTo>
                  <a:lnTo>
                    <a:pt x="336904" y="53626"/>
                  </a:lnTo>
                  <a:lnTo>
                    <a:pt x="345880" y="53626"/>
                  </a:lnTo>
                  <a:lnTo>
                    <a:pt x="345880" y="54828"/>
                  </a:lnTo>
                  <a:close/>
                </a:path>
                <a:path w="391794" h="793115">
                  <a:moveTo>
                    <a:pt x="345880" y="733976"/>
                  </a:moveTo>
                  <a:lnTo>
                    <a:pt x="345880" y="54828"/>
                  </a:lnTo>
                  <a:lnTo>
                    <a:pt x="349158" y="55151"/>
                  </a:lnTo>
                  <a:lnTo>
                    <a:pt x="352841" y="55151"/>
                  </a:lnTo>
                  <a:lnTo>
                    <a:pt x="365739" y="67200"/>
                  </a:lnTo>
                  <a:lnTo>
                    <a:pt x="391458" y="67200"/>
                  </a:lnTo>
                  <a:lnTo>
                    <a:pt x="391458" y="733963"/>
                  </a:lnTo>
                  <a:lnTo>
                    <a:pt x="345880" y="733976"/>
                  </a:lnTo>
                  <a:close/>
                </a:path>
                <a:path w="391794" h="793115">
                  <a:moveTo>
                    <a:pt x="345880" y="761268"/>
                  </a:moveTo>
                  <a:lnTo>
                    <a:pt x="345880" y="733976"/>
                  </a:lnTo>
                  <a:lnTo>
                    <a:pt x="366712" y="733963"/>
                  </a:lnTo>
                  <a:lnTo>
                    <a:pt x="345880" y="761268"/>
                  </a:lnTo>
                  <a:close/>
                </a:path>
                <a:path w="391794" h="793115">
                  <a:moveTo>
                    <a:pt x="391458" y="761268"/>
                  </a:moveTo>
                  <a:lnTo>
                    <a:pt x="345880" y="761268"/>
                  </a:lnTo>
                  <a:lnTo>
                    <a:pt x="366712" y="733963"/>
                  </a:lnTo>
                  <a:lnTo>
                    <a:pt x="391458" y="733963"/>
                  </a:lnTo>
                  <a:lnTo>
                    <a:pt x="391458" y="761268"/>
                  </a:lnTo>
                  <a:close/>
                </a:path>
                <a:path w="391794" h="793115">
                  <a:moveTo>
                    <a:pt x="388571" y="779366"/>
                  </a:moveTo>
                  <a:lnTo>
                    <a:pt x="43330" y="779366"/>
                  </a:lnTo>
                  <a:lnTo>
                    <a:pt x="61409" y="734150"/>
                  </a:lnTo>
                  <a:lnTo>
                    <a:pt x="345880" y="733976"/>
                  </a:lnTo>
                  <a:lnTo>
                    <a:pt x="345880" y="761268"/>
                  </a:lnTo>
                  <a:lnTo>
                    <a:pt x="391458" y="761268"/>
                  </a:lnTo>
                  <a:lnTo>
                    <a:pt x="391458" y="764972"/>
                  </a:lnTo>
                  <a:lnTo>
                    <a:pt x="390374" y="774909"/>
                  </a:lnTo>
                  <a:lnTo>
                    <a:pt x="388571" y="779366"/>
                  </a:lnTo>
                  <a:close/>
                </a:path>
                <a:path w="391794" h="793115">
                  <a:moveTo>
                    <a:pt x="43330" y="779366"/>
                  </a:moveTo>
                  <a:lnTo>
                    <a:pt x="37683" y="768033"/>
                  </a:lnTo>
                  <a:lnTo>
                    <a:pt x="20700" y="734175"/>
                  </a:lnTo>
                  <a:lnTo>
                    <a:pt x="61409" y="734150"/>
                  </a:lnTo>
                  <a:lnTo>
                    <a:pt x="43330" y="779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7895862" y="8251834"/>
              <a:ext cx="271248" cy="1980670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17873126" y="8216516"/>
              <a:ext cx="316865" cy="2045335"/>
            </a:xfrm>
            <a:custGeom>
              <a:avLst/>
              <a:gdLst/>
              <a:ahLst/>
              <a:cxnLst/>
              <a:rect l="l" t="t" r="r" b="b"/>
              <a:pathLst>
                <a:path w="316865" h="2045334">
                  <a:moveTo>
                    <a:pt x="45696" y="208967"/>
                  </a:moveTo>
                  <a:lnTo>
                    <a:pt x="25062" y="208967"/>
                  </a:lnTo>
                  <a:lnTo>
                    <a:pt x="1735" y="180302"/>
                  </a:lnTo>
                  <a:lnTo>
                    <a:pt x="999" y="172890"/>
                  </a:lnTo>
                  <a:lnTo>
                    <a:pt x="4864" y="158272"/>
                  </a:lnTo>
                  <a:lnTo>
                    <a:pt x="30650" y="114123"/>
                  </a:lnTo>
                  <a:lnTo>
                    <a:pt x="63555" y="67969"/>
                  </a:lnTo>
                  <a:lnTo>
                    <a:pt x="102804" y="28522"/>
                  </a:lnTo>
                  <a:lnTo>
                    <a:pt x="147626" y="4494"/>
                  </a:lnTo>
                  <a:lnTo>
                    <a:pt x="175132" y="0"/>
                  </a:lnTo>
                  <a:lnTo>
                    <a:pt x="199694" y="2907"/>
                  </a:lnTo>
                  <a:lnTo>
                    <a:pt x="222412" y="13037"/>
                  </a:lnTo>
                  <a:lnTo>
                    <a:pt x="244386" y="30212"/>
                  </a:lnTo>
                  <a:lnTo>
                    <a:pt x="259983" y="53077"/>
                  </a:lnTo>
                  <a:lnTo>
                    <a:pt x="263095" y="58842"/>
                  </a:lnTo>
                  <a:lnTo>
                    <a:pt x="178103" y="58842"/>
                  </a:lnTo>
                  <a:lnTo>
                    <a:pt x="138002" y="77308"/>
                  </a:lnTo>
                  <a:lnTo>
                    <a:pt x="98490" y="115975"/>
                  </a:lnTo>
                  <a:lnTo>
                    <a:pt x="74498" y="147619"/>
                  </a:lnTo>
                  <a:lnTo>
                    <a:pt x="72423" y="150652"/>
                  </a:lnTo>
                  <a:lnTo>
                    <a:pt x="20515" y="150652"/>
                  </a:lnTo>
                  <a:lnTo>
                    <a:pt x="32752" y="181450"/>
                  </a:lnTo>
                  <a:lnTo>
                    <a:pt x="40607" y="201347"/>
                  </a:lnTo>
                  <a:lnTo>
                    <a:pt x="45692" y="201347"/>
                  </a:lnTo>
                  <a:lnTo>
                    <a:pt x="45696" y="208967"/>
                  </a:lnTo>
                  <a:close/>
                </a:path>
                <a:path w="316865" h="2045334">
                  <a:moveTo>
                    <a:pt x="270302" y="192741"/>
                  </a:moveTo>
                  <a:lnTo>
                    <a:pt x="267440" y="185789"/>
                  </a:lnTo>
                  <a:lnTo>
                    <a:pt x="254395" y="144972"/>
                  </a:lnTo>
                  <a:lnTo>
                    <a:pt x="235614" y="103194"/>
                  </a:lnTo>
                  <a:lnTo>
                    <a:pt x="210411" y="70977"/>
                  </a:lnTo>
                  <a:lnTo>
                    <a:pt x="178103" y="58842"/>
                  </a:lnTo>
                  <a:lnTo>
                    <a:pt x="263095" y="58842"/>
                  </a:lnTo>
                  <a:lnTo>
                    <a:pt x="282073" y="93991"/>
                  </a:lnTo>
                  <a:lnTo>
                    <a:pt x="296926" y="133098"/>
                  </a:lnTo>
                  <a:lnTo>
                    <a:pt x="290810" y="150546"/>
                  </a:lnTo>
                  <a:lnTo>
                    <a:pt x="300643" y="153602"/>
                  </a:lnTo>
                  <a:lnTo>
                    <a:pt x="308563" y="161262"/>
                  </a:lnTo>
                  <a:lnTo>
                    <a:pt x="313846" y="171263"/>
                  </a:lnTo>
                  <a:lnTo>
                    <a:pt x="315122" y="177957"/>
                  </a:lnTo>
                  <a:lnTo>
                    <a:pt x="270295" y="177957"/>
                  </a:lnTo>
                  <a:lnTo>
                    <a:pt x="270302" y="192741"/>
                  </a:lnTo>
                  <a:close/>
                </a:path>
                <a:path w="316865" h="2045334">
                  <a:moveTo>
                    <a:pt x="40607" y="201347"/>
                  </a:moveTo>
                  <a:lnTo>
                    <a:pt x="28716" y="171263"/>
                  </a:lnTo>
                  <a:lnTo>
                    <a:pt x="20515" y="150652"/>
                  </a:lnTo>
                  <a:lnTo>
                    <a:pt x="30455" y="153708"/>
                  </a:lnTo>
                  <a:lnTo>
                    <a:pt x="38387" y="161368"/>
                  </a:lnTo>
                  <a:lnTo>
                    <a:pt x="43700" y="171369"/>
                  </a:lnTo>
                  <a:lnTo>
                    <a:pt x="45662" y="181344"/>
                  </a:lnTo>
                  <a:lnTo>
                    <a:pt x="45565" y="192741"/>
                  </a:lnTo>
                  <a:lnTo>
                    <a:pt x="40607" y="201347"/>
                  </a:lnTo>
                  <a:close/>
                </a:path>
                <a:path w="316865" h="2045334">
                  <a:moveTo>
                    <a:pt x="45688" y="192526"/>
                  </a:moveTo>
                  <a:lnTo>
                    <a:pt x="30455" y="153708"/>
                  </a:lnTo>
                  <a:lnTo>
                    <a:pt x="20620" y="150652"/>
                  </a:lnTo>
                  <a:lnTo>
                    <a:pt x="72423" y="150652"/>
                  </a:lnTo>
                  <a:lnTo>
                    <a:pt x="62537" y="165098"/>
                  </a:lnTo>
                  <a:lnTo>
                    <a:pt x="51191" y="182975"/>
                  </a:lnTo>
                  <a:lnTo>
                    <a:pt x="45688" y="192526"/>
                  </a:lnTo>
                  <a:close/>
                </a:path>
                <a:path w="316865" h="2045334">
                  <a:moveTo>
                    <a:pt x="295252" y="208755"/>
                  </a:moveTo>
                  <a:lnTo>
                    <a:pt x="291022" y="208755"/>
                  </a:lnTo>
                  <a:lnTo>
                    <a:pt x="282742" y="206581"/>
                  </a:lnTo>
                  <a:lnTo>
                    <a:pt x="275860" y="201042"/>
                  </a:lnTo>
                  <a:lnTo>
                    <a:pt x="270664" y="193619"/>
                  </a:lnTo>
                  <a:lnTo>
                    <a:pt x="270302" y="192741"/>
                  </a:lnTo>
                  <a:lnTo>
                    <a:pt x="270295" y="177957"/>
                  </a:lnTo>
                  <a:lnTo>
                    <a:pt x="295252" y="208755"/>
                  </a:lnTo>
                  <a:close/>
                </a:path>
                <a:path w="316865" h="2045334">
                  <a:moveTo>
                    <a:pt x="315782" y="208755"/>
                  </a:moveTo>
                  <a:lnTo>
                    <a:pt x="295252" y="208755"/>
                  </a:lnTo>
                  <a:lnTo>
                    <a:pt x="270295" y="177957"/>
                  </a:lnTo>
                  <a:lnTo>
                    <a:pt x="315122" y="177957"/>
                  </a:lnTo>
                  <a:lnTo>
                    <a:pt x="315767" y="181344"/>
                  </a:lnTo>
                  <a:lnTo>
                    <a:pt x="315782" y="208755"/>
                  </a:lnTo>
                  <a:close/>
                </a:path>
                <a:path w="316865" h="2045334">
                  <a:moveTo>
                    <a:pt x="1234" y="2015207"/>
                  </a:moveTo>
                  <a:lnTo>
                    <a:pt x="951" y="2014400"/>
                  </a:lnTo>
                  <a:lnTo>
                    <a:pt x="0" y="178169"/>
                  </a:lnTo>
                  <a:lnTo>
                    <a:pt x="1735" y="180302"/>
                  </a:lnTo>
                  <a:lnTo>
                    <a:pt x="2656" y="189573"/>
                  </a:lnTo>
                  <a:lnTo>
                    <a:pt x="10441" y="203278"/>
                  </a:lnTo>
                  <a:lnTo>
                    <a:pt x="24956" y="208967"/>
                  </a:lnTo>
                  <a:lnTo>
                    <a:pt x="45696" y="208967"/>
                  </a:lnTo>
                  <a:lnTo>
                    <a:pt x="46515" y="1986883"/>
                  </a:lnTo>
                  <a:lnTo>
                    <a:pt x="21466" y="1986883"/>
                  </a:lnTo>
                  <a:lnTo>
                    <a:pt x="4702" y="1995995"/>
                  </a:lnTo>
                  <a:lnTo>
                    <a:pt x="1234" y="2015207"/>
                  </a:lnTo>
                  <a:close/>
                </a:path>
                <a:path w="316865" h="2045334">
                  <a:moveTo>
                    <a:pt x="25062" y="208967"/>
                  </a:moveTo>
                  <a:lnTo>
                    <a:pt x="10441" y="203278"/>
                  </a:lnTo>
                  <a:lnTo>
                    <a:pt x="2656" y="189573"/>
                  </a:lnTo>
                  <a:lnTo>
                    <a:pt x="1735" y="180302"/>
                  </a:lnTo>
                  <a:lnTo>
                    <a:pt x="25062" y="208967"/>
                  </a:lnTo>
                  <a:close/>
                </a:path>
                <a:path w="316865" h="2045334">
                  <a:moveTo>
                    <a:pt x="45692" y="201347"/>
                  </a:moveTo>
                  <a:lnTo>
                    <a:pt x="40607" y="201347"/>
                  </a:lnTo>
                  <a:lnTo>
                    <a:pt x="45688" y="192526"/>
                  </a:lnTo>
                  <a:lnTo>
                    <a:pt x="45692" y="201347"/>
                  </a:lnTo>
                  <a:close/>
                </a:path>
                <a:path w="316865" h="2045334">
                  <a:moveTo>
                    <a:pt x="271141" y="2014400"/>
                  </a:moveTo>
                  <a:lnTo>
                    <a:pt x="270302" y="192741"/>
                  </a:lnTo>
                  <a:lnTo>
                    <a:pt x="270664" y="193619"/>
                  </a:lnTo>
                  <a:lnTo>
                    <a:pt x="275860" y="201042"/>
                  </a:lnTo>
                  <a:lnTo>
                    <a:pt x="282742" y="206581"/>
                  </a:lnTo>
                  <a:lnTo>
                    <a:pt x="291022" y="208755"/>
                  </a:lnTo>
                  <a:lnTo>
                    <a:pt x="315782" y="208755"/>
                  </a:lnTo>
                  <a:lnTo>
                    <a:pt x="316703" y="1986883"/>
                  </a:lnTo>
                  <a:lnTo>
                    <a:pt x="291762" y="1986883"/>
                  </a:lnTo>
                  <a:lnTo>
                    <a:pt x="271141" y="2014400"/>
                  </a:lnTo>
                  <a:close/>
                </a:path>
                <a:path w="316865" h="2045334">
                  <a:moveTo>
                    <a:pt x="23740" y="2043306"/>
                  </a:moveTo>
                  <a:lnTo>
                    <a:pt x="8289" y="2034841"/>
                  </a:lnTo>
                  <a:lnTo>
                    <a:pt x="6248" y="2029514"/>
                  </a:lnTo>
                  <a:lnTo>
                    <a:pt x="1234" y="2015207"/>
                  </a:lnTo>
                  <a:lnTo>
                    <a:pt x="4702" y="1995995"/>
                  </a:lnTo>
                  <a:lnTo>
                    <a:pt x="21466" y="1986883"/>
                  </a:lnTo>
                  <a:lnTo>
                    <a:pt x="46515" y="1986883"/>
                  </a:lnTo>
                  <a:lnTo>
                    <a:pt x="46529" y="2017681"/>
                  </a:lnTo>
                  <a:lnTo>
                    <a:pt x="39408" y="2038258"/>
                  </a:lnTo>
                  <a:lnTo>
                    <a:pt x="23740" y="2043306"/>
                  </a:lnTo>
                  <a:close/>
                </a:path>
                <a:path w="316865" h="2045334">
                  <a:moveTo>
                    <a:pt x="303777" y="2043306"/>
                  </a:moveTo>
                  <a:lnTo>
                    <a:pt x="23740" y="2043306"/>
                  </a:lnTo>
                  <a:lnTo>
                    <a:pt x="39408" y="2038258"/>
                  </a:lnTo>
                  <a:lnTo>
                    <a:pt x="46529" y="2017681"/>
                  </a:lnTo>
                  <a:lnTo>
                    <a:pt x="46515" y="1986883"/>
                  </a:lnTo>
                  <a:lnTo>
                    <a:pt x="271128" y="1986883"/>
                  </a:lnTo>
                  <a:lnTo>
                    <a:pt x="271141" y="2014400"/>
                  </a:lnTo>
                  <a:lnTo>
                    <a:pt x="316717" y="2014400"/>
                  </a:lnTo>
                  <a:lnTo>
                    <a:pt x="316719" y="2017681"/>
                  </a:lnTo>
                  <a:lnTo>
                    <a:pt x="315700" y="2027562"/>
                  </a:lnTo>
                  <a:lnTo>
                    <a:pt x="312291" y="2036401"/>
                  </a:lnTo>
                  <a:lnTo>
                    <a:pt x="305967" y="2042759"/>
                  </a:lnTo>
                  <a:lnTo>
                    <a:pt x="303777" y="2043306"/>
                  </a:lnTo>
                  <a:close/>
                </a:path>
                <a:path w="316865" h="2045334">
                  <a:moveTo>
                    <a:pt x="316717" y="2014400"/>
                  </a:moveTo>
                  <a:lnTo>
                    <a:pt x="271141" y="2014400"/>
                  </a:lnTo>
                  <a:lnTo>
                    <a:pt x="291762" y="1986883"/>
                  </a:lnTo>
                  <a:lnTo>
                    <a:pt x="316703" y="1986883"/>
                  </a:lnTo>
                  <a:lnTo>
                    <a:pt x="316717" y="2014400"/>
                  </a:lnTo>
                  <a:close/>
                </a:path>
                <a:path w="316865" h="2045334">
                  <a:moveTo>
                    <a:pt x="6248" y="2029514"/>
                  </a:moveTo>
                  <a:lnTo>
                    <a:pt x="1083" y="2016041"/>
                  </a:lnTo>
                  <a:lnTo>
                    <a:pt x="1234" y="2015207"/>
                  </a:lnTo>
                  <a:lnTo>
                    <a:pt x="6248" y="2029514"/>
                  </a:lnTo>
                  <a:close/>
                </a:path>
                <a:path w="316865" h="2045334">
                  <a:moveTo>
                    <a:pt x="8289" y="2034841"/>
                  </a:moveTo>
                  <a:lnTo>
                    <a:pt x="8073" y="2034722"/>
                  </a:lnTo>
                  <a:lnTo>
                    <a:pt x="6248" y="2029514"/>
                  </a:lnTo>
                  <a:lnTo>
                    <a:pt x="8289" y="2034841"/>
                  </a:lnTo>
                  <a:close/>
                </a:path>
                <a:path w="316865" h="2045334">
                  <a:moveTo>
                    <a:pt x="296204" y="2045198"/>
                  </a:moveTo>
                  <a:lnTo>
                    <a:pt x="25908" y="2045198"/>
                  </a:lnTo>
                  <a:lnTo>
                    <a:pt x="8767" y="2036087"/>
                  </a:lnTo>
                  <a:lnTo>
                    <a:pt x="8289" y="2034841"/>
                  </a:lnTo>
                  <a:lnTo>
                    <a:pt x="23740" y="2043306"/>
                  </a:lnTo>
                  <a:lnTo>
                    <a:pt x="303777" y="2043306"/>
                  </a:lnTo>
                  <a:lnTo>
                    <a:pt x="296204" y="204519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8159603" y="8280597"/>
              <a:ext cx="82377" cy="1951906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18131828" y="8257021"/>
              <a:ext cx="138430" cy="2000250"/>
            </a:xfrm>
            <a:custGeom>
              <a:avLst/>
              <a:gdLst/>
              <a:ahLst/>
              <a:cxnLst/>
              <a:rect l="l" t="t" r="r" b="b"/>
              <a:pathLst>
                <a:path w="138430" h="2000250">
                  <a:moveTo>
                    <a:pt x="7905" y="122847"/>
                  </a:moveTo>
                  <a:lnTo>
                    <a:pt x="10025" y="120284"/>
                  </a:lnTo>
                  <a:lnTo>
                    <a:pt x="22168" y="102421"/>
                  </a:lnTo>
                  <a:lnTo>
                    <a:pt x="37214" y="79094"/>
                  </a:lnTo>
                  <a:lnTo>
                    <a:pt x="52914" y="56939"/>
                  </a:lnTo>
                  <a:lnTo>
                    <a:pt x="69606" y="35537"/>
                  </a:lnTo>
                  <a:lnTo>
                    <a:pt x="87627" y="14473"/>
                  </a:lnTo>
                  <a:lnTo>
                    <a:pt x="101425" y="4448"/>
                  </a:lnTo>
                  <a:lnTo>
                    <a:pt x="118069" y="0"/>
                  </a:lnTo>
                  <a:lnTo>
                    <a:pt x="132076" y="4322"/>
                  </a:lnTo>
                  <a:lnTo>
                    <a:pt x="137963" y="20611"/>
                  </a:lnTo>
                  <a:lnTo>
                    <a:pt x="137963" y="26643"/>
                  </a:lnTo>
                  <a:lnTo>
                    <a:pt x="82445" y="26643"/>
                  </a:lnTo>
                  <a:lnTo>
                    <a:pt x="82445" y="97537"/>
                  </a:lnTo>
                  <a:lnTo>
                    <a:pt x="72509" y="112599"/>
                  </a:lnTo>
                  <a:lnTo>
                    <a:pt x="71168" y="115015"/>
                  </a:lnTo>
                  <a:lnTo>
                    <a:pt x="31156" y="115015"/>
                  </a:lnTo>
                  <a:lnTo>
                    <a:pt x="15164" y="118346"/>
                  </a:lnTo>
                  <a:lnTo>
                    <a:pt x="7905" y="122847"/>
                  </a:lnTo>
                  <a:close/>
                </a:path>
                <a:path w="138430" h="2000250">
                  <a:moveTo>
                    <a:pt x="82445" y="97537"/>
                  </a:moveTo>
                  <a:lnTo>
                    <a:pt x="82445" y="26643"/>
                  </a:lnTo>
                  <a:lnTo>
                    <a:pt x="132782" y="32782"/>
                  </a:lnTo>
                  <a:lnTo>
                    <a:pt x="110867" y="58515"/>
                  </a:lnTo>
                  <a:lnTo>
                    <a:pt x="90786" y="84892"/>
                  </a:lnTo>
                  <a:lnTo>
                    <a:pt x="82445" y="97537"/>
                  </a:lnTo>
                  <a:close/>
                </a:path>
                <a:path w="138430" h="2000250">
                  <a:moveTo>
                    <a:pt x="109183" y="1998826"/>
                  </a:moveTo>
                  <a:lnTo>
                    <a:pt x="91120" y="1996137"/>
                  </a:lnTo>
                  <a:lnTo>
                    <a:pt x="82445" y="1978552"/>
                  </a:lnTo>
                  <a:lnTo>
                    <a:pt x="82445" y="97537"/>
                  </a:lnTo>
                  <a:lnTo>
                    <a:pt x="90786" y="84892"/>
                  </a:lnTo>
                  <a:lnTo>
                    <a:pt x="110867" y="58515"/>
                  </a:lnTo>
                  <a:lnTo>
                    <a:pt x="132782" y="32782"/>
                  </a:lnTo>
                  <a:lnTo>
                    <a:pt x="82445" y="26643"/>
                  </a:lnTo>
                  <a:lnTo>
                    <a:pt x="137963" y="26643"/>
                  </a:lnTo>
                  <a:lnTo>
                    <a:pt x="137963" y="1951353"/>
                  </a:lnTo>
                  <a:lnTo>
                    <a:pt x="113535" y="1951353"/>
                  </a:lnTo>
                  <a:lnTo>
                    <a:pt x="133180" y="1958910"/>
                  </a:lnTo>
                  <a:lnTo>
                    <a:pt x="136337" y="1975536"/>
                  </a:lnTo>
                  <a:lnTo>
                    <a:pt x="127052" y="1991115"/>
                  </a:lnTo>
                  <a:lnTo>
                    <a:pt x="117016" y="1995799"/>
                  </a:lnTo>
                  <a:lnTo>
                    <a:pt x="109183" y="1998826"/>
                  </a:lnTo>
                  <a:close/>
                </a:path>
                <a:path w="138430" h="2000250">
                  <a:moveTo>
                    <a:pt x="106873" y="1999719"/>
                  </a:moveTo>
                  <a:lnTo>
                    <a:pt x="25340" y="1999719"/>
                  </a:lnTo>
                  <a:lnTo>
                    <a:pt x="15411" y="1998599"/>
                  </a:lnTo>
                  <a:lnTo>
                    <a:pt x="7693" y="1994970"/>
                  </a:lnTo>
                  <a:lnTo>
                    <a:pt x="2692" y="1988423"/>
                  </a:lnTo>
                  <a:lnTo>
                    <a:pt x="912" y="1978552"/>
                  </a:lnTo>
                  <a:lnTo>
                    <a:pt x="0" y="217992"/>
                  </a:lnTo>
                  <a:lnTo>
                    <a:pt x="6" y="142068"/>
                  </a:lnTo>
                  <a:lnTo>
                    <a:pt x="3080" y="132250"/>
                  </a:lnTo>
                  <a:lnTo>
                    <a:pt x="10879" y="123535"/>
                  </a:lnTo>
                  <a:lnTo>
                    <a:pt x="21018" y="117360"/>
                  </a:lnTo>
                  <a:lnTo>
                    <a:pt x="31156" y="115015"/>
                  </a:lnTo>
                  <a:lnTo>
                    <a:pt x="71168" y="115015"/>
                  </a:lnTo>
                  <a:lnTo>
                    <a:pt x="56148" y="142068"/>
                  </a:lnTo>
                  <a:lnTo>
                    <a:pt x="55831" y="142068"/>
                  </a:lnTo>
                  <a:lnTo>
                    <a:pt x="53826" y="145033"/>
                  </a:lnTo>
                  <a:lnTo>
                    <a:pt x="48406" y="152467"/>
                  </a:lnTo>
                  <a:lnTo>
                    <a:pt x="44005" y="156727"/>
                  </a:lnTo>
                  <a:lnTo>
                    <a:pt x="42584" y="157542"/>
                  </a:lnTo>
                  <a:lnTo>
                    <a:pt x="26609" y="163276"/>
                  </a:lnTo>
                  <a:lnTo>
                    <a:pt x="55585" y="163276"/>
                  </a:lnTo>
                  <a:lnTo>
                    <a:pt x="55585" y="217992"/>
                  </a:lnTo>
                  <a:lnTo>
                    <a:pt x="56525" y="1951353"/>
                  </a:lnTo>
                  <a:lnTo>
                    <a:pt x="32108" y="1951353"/>
                  </a:lnTo>
                  <a:lnTo>
                    <a:pt x="56536" y="1972414"/>
                  </a:lnTo>
                  <a:lnTo>
                    <a:pt x="82445" y="1972414"/>
                  </a:lnTo>
                  <a:lnTo>
                    <a:pt x="82445" y="1978552"/>
                  </a:lnTo>
                  <a:lnTo>
                    <a:pt x="91120" y="1996137"/>
                  </a:lnTo>
                  <a:lnTo>
                    <a:pt x="109183" y="1998826"/>
                  </a:lnTo>
                  <a:lnTo>
                    <a:pt x="106873" y="1999719"/>
                  </a:lnTo>
                  <a:close/>
                </a:path>
                <a:path w="138430" h="2000250">
                  <a:moveTo>
                    <a:pt x="48406" y="152467"/>
                  </a:moveTo>
                  <a:lnTo>
                    <a:pt x="53826" y="145033"/>
                  </a:lnTo>
                  <a:lnTo>
                    <a:pt x="55831" y="142068"/>
                  </a:lnTo>
                  <a:lnTo>
                    <a:pt x="55824" y="142600"/>
                  </a:lnTo>
                  <a:lnTo>
                    <a:pt x="50938" y="150015"/>
                  </a:lnTo>
                  <a:lnTo>
                    <a:pt x="48406" y="152467"/>
                  </a:lnTo>
                  <a:close/>
                </a:path>
                <a:path w="138430" h="2000250">
                  <a:moveTo>
                    <a:pt x="55824" y="142600"/>
                  </a:moveTo>
                  <a:lnTo>
                    <a:pt x="55831" y="142068"/>
                  </a:lnTo>
                  <a:lnTo>
                    <a:pt x="56148" y="142068"/>
                  </a:lnTo>
                  <a:lnTo>
                    <a:pt x="55824" y="142600"/>
                  </a:lnTo>
                  <a:close/>
                </a:path>
                <a:path w="138430" h="2000250">
                  <a:moveTo>
                    <a:pt x="55585" y="163276"/>
                  </a:moveTo>
                  <a:lnTo>
                    <a:pt x="26609" y="163276"/>
                  </a:lnTo>
                  <a:lnTo>
                    <a:pt x="35724" y="161475"/>
                  </a:lnTo>
                  <a:lnTo>
                    <a:pt x="42584" y="157542"/>
                  </a:lnTo>
                  <a:lnTo>
                    <a:pt x="45457" y="156511"/>
                  </a:lnTo>
                  <a:lnTo>
                    <a:pt x="48406" y="152467"/>
                  </a:lnTo>
                  <a:lnTo>
                    <a:pt x="50938" y="150015"/>
                  </a:lnTo>
                  <a:lnTo>
                    <a:pt x="55824" y="142600"/>
                  </a:lnTo>
                  <a:lnTo>
                    <a:pt x="55628" y="157542"/>
                  </a:lnTo>
                  <a:lnTo>
                    <a:pt x="55585" y="163276"/>
                  </a:lnTo>
                  <a:close/>
                </a:path>
                <a:path w="138430" h="2000250">
                  <a:moveTo>
                    <a:pt x="26609" y="163276"/>
                  </a:moveTo>
                  <a:lnTo>
                    <a:pt x="42584" y="157542"/>
                  </a:lnTo>
                  <a:lnTo>
                    <a:pt x="35724" y="161475"/>
                  </a:lnTo>
                  <a:lnTo>
                    <a:pt x="26609" y="163276"/>
                  </a:lnTo>
                  <a:close/>
                </a:path>
                <a:path w="138430" h="2000250">
                  <a:moveTo>
                    <a:pt x="56536" y="1972414"/>
                  </a:moveTo>
                  <a:lnTo>
                    <a:pt x="32108" y="1951353"/>
                  </a:lnTo>
                  <a:lnTo>
                    <a:pt x="56525" y="1951353"/>
                  </a:lnTo>
                  <a:lnTo>
                    <a:pt x="56536" y="1972414"/>
                  </a:lnTo>
                  <a:close/>
                </a:path>
                <a:path w="138430" h="2000250">
                  <a:moveTo>
                    <a:pt x="82445" y="1972414"/>
                  </a:moveTo>
                  <a:lnTo>
                    <a:pt x="56536" y="1972414"/>
                  </a:lnTo>
                  <a:lnTo>
                    <a:pt x="56525" y="1951353"/>
                  </a:lnTo>
                  <a:lnTo>
                    <a:pt x="82445" y="1951353"/>
                  </a:lnTo>
                  <a:lnTo>
                    <a:pt x="82445" y="1972414"/>
                  </a:lnTo>
                  <a:close/>
                </a:path>
                <a:path w="138430" h="2000250">
                  <a:moveTo>
                    <a:pt x="127052" y="1991115"/>
                  </a:moveTo>
                  <a:lnTo>
                    <a:pt x="136337" y="1975536"/>
                  </a:lnTo>
                  <a:lnTo>
                    <a:pt x="133180" y="1958910"/>
                  </a:lnTo>
                  <a:lnTo>
                    <a:pt x="113535" y="1951353"/>
                  </a:lnTo>
                  <a:lnTo>
                    <a:pt x="137963" y="1951353"/>
                  </a:lnTo>
                  <a:lnTo>
                    <a:pt x="137963" y="1972414"/>
                  </a:lnTo>
                  <a:lnTo>
                    <a:pt x="129289" y="1990072"/>
                  </a:lnTo>
                  <a:lnTo>
                    <a:pt x="127052" y="1991115"/>
                  </a:lnTo>
                  <a:close/>
                </a:path>
                <a:path w="138430" h="2000250">
                  <a:moveTo>
                    <a:pt x="117016" y="1995799"/>
                  </a:moveTo>
                  <a:lnTo>
                    <a:pt x="127052" y="1991115"/>
                  </a:lnTo>
                  <a:lnTo>
                    <a:pt x="126428" y="1992162"/>
                  </a:lnTo>
                  <a:lnTo>
                    <a:pt x="117016" y="1995799"/>
                  </a:lnTo>
                  <a:close/>
                </a:path>
                <a:path w="138430" h="2000250">
                  <a:moveTo>
                    <a:pt x="110204" y="1998978"/>
                  </a:moveTo>
                  <a:lnTo>
                    <a:pt x="109183" y="1998826"/>
                  </a:lnTo>
                  <a:lnTo>
                    <a:pt x="117016" y="1995799"/>
                  </a:lnTo>
                  <a:lnTo>
                    <a:pt x="110204" y="199897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0" name="object 120"/>
          <p:cNvGrpSpPr/>
          <p:nvPr/>
        </p:nvGrpSpPr>
        <p:grpSpPr>
          <a:xfrm>
            <a:off x="16811823" y="7386558"/>
            <a:ext cx="1114425" cy="2875280"/>
            <a:chOff x="16811823" y="7386558"/>
            <a:chExt cx="1114425" cy="2875280"/>
          </a:xfrm>
        </p:grpSpPr>
        <p:pic>
          <p:nvPicPr>
            <p:cNvPr id="121" name="object 12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7487352" y="7408023"/>
              <a:ext cx="220911" cy="380799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17458904" y="7386558"/>
              <a:ext cx="278130" cy="426084"/>
            </a:xfrm>
            <a:custGeom>
              <a:avLst/>
              <a:gdLst/>
              <a:ahLst/>
              <a:cxnLst/>
              <a:rect l="l" t="t" r="r" b="b"/>
              <a:pathLst>
                <a:path w="278130" h="426084">
                  <a:moveTo>
                    <a:pt x="145411" y="425991"/>
                  </a:moveTo>
                  <a:lnTo>
                    <a:pt x="95068" y="414289"/>
                  </a:lnTo>
                  <a:lnTo>
                    <a:pt x="63172" y="386640"/>
                  </a:lnTo>
                  <a:lnTo>
                    <a:pt x="45472" y="345814"/>
                  </a:lnTo>
                  <a:lnTo>
                    <a:pt x="32701" y="320774"/>
                  </a:lnTo>
                  <a:lnTo>
                    <a:pt x="15637" y="288214"/>
                  </a:lnTo>
                  <a:lnTo>
                    <a:pt x="2123" y="255058"/>
                  </a:lnTo>
                  <a:lnTo>
                    <a:pt x="0" y="228232"/>
                  </a:lnTo>
                  <a:lnTo>
                    <a:pt x="7229" y="210857"/>
                  </a:lnTo>
                  <a:lnTo>
                    <a:pt x="17541" y="193611"/>
                  </a:lnTo>
                  <a:lnTo>
                    <a:pt x="28864" y="176900"/>
                  </a:lnTo>
                  <a:lnTo>
                    <a:pt x="39127" y="161133"/>
                  </a:lnTo>
                  <a:lnTo>
                    <a:pt x="57394" y="129364"/>
                  </a:lnTo>
                  <a:lnTo>
                    <a:pt x="75571" y="97169"/>
                  </a:lnTo>
                  <a:lnTo>
                    <a:pt x="94403" y="65390"/>
                  </a:lnTo>
                  <a:lnTo>
                    <a:pt x="114632" y="34872"/>
                  </a:lnTo>
                  <a:lnTo>
                    <a:pt x="137069" y="11760"/>
                  </a:lnTo>
                  <a:lnTo>
                    <a:pt x="163026" y="0"/>
                  </a:lnTo>
                  <a:lnTo>
                    <a:pt x="189478" y="3558"/>
                  </a:lnTo>
                  <a:lnTo>
                    <a:pt x="213402" y="26405"/>
                  </a:lnTo>
                  <a:lnTo>
                    <a:pt x="223742" y="47876"/>
                  </a:lnTo>
                  <a:lnTo>
                    <a:pt x="165881" y="47876"/>
                  </a:lnTo>
                  <a:lnTo>
                    <a:pt x="166753" y="56806"/>
                  </a:lnTo>
                  <a:lnTo>
                    <a:pt x="166238" y="62283"/>
                  </a:lnTo>
                  <a:lnTo>
                    <a:pt x="143607" y="99749"/>
                  </a:lnTo>
                  <a:lnTo>
                    <a:pt x="100554" y="171915"/>
                  </a:lnTo>
                  <a:lnTo>
                    <a:pt x="60993" y="238802"/>
                  </a:lnTo>
                  <a:lnTo>
                    <a:pt x="56285" y="238802"/>
                  </a:lnTo>
                  <a:lnTo>
                    <a:pt x="56685" y="242627"/>
                  </a:lnTo>
                  <a:lnTo>
                    <a:pt x="57739" y="244319"/>
                  </a:lnTo>
                  <a:lnTo>
                    <a:pt x="60574" y="244319"/>
                  </a:lnTo>
                  <a:lnTo>
                    <a:pt x="63555" y="250351"/>
                  </a:lnTo>
                  <a:lnTo>
                    <a:pt x="69188" y="263576"/>
                  </a:lnTo>
                  <a:lnTo>
                    <a:pt x="74751" y="276717"/>
                  </a:lnTo>
                  <a:lnTo>
                    <a:pt x="85868" y="303163"/>
                  </a:lnTo>
                  <a:lnTo>
                    <a:pt x="109662" y="359255"/>
                  </a:lnTo>
                  <a:lnTo>
                    <a:pt x="115623" y="370897"/>
                  </a:lnTo>
                  <a:lnTo>
                    <a:pt x="107124" y="370897"/>
                  </a:lnTo>
                  <a:lnTo>
                    <a:pt x="117945" y="376936"/>
                  </a:lnTo>
                  <a:lnTo>
                    <a:pt x="120171" y="378014"/>
                  </a:lnTo>
                  <a:lnTo>
                    <a:pt x="138769" y="378014"/>
                  </a:lnTo>
                  <a:lnTo>
                    <a:pt x="148337" y="380166"/>
                  </a:lnTo>
                  <a:lnTo>
                    <a:pt x="237910" y="380166"/>
                  </a:lnTo>
                  <a:lnTo>
                    <a:pt x="222774" y="398930"/>
                  </a:lnTo>
                  <a:lnTo>
                    <a:pt x="188038" y="419922"/>
                  </a:lnTo>
                  <a:lnTo>
                    <a:pt x="145411" y="425991"/>
                  </a:lnTo>
                  <a:close/>
                </a:path>
                <a:path w="278130" h="426084">
                  <a:moveTo>
                    <a:pt x="219967" y="263576"/>
                  </a:moveTo>
                  <a:lnTo>
                    <a:pt x="171314" y="70750"/>
                  </a:lnTo>
                  <a:lnTo>
                    <a:pt x="169410" y="63659"/>
                  </a:lnTo>
                  <a:lnTo>
                    <a:pt x="165881" y="47876"/>
                  </a:lnTo>
                  <a:lnTo>
                    <a:pt x="223742" y="47876"/>
                  </a:lnTo>
                  <a:lnTo>
                    <a:pt x="224742" y="49953"/>
                  </a:lnTo>
                  <a:lnTo>
                    <a:pt x="232265" y="76439"/>
                  </a:lnTo>
                  <a:lnTo>
                    <a:pt x="238103" y="104630"/>
                  </a:lnTo>
                  <a:lnTo>
                    <a:pt x="244387" y="133298"/>
                  </a:lnTo>
                  <a:lnTo>
                    <a:pt x="252558" y="165745"/>
                  </a:lnTo>
                  <a:lnTo>
                    <a:pt x="272512" y="244618"/>
                  </a:lnTo>
                  <a:lnTo>
                    <a:pt x="231660" y="244618"/>
                  </a:lnTo>
                  <a:lnTo>
                    <a:pt x="220910" y="258289"/>
                  </a:lnTo>
                  <a:lnTo>
                    <a:pt x="219967" y="263576"/>
                  </a:lnTo>
                  <a:close/>
                </a:path>
                <a:path w="278130" h="426084">
                  <a:moveTo>
                    <a:pt x="57739" y="244319"/>
                  </a:moveTo>
                  <a:lnTo>
                    <a:pt x="56685" y="242627"/>
                  </a:lnTo>
                  <a:lnTo>
                    <a:pt x="56285" y="238802"/>
                  </a:lnTo>
                  <a:lnTo>
                    <a:pt x="58066" y="239244"/>
                  </a:lnTo>
                  <a:lnTo>
                    <a:pt x="59281" y="241703"/>
                  </a:lnTo>
                  <a:lnTo>
                    <a:pt x="57739" y="244319"/>
                  </a:lnTo>
                  <a:close/>
                </a:path>
                <a:path w="278130" h="426084">
                  <a:moveTo>
                    <a:pt x="59281" y="241703"/>
                  </a:moveTo>
                  <a:lnTo>
                    <a:pt x="58066" y="239244"/>
                  </a:lnTo>
                  <a:lnTo>
                    <a:pt x="56285" y="238802"/>
                  </a:lnTo>
                  <a:lnTo>
                    <a:pt x="60993" y="238802"/>
                  </a:lnTo>
                  <a:lnTo>
                    <a:pt x="59281" y="241703"/>
                  </a:lnTo>
                  <a:close/>
                </a:path>
                <a:path w="278130" h="426084">
                  <a:moveTo>
                    <a:pt x="60574" y="244319"/>
                  </a:moveTo>
                  <a:lnTo>
                    <a:pt x="57739" y="244319"/>
                  </a:lnTo>
                  <a:lnTo>
                    <a:pt x="59281" y="241703"/>
                  </a:lnTo>
                  <a:lnTo>
                    <a:pt x="60574" y="244319"/>
                  </a:lnTo>
                  <a:close/>
                </a:path>
                <a:path w="278130" h="426084">
                  <a:moveTo>
                    <a:pt x="255160" y="289338"/>
                  </a:moveTo>
                  <a:lnTo>
                    <a:pt x="234415" y="285255"/>
                  </a:lnTo>
                  <a:lnTo>
                    <a:pt x="221650" y="270248"/>
                  </a:lnTo>
                  <a:lnTo>
                    <a:pt x="219967" y="263576"/>
                  </a:lnTo>
                  <a:lnTo>
                    <a:pt x="220910" y="258289"/>
                  </a:lnTo>
                  <a:lnTo>
                    <a:pt x="231660" y="244618"/>
                  </a:lnTo>
                  <a:lnTo>
                    <a:pt x="251868" y="244729"/>
                  </a:lnTo>
                  <a:lnTo>
                    <a:pt x="270847" y="255774"/>
                  </a:lnTo>
                  <a:lnTo>
                    <a:pt x="275810" y="269218"/>
                  </a:lnTo>
                  <a:lnTo>
                    <a:pt x="273030" y="282051"/>
                  </a:lnTo>
                  <a:lnTo>
                    <a:pt x="255160" y="289338"/>
                  </a:lnTo>
                  <a:close/>
                </a:path>
                <a:path w="278130" h="426084">
                  <a:moveTo>
                    <a:pt x="275810" y="269218"/>
                  </a:moveTo>
                  <a:lnTo>
                    <a:pt x="270847" y="255774"/>
                  </a:lnTo>
                  <a:lnTo>
                    <a:pt x="251868" y="244729"/>
                  </a:lnTo>
                  <a:lnTo>
                    <a:pt x="231660" y="244618"/>
                  </a:lnTo>
                  <a:lnTo>
                    <a:pt x="272512" y="244618"/>
                  </a:lnTo>
                  <a:lnTo>
                    <a:pt x="277169" y="262946"/>
                  </a:lnTo>
                  <a:lnTo>
                    <a:pt x="275810" y="269218"/>
                  </a:lnTo>
                  <a:close/>
                </a:path>
                <a:path w="278130" h="426084">
                  <a:moveTo>
                    <a:pt x="237910" y="380166"/>
                  </a:moveTo>
                  <a:lnTo>
                    <a:pt x="148337" y="380166"/>
                  </a:lnTo>
                  <a:lnTo>
                    <a:pt x="178973" y="366007"/>
                  </a:lnTo>
                  <a:lnTo>
                    <a:pt x="200380" y="335951"/>
                  </a:lnTo>
                  <a:lnTo>
                    <a:pt x="213909" y="297534"/>
                  </a:lnTo>
                  <a:lnTo>
                    <a:pt x="219967" y="263576"/>
                  </a:lnTo>
                  <a:lnTo>
                    <a:pt x="221650" y="270248"/>
                  </a:lnTo>
                  <a:lnTo>
                    <a:pt x="234415" y="285255"/>
                  </a:lnTo>
                  <a:lnTo>
                    <a:pt x="255160" y="289338"/>
                  </a:lnTo>
                  <a:lnTo>
                    <a:pt x="274936" y="289338"/>
                  </a:lnTo>
                  <a:lnTo>
                    <a:pt x="267883" y="323573"/>
                  </a:lnTo>
                  <a:lnTo>
                    <a:pt x="249447" y="365864"/>
                  </a:lnTo>
                  <a:lnTo>
                    <a:pt x="237910" y="380166"/>
                  </a:lnTo>
                  <a:close/>
                </a:path>
                <a:path w="278130" h="426084">
                  <a:moveTo>
                    <a:pt x="274936" y="289338"/>
                  </a:moveTo>
                  <a:lnTo>
                    <a:pt x="255160" y="289338"/>
                  </a:lnTo>
                  <a:lnTo>
                    <a:pt x="273030" y="282051"/>
                  </a:lnTo>
                  <a:lnTo>
                    <a:pt x="275810" y="269218"/>
                  </a:lnTo>
                  <a:lnTo>
                    <a:pt x="277909" y="274905"/>
                  </a:lnTo>
                  <a:lnTo>
                    <a:pt x="274936" y="289338"/>
                  </a:lnTo>
                  <a:close/>
                </a:path>
                <a:path w="278130" h="426084">
                  <a:moveTo>
                    <a:pt x="120171" y="378014"/>
                  </a:moveTo>
                  <a:lnTo>
                    <a:pt x="117945" y="376936"/>
                  </a:lnTo>
                  <a:lnTo>
                    <a:pt x="107124" y="370897"/>
                  </a:lnTo>
                  <a:lnTo>
                    <a:pt x="116816" y="373077"/>
                  </a:lnTo>
                  <a:lnTo>
                    <a:pt x="120171" y="378014"/>
                  </a:lnTo>
                  <a:close/>
                </a:path>
                <a:path w="278130" h="426084">
                  <a:moveTo>
                    <a:pt x="116816" y="373077"/>
                  </a:moveTo>
                  <a:lnTo>
                    <a:pt x="107124" y="370897"/>
                  </a:lnTo>
                  <a:lnTo>
                    <a:pt x="115623" y="370897"/>
                  </a:lnTo>
                  <a:lnTo>
                    <a:pt x="116508" y="372623"/>
                  </a:lnTo>
                  <a:lnTo>
                    <a:pt x="116816" y="373077"/>
                  </a:lnTo>
                  <a:close/>
                </a:path>
                <a:path w="278130" h="426084">
                  <a:moveTo>
                    <a:pt x="138769" y="378014"/>
                  </a:moveTo>
                  <a:lnTo>
                    <a:pt x="120171" y="378014"/>
                  </a:lnTo>
                  <a:lnTo>
                    <a:pt x="116816" y="373077"/>
                  </a:lnTo>
                  <a:lnTo>
                    <a:pt x="138769" y="37801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7097347" y="7623046"/>
              <a:ext cx="803368" cy="797036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17072353" y="7596481"/>
              <a:ext cx="854075" cy="850265"/>
            </a:xfrm>
            <a:custGeom>
              <a:avLst/>
              <a:gdLst/>
              <a:ahLst/>
              <a:cxnLst/>
              <a:rect l="l" t="t" r="r" b="b"/>
              <a:pathLst>
                <a:path w="854075" h="850265">
                  <a:moveTo>
                    <a:pt x="3222" y="709115"/>
                  </a:moveTo>
                  <a:lnTo>
                    <a:pt x="393847" y="17992"/>
                  </a:lnTo>
                  <a:lnTo>
                    <a:pt x="423880" y="0"/>
                  </a:lnTo>
                  <a:lnTo>
                    <a:pt x="470727" y="6350"/>
                  </a:lnTo>
                  <a:lnTo>
                    <a:pt x="476226" y="7196"/>
                  </a:lnTo>
                  <a:lnTo>
                    <a:pt x="483311" y="9736"/>
                  </a:lnTo>
                  <a:lnTo>
                    <a:pt x="485455" y="15742"/>
                  </a:lnTo>
                  <a:lnTo>
                    <a:pt x="492850" y="36195"/>
                  </a:lnTo>
                  <a:lnTo>
                    <a:pt x="435618" y="36195"/>
                  </a:lnTo>
                  <a:lnTo>
                    <a:pt x="429321" y="45408"/>
                  </a:lnTo>
                  <a:lnTo>
                    <a:pt x="427959" y="45408"/>
                  </a:lnTo>
                  <a:lnTo>
                    <a:pt x="417707" y="56079"/>
                  </a:lnTo>
                  <a:lnTo>
                    <a:pt x="417784" y="62285"/>
                  </a:lnTo>
                  <a:lnTo>
                    <a:pt x="420855" y="62285"/>
                  </a:lnTo>
                  <a:lnTo>
                    <a:pt x="66172" y="687713"/>
                  </a:lnTo>
                  <a:lnTo>
                    <a:pt x="33876" y="687713"/>
                  </a:lnTo>
                  <a:lnTo>
                    <a:pt x="14563" y="693752"/>
                  </a:lnTo>
                  <a:lnTo>
                    <a:pt x="3222" y="709115"/>
                  </a:lnTo>
                  <a:close/>
                </a:path>
                <a:path w="854075" h="850265">
                  <a:moveTo>
                    <a:pt x="519609" y="99802"/>
                  </a:moveTo>
                  <a:lnTo>
                    <a:pt x="467872" y="99802"/>
                  </a:lnTo>
                  <a:lnTo>
                    <a:pt x="512709" y="91123"/>
                  </a:lnTo>
                  <a:lnTo>
                    <a:pt x="496739" y="46944"/>
                  </a:lnTo>
                  <a:lnTo>
                    <a:pt x="504249" y="33126"/>
                  </a:lnTo>
                  <a:lnTo>
                    <a:pt x="513055" y="22913"/>
                  </a:lnTo>
                  <a:lnTo>
                    <a:pt x="525518" y="16192"/>
                  </a:lnTo>
                  <a:lnTo>
                    <a:pt x="538557" y="15742"/>
                  </a:lnTo>
                  <a:lnTo>
                    <a:pt x="549087" y="24342"/>
                  </a:lnTo>
                  <a:lnTo>
                    <a:pt x="563999" y="50165"/>
                  </a:lnTo>
                  <a:lnTo>
                    <a:pt x="546655" y="50165"/>
                  </a:lnTo>
                  <a:lnTo>
                    <a:pt x="501817" y="58844"/>
                  </a:lnTo>
                  <a:lnTo>
                    <a:pt x="522504" y="94481"/>
                  </a:lnTo>
                  <a:lnTo>
                    <a:pt x="519609" y="99802"/>
                  </a:lnTo>
                  <a:close/>
                </a:path>
                <a:path w="854075" h="850265">
                  <a:moveTo>
                    <a:pt x="595894" y="99696"/>
                  </a:moveTo>
                  <a:lnTo>
                    <a:pt x="542954" y="99696"/>
                  </a:lnTo>
                  <a:lnTo>
                    <a:pt x="587686" y="91017"/>
                  </a:lnTo>
                  <a:lnTo>
                    <a:pt x="568609" y="58131"/>
                  </a:lnTo>
                  <a:lnTo>
                    <a:pt x="598955" y="25825"/>
                  </a:lnTo>
                  <a:lnTo>
                    <a:pt x="607990" y="25082"/>
                  </a:lnTo>
                  <a:lnTo>
                    <a:pt x="653885" y="31327"/>
                  </a:lnTo>
                  <a:lnTo>
                    <a:pt x="659278" y="36407"/>
                  </a:lnTo>
                  <a:lnTo>
                    <a:pt x="667472" y="69004"/>
                  </a:lnTo>
                  <a:lnTo>
                    <a:pt x="614863" y="69004"/>
                  </a:lnTo>
                  <a:lnTo>
                    <a:pt x="614667" y="69321"/>
                  </a:lnTo>
                  <a:lnTo>
                    <a:pt x="610739" y="69321"/>
                  </a:lnTo>
                  <a:lnTo>
                    <a:pt x="610837" y="75527"/>
                  </a:lnTo>
                  <a:lnTo>
                    <a:pt x="595894" y="99696"/>
                  </a:lnTo>
                  <a:close/>
                </a:path>
                <a:path w="854075" h="850265">
                  <a:moveTo>
                    <a:pt x="429552" y="46944"/>
                  </a:moveTo>
                  <a:lnTo>
                    <a:pt x="428780" y="46199"/>
                  </a:lnTo>
                  <a:lnTo>
                    <a:pt x="435618" y="36195"/>
                  </a:lnTo>
                  <a:lnTo>
                    <a:pt x="429552" y="46944"/>
                  </a:lnTo>
                  <a:close/>
                </a:path>
                <a:path w="854075" h="850265">
                  <a:moveTo>
                    <a:pt x="474884" y="134970"/>
                  </a:moveTo>
                  <a:lnTo>
                    <a:pt x="465545" y="125625"/>
                  </a:lnTo>
                  <a:lnTo>
                    <a:pt x="441117" y="58103"/>
                  </a:lnTo>
                  <a:lnTo>
                    <a:pt x="429552" y="46944"/>
                  </a:lnTo>
                  <a:lnTo>
                    <a:pt x="435618" y="36195"/>
                  </a:lnTo>
                  <a:lnTo>
                    <a:pt x="492850" y="36195"/>
                  </a:lnTo>
                  <a:lnTo>
                    <a:pt x="496737" y="46947"/>
                  </a:lnTo>
                  <a:lnTo>
                    <a:pt x="467872" y="99802"/>
                  </a:lnTo>
                  <a:lnTo>
                    <a:pt x="519609" y="99802"/>
                  </a:lnTo>
                  <a:lnTo>
                    <a:pt x="510277" y="116947"/>
                  </a:lnTo>
                  <a:lnTo>
                    <a:pt x="501652" y="126355"/>
                  </a:lnTo>
                  <a:lnTo>
                    <a:pt x="488387" y="133788"/>
                  </a:lnTo>
                  <a:lnTo>
                    <a:pt x="474884" y="134970"/>
                  </a:lnTo>
                  <a:close/>
                </a:path>
                <a:path w="854075" h="850265">
                  <a:moveTo>
                    <a:pt x="428780" y="46199"/>
                  </a:moveTo>
                  <a:lnTo>
                    <a:pt x="427959" y="45408"/>
                  </a:lnTo>
                  <a:lnTo>
                    <a:pt x="429321" y="45408"/>
                  </a:lnTo>
                  <a:lnTo>
                    <a:pt x="428780" y="46199"/>
                  </a:lnTo>
                  <a:close/>
                </a:path>
                <a:path w="854075" h="850265">
                  <a:moveTo>
                    <a:pt x="420855" y="62285"/>
                  </a:moveTo>
                  <a:lnTo>
                    <a:pt x="417784" y="62285"/>
                  </a:lnTo>
                  <a:lnTo>
                    <a:pt x="428780" y="46199"/>
                  </a:lnTo>
                  <a:lnTo>
                    <a:pt x="429550" y="46947"/>
                  </a:lnTo>
                  <a:lnTo>
                    <a:pt x="420855" y="62285"/>
                  </a:lnTo>
                  <a:close/>
                </a:path>
                <a:path w="854075" h="850265">
                  <a:moveTo>
                    <a:pt x="467872" y="99802"/>
                  </a:moveTo>
                  <a:lnTo>
                    <a:pt x="496737" y="46947"/>
                  </a:lnTo>
                  <a:lnTo>
                    <a:pt x="512709" y="91123"/>
                  </a:lnTo>
                  <a:lnTo>
                    <a:pt x="467872" y="99802"/>
                  </a:lnTo>
                  <a:close/>
                </a:path>
                <a:path w="854075" h="850265">
                  <a:moveTo>
                    <a:pt x="522504" y="94481"/>
                  </a:moveTo>
                  <a:lnTo>
                    <a:pt x="501817" y="58844"/>
                  </a:lnTo>
                  <a:lnTo>
                    <a:pt x="546655" y="50165"/>
                  </a:lnTo>
                  <a:lnTo>
                    <a:pt x="522504" y="94481"/>
                  </a:lnTo>
                  <a:close/>
                </a:path>
                <a:path w="854075" h="850265">
                  <a:moveTo>
                    <a:pt x="551035" y="134299"/>
                  </a:moveTo>
                  <a:lnTo>
                    <a:pt x="540521" y="125520"/>
                  </a:lnTo>
                  <a:lnTo>
                    <a:pt x="522504" y="94481"/>
                  </a:lnTo>
                  <a:lnTo>
                    <a:pt x="546655" y="50165"/>
                  </a:lnTo>
                  <a:lnTo>
                    <a:pt x="563999" y="50165"/>
                  </a:lnTo>
                  <a:lnTo>
                    <a:pt x="568609" y="58131"/>
                  </a:lnTo>
                  <a:lnTo>
                    <a:pt x="542954" y="99696"/>
                  </a:lnTo>
                  <a:lnTo>
                    <a:pt x="595894" y="99696"/>
                  </a:lnTo>
                  <a:lnTo>
                    <a:pt x="585254" y="116841"/>
                  </a:lnTo>
                  <a:lnTo>
                    <a:pt x="576227" y="126814"/>
                  </a:lnTo>
                  <a:lnTo>
                    <a:pt x="563879" y="133682"/>
                  </a:lnTo>
                  <a:lnTo>
                    <a:pt x="551035" y="134299"/>
                  </a:lnTo>
                  <a:close/>
                </a:path>
                <a:path w="854075" h="850265">
                  <a:moveTo>
                    <a:pt x="542954" y="99696"/>
                  </a:moveTo>
                  <a:lnTo>
                    <a:pt x="568609" y="58131"/>
                  </a:lnTo>
                  <a:lnTo>
                    <a:pt x="587686" y="91017"/>
                  </a:lnTo>
                  <a:lnTo>
                    <a:pt x="542954" y="99696"/>
                  </a:lnTo>
                  <a:close/>
                </a:path>
                <a:path w="854075" h="850265">
                  <a:moveTo>
                    <a:pt x="847277" y="835035"/>
                  </a:moveTo>
                  <a:lnTo>
                    <a:pt x="802780" y="835035"/>
                  </a:lnTo>
                  <a:lnTo>
                    <a:pt x="837149" y="797040"/>
                  </a:lnTo>
                  <a:lnTo>
                    <a:pt x="791716" y="790857"/>
                  </a:lnTo>
                  <a:lnTo>
                    <a:pt x="778189" y="736849"/>
                  </a:lnTo>
                  <a:lnTo>
                    <a:pt x="622677" y="116841"/>
                  </a:lnTo>
                  <a:lnTo>
                    <a:pt x="612032" y="74478"/>
                  </a:lnTo>
                  <a:lnTo>
                    <a:pt x="614863" y="69004"/>
                  </a:lnTo>
                  <a:lnTo>
                    <a:pt x="667472" y="69004"/>
                  </a:lnTo>
                  <a:lnTo>
                    <a:pt x="853857" y="812069"/>
                  </a:lnTo>
                  <a:lnTo>
                    <a:pt x="852874" y="825865"/>
                  </a:lnTo>
                  <a:lnTo>
                    <a:pt x="847277" y="835035"/>
                  </a:lnTo>
                  <a:close/>
                </a:path>
                <a:path w="854075" h="850265">
                  <a:moveTo>
                    <a:pt x="611874" y="73847"/>
                  </a:moveTo>
                  <a:lnTo>
                    <a:pt x="610739" y="69321"/>
                  </a:lnTo>
                  <a:lnTo>
                    <a:pt x="614667" y="69321"/>
                  </a:lnTo>
                  <a:lnTo>
                    <a:pt x="611874" y="73847"/>
                  </a:lnTo>
                  <a:close/>
                </a:path>
                <a:path w="854075" h="850265">
                  <a:moveTo>
                    <a:pt x="610856" y="76752"/>
                  </a:moveTo>
                  <a:lnTo>
                    <a:pt x="610837" y="75527"/>
                  </a:lnTo>
                  <a:lnTo>
                    <a:pt x="611874" y="73847"/>
                  </a:lnTo>
                  <a:lnTo>
                    <a:pt x="612032" y="74478"/>
                  </a:lnTo>
                  <a:lnTo>
                    <a:pt x="610856" y="76752"/>
                  </a:lnTo>
                  <a:close/>
                </a:path>
                <a:path w="854075" h="850265">
                  <a:moveTo>
                    <a:pt x="608637" y="83926"/>
                  </a:moveTo>
                  <a:lnTo>
                    <a:pt x="608464" y="81377"/>
                  </a:lnTo>
                  <a:lnTo>
                    <a:pt x="610856" y="76752"/>
                  </a:lnTo>
                  <a:lnTo>
                    <a:pt x="610893" y="79095"/>
                  </a:lnTo>
                  <a:lnTo>
                    <a:pt x="608637" y="83926"/>
                  </a:lnTo>
                  <a:close/>
                </a:path>
                <a:path w="854075" h="850265">
                  <a:moveTo>
                    <a:pt x="12012" y="737995"/>
                  </a:moveTo>
                  <a:lnTo>
                    <a:pt x="10362" y="736849"/>
                  </a:lnTo>
                  <a:lnTo>
                    <a:pt x="723" y="727511"/>
                  </a:lnTo>
                  <a:lnTo>
                    <a:pt x="1172" y="720371"/>
                  </a:lnTo>
                  <a:lnTo>
                    <a:pt x="3222" y="709115"/>
                  </a:lnTo>
                  <a:lnTo>
                    <a:pt x="14563" y="693752"/>
                  </a:lnTo>
                  <a:lnTo>
                    <a:pt x="33876" y="687713"/>
                  </a:lnTo>
                  <a:lnTo>
                    <a:pt x="63858" y="691794"/>
                  </a:lnTo>
                  <a:lnTo>
                    <a:pt x="46248" y="722850"/>
                  </a:lnTo>
                  <a:lnTo>
                    <a:pt x="29867" y="737346"/>
                  </a:lnTo>
                  <a:lnTo>
                    <a:pt x="12012" y="737995"/>
                  </a:lnTo>
                  <a:close/>
                </a:path>
                <a:path w="854075" h="850265">
                  <a:moveTo>
                    <a:pt x="63858" y="691794"/>
                  </a:moveTo>
                  <a:lnTo>
                    <a:pt x="33876" y="687713"/>
                  </a:lnTo>
                  <a:lnTo>
                    <a:pt x="66172" y="687713"/>
                  </a:lnTo>
                  <a:lnTo>
                    <a:pt x="63858" y="691794"/>
                  </a:lnTo>
                  <a:close/>
                </a:path>
                <a:path w="854075" h="850265">
                  <a:moveTo>
                    <a:pt x="819489" y="850169"/>
                  </a:moveTo>
                  <a:lnTo>
                    <a:pt x="16110" y="740842"/>
                  </a:lnTo>
                  <a:lnTo>
                    <a:pt x="12012" y="737995"/>
                  </a:lnTo>
                  <a:lnTo>
                    <a:pt x="29867" y="737346"/>
                  </a:lnTo>
                  <a:lnTo>
                    <a:pt x="46248" y="722850"/>
                  </a:lnTo>
                  <a:lnTo>
                    <a:pt x="63858" y="691794"/>
                  </a:lnTo>
                  <a:lnTo>
                    <a:pt x="791716" y="790857"/>
                  </a:lnTo>
                  <a:lnTo>
                    <a:pt x="802780" y="835035"/>
                  </a:lnTo>
                  <a:lnTo>
                    <a:pt x="847277" y="835035"/>
                  </a:lnTo>
                  <a:lnTo>
                    <a:pt x="845040" y="838700"/>
                  </a:lnTo>
                  <a:lnTo>
                    <a:pt x="833023" y="847743"/>
                  </a:lnTo>
                  <a:lnTo>
                    <a:pt x="819489" y="850169"/>
                  </a:lnTo>
                  <a:close/>
                </a:path>
                <a:path w="854075" h="850265">
                  <a:moveTo>
                    <a:pt x="1172" y="720371"/>
                  </a:moveTo>
                  <a:lnTo>
                    <a:pt x="1754" y="711103"/>
                  </a:lnTo>
                  <a:lnTo>
                    <a:pt x="3222" y="709115"/>
                  </a:lnTo>
                  <a:lnTo>
                    <a:pt x="1172" y="720371"/>
                  </a:lnTo>
                  <a:close/>
                </a:path>
                <a:path w="854075" h="850265">
                  <a:moveTo>
                    <a:pt x="723" y="727511"/>
                  </a:moveTo>
                  <a:lnTo>
                    <a:pt x="0" y="726809"/>
                  </a:lnTo>
                  <a:lnTo>
                    <a:pt x="1172" y="720371"/>
                  </a:lnTo>
                  <a:lnTo>
                    <a:pt x="723" y="727511"/>
                  </a:lnTo>
                  <a:close/>
                </a:path>
                <a:path w="854075" h="850265">
                  <a:moveTo>
                    <a:pt x="10362" y="736849"/>
                  </a:moveTo>
                  <a:lnTo>
                    <a:pt x="565" y="730040"/>
                  </a:lnTo>
                  <a:lnTo>
                    <a:pt x="723" y="727511"/>
                  </a:lnTo>
                  <a:lnTo>
                    <a:pt x="10362" y="736849"/>
                  </a:lnTo>
                  <a:close/>
                </a:path>
                <a:path w="854075" h="850265">
                  <a:moveTo>
                    <a:pt x="11562" y="738011"/>
                  </a:moveTo>
                  <a:lnTo>
                    <a:pt x="10362" y="736849"/>
                  </a:lnTo>
                  <a:lnTo>
                    <a:pt x="12012" y="737995"/>
                  </a:lnTo>
                  <a:lnTo>
                    <a:pt x="11562" y="738011"/>
                  </a:lnTo>
                  <a:close/>
                </a:path>
                <a:path w="854075" h="850265">
                  <a:moveTo>
                    <a:pt x="802780" y="835035"/>
                  </a:moveTo>
                  <a:lnTo>
                    <a:pt x="791716" y="790857"/>
                  </a:lnTo>
                  <a:lnTo>
                    <a:pt x="837149" y="797040"/>
                  </a:lnTo>
                  <a:lnTo>
                    <a:pt x="802780" y="83503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7373459" y="8262074"/>
              <a:ext cx="527266" cy="1970430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17350617" y="8230681"/>
              <a:ext cx="572770" cy="2031364"/>
            </a:xfrm>
            <a:custGeom>
              <a:avLst/>
              <a:gdLst/>
              <a:ahLst/>
              <a:cxnLst/>
              <a:rect l="l" t="t" r="r" b="b"/>
              <a:pathLst>
                <a:path w="572769" h="2031365">
                  <a:moveTo>
                    <a:pt x="300645" y="2030928"/>
                  </a:moveTo>
                  <a:lnTo>
                    <a:pt x="19775" y="2030928"/>
                  </a:lnTo>
                  <a:lnTo>
                    <a:pt x="10275" y="2028361"/>
                  </a:lnTo>
                  <a:lnTo>
                    <a:pt x="3740" y="2021747"/>
                  </a:lnTo>
                  <a:lnTo>
                    <a:pt x="279" y="2012711"/>
                  </a:lnTo>
                  <a:lnTo>
                    <a:pt x="0" y="2002881"/>
                  </a:lnTo>
                  <a:lnTo>
                    <a:pt x="238888" y="244439"/>
                  </a:lnTo>
                  <a:lnTo>
                    <a:pt x="246183" y="200153"/>
                  </a:lnTo>
                  <a:lnTo>
                    <a:pt x="256724" y="157076"/>
                  </a:lnTo>
                  <a:lnTo>
                    <a:pt x="271708" y="116391"/>
                  </a:lnTo>
                  <a:lnTo>
                    <a:pt x="292334" y="79281"/>
                  </a:lnTo>
                  <a:lnTo>
                    <a:pt x="319800" y="46929"/>
                  </a:lnTo>
                  <a:lnTo>
                    <a:pt x="355306" y="20518"/>
                  </a:lnTo>
                  <a:lnTo>
                    <a:pt x="400050" y="1231"/>
                  </a:lnTo>
                  <a:lnTo>
                    <a:pt x="435804" y="0"/>
                  </a:lnTo>
                  <a:lnTo>
                    <a:pt x="471659" y="14993"/>
                  </a:lnTo>
                  <a:lnTo>
                    <a:pt x="505336" y="42130"/>
                  </a:lnTo>
                  <a:lnTo>
                    <a:pt x="519440" y="59122"/>
                  </a:lnTo>
                  <a:lnTo>
                    <a:pt x="428073" y="59122"/>
                  </a:lnTo>
                  <a:lnTo>
                    <a:pt x="388743" y="64968"/>
                  </a:lnTo>
                  <a:lnTo>
                    <a:pt x="346924" y="89140"/>
                  </a:lnTo>
                  <a:lnTo>
                    <a:pt x="312660" y="123253"/>
                  </a:lnTo>
                  <a:lnTo>
                    <a:pt x="295993" y="158924"/>
                  </a:lnTo>
                  <a:lnTo>
                    <a:pt x="49391" y="1972825"/>
                  </a:lnTo>
                  <a:lnTo>
                    <a:pt x="25908" y="1972825"/>
                  </a:lnTo>
                  <a:lnTo>
                    <a:pt x="45578" y="2000871"/>
                  </a:lnTo>
                  <a:lnTo>
                    <a:pt x="281144" y="2000871"/>
                  </a:lnTo>
                  <a:lnTo>
                    <a:pt x="280870" y="2002881"/>
                  </a:lnTo>
                  <a:lnTo>
                    <a:pt x="285183" y="2023538"/>
                  </a:lnTo>
                  <a:lnTo>
                    <a:pt x="300064" y="2028824"/>
                  </a:lnTo>
                  <a:lnTo>
                    <a:pt x="304688" y="2028824"/>
                  </a:lnTo>
                  <a:lnTo>
                    <a:pt x="300645" y="2030928"/>
                  </a:lnTo>
                  <a:close/>
                </a:path>
                <a:path w="572769" h="2031365">
                  <a:moveTo>
                    <a:pt x="300064" y="2028824"/>
                  </a:moveTo>
                  <a:lnTo>
                    <a:pt x="285183" y="2023538"/>
                  </a:lnTo>
                  <a:lnTo>
                    <a:pt x="280870" y="2002881"/>
                  </a:lnTo>
                  <a:lnTo>
                    <a:pt x="521873" y="230151"/>
                  </a:lnTo>
                  <a:lnTo>
                    <a:pt x="526110" y="205406"/>
                  </a:lnTo>
                  <a:lnTo>
                    <a:pt x="527610" y="195146"/>
                  </a:lnTo>
                  <a:lnTo>
                    <a:pt x="500391" y="133894"/>
                  </a:lnTo>
                  <a:lnTo>
                    <a:pt x="457599" y="73780"/>
                  </a:lnTo>
                  <a:lnTo>
                    <a:pt x="428073" y="59122"/>
                  </a:lnTo>
                  <a:lnTo>
                    <a:pt x="519440" y="59122"/>
                  </a:lnTo>
                  <a:lnTo>
                    <a:pt x="534552" y="77328"/>
                  </a:lnTo>
                  <a:lnTo>
                    <a:pt x="557028" y="116504"/>
                  </a:lnTo>
                  <a:lnTo>
                    <a:pt x="570482" y="155576"/>
                  </a:lnTo>
                  <a:lnTo>
                    <a:pt x="572633" y="190463"/>
                  </a:lnTo>
                  <a:lnTo>
                    <a:pt x="330366" y="1972825"/>
                  </a:lnTo>
                  <a:lnTo>
                    <a:pt x="306779" y="1972825"/>
                  </a:lnTo>
                  <a:lnTo>
                    <a:pt x="323294" y="1981903"/>
                  </a:lnTo>
                  <a:lnTo>
                    <a:pt x="326285" y="2001414"/>
                  </a:lnTo>
                  <a:lnTo>
                    <a:pt x="316769" y="2020637"/>
                  </a:lnTo>
                  <a:lnTo>
                    <a:pt x="300064" y="2028824"/>
                  </a:lnTo>
                  <a:close/>
                </a:path>
                <a:path w="572769" h="2031365">
                  <a:moveTo>
                    <a:pt x="45578" y="2000871"/>
                  </a:moveTo>
                  <a:lnTo>
                    <a:pt x="25908" y="1972825"/>
                  </a:lnTo>
                  <a:lnTo>
                    <a:pt x="49391" y="1972825"/>
                  </a:lnTo>
                  <a:lnTo>
                    <a:pt x="45578" y="2000871"/>
                  </a:lnTo>
                  <a:close/>
                </a:path>
                <a:path w="572769" h="2031365">
                  <a:moveTo>
                    <a:pt x="281144" y="2000871"/>
                  </a:moveTo>
                  <a:lnTo>
                    <a:pt x="45578" y="2000871"/>
                  </a:lnTo>
                  <a:lnTo>
                    <a:pt x="49391" y="1972825"/>
                  </a:lnTo>
                  <a:lnTo>
                    <a:pt x="284956" y="1972825"/>
                  </a:lnTo>
                  <a:lnTo>
                    <a:pt x="281144" y="2000871"/>
                  </a:lnTo>
                  <a:close/>
                </a:path>
                <a:path w="572769" h="2031365">
                  <a:moveTo>
                    <a:pt x="326285" y="2001414"/>
                  </a:moveTo>
                  <a:lnTo>
                    <a:pt x="323294" y="1981903"/>
                  </a:lnTo>
                  <a:lnTo>
                    <a:pt x="306779" y="1972825"/>
                  </a:lnTo>
                  <a:lnTo>
                    <a:pt x="330366" y="1972825"/>
                  </a:lnTo>
                  <a:lnTo>
                    <a:pt x="326554" y="2000871"/>
                  </a:lnTo>
                  <a:lnTo>
                    <a:pt x="326285" y="2001414"/>
                  </a:lnTo>
                  <a:close/>
                </a:path>
                <a:path w="572769" h="2031365">
                  <a:moveTo>
                    <a:pt x="304688" y="2028824"/>
                  </a:moveTo>
                  <a:lnTo>
                    <a:pt x="300064" y="2028824"/>
                  </a:lnTo>
                  <a:lnTo>
                    <a:pt x="316769" y="2020637"/>
                  </a:lnTo>
                  <a:lnTo>
                    <a:pt x="326285" y="2001414"/>
                  </a:lnTo>
                  <a:lnTo>
                    <a:pt x="326356" y="2001876"/>
                  </a:lnTo>
                  <a:lnTo>
                    <a:pt x="318096" y="2021849"/>
                  </a:lnTo>
                  <a:lnTo>
                    <a:pt x="304688" y="202882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7" name="object 12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6836146" y="8193198"/>
              <a:ext cx="528957" cy="2039305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16811823" y="8153236"/>
              <a:ext cx="577850" cy="2106930"/>
            </a:xfrm>
            <a:custGeom>
              <a:avLst/>
              <a:gdLst/>
              <a:ahLst/>
              <a:cxnLst/>
              <a:rect l="l" t="t" r="r" b="b"/>
              <a:pathLst>
                <a:path w="577850" h="2106929">
                  <a:moveTo>
                    <a:pt x="305962" y="184934"/>
                  </a:moveTo>
                  <a:lnTo>
                    <a:pt x="279918" y="184934"/>
                  </a:lnTo>
                  <a:lnTo>
                    <a:pt x="261750" y="159354"/>
                  </a:lnTo>
                  <a:lnTo>
                    <a:pt x="301607" y="101629"/>
                  </a:lnTo>
                  <a:lnTo>
                    <a:pt x="340539" y="61981"/>
                  </a:lnTo>
                  <a:lnTo>
                    <a:pt x="384429" y="28643"/>
                  </a:lnTo>
                  <a:lnTo>
                    <a:pt x="433573" y="4592"/>
                  </a:lnTo>
                  <a:lnTo>
                    <a:pt x="458143" y="0"/>
                  </a:lnTo>
                  <a:lnTo>
                    <a:pt x="481424" y="3176"/>
                  </a:lnTo>
                  <a:lnTo>
                    <a:pt x="502961" y="12882"/>
                  </a:lnTo>
                  <a:lnTo>
                    <a:pt x="522296" y="27875"/>
                  </a:lnTo>
                  <a:lnTo>
                    <a:pt x="538222" y="56962"/>
                  </a:lnTo>
                  <a:lnTo>
                    <a:pt x="540780" y="64145"/>
                  </a:lnTo>
                  <a:lnTo>
                    <a:pt x="431390" y="64145"/>
                  </a:lnTo>
                  <a:lnTo>
                    <a:pt x="397687" y="76424"/>
                  </a:lnTo>
                  <a:lnTo>
                    <a:pt x="358596" y="107781"/>
                  </a:lnTo>
                  <a:lnTo>
                    <a:pt x="344026" y="122703"/>
                  </a:lnTo>
                  <a:lnTo>
                    <a:pt x="337200" y="130112"/>
                  </a:lnTo>
                  <a:lnTo>
                    <a:pt x="291128" y="130112"/>
                  </a:lnTo>
                  <a:lnTo>
                    <a:pt x="303606" y="170329"/>
                  </a:lnTo>
                  <a:lnTo>
                    <a:pt x="307947" y="170329"/>
                  </a:lnTo>
                  <a:lnTo>
                    <a:pt x="305962" y="184934"/>
                  </a:lnTo>
                  <a:close/>
                </a:path>
                <a:path w="577850" h="2106929">
                  <a:moveTo>
                    <a:pt x="526451" y="213175"/>
                  </a:moveTo>
                  <a:lnTo>
                    <a:pt x="525152" y="208958"/>
                  </a:lnTo>
                  <a:lnTo>
                    <a:pt x="524061" y="201276"/>
                  </a:lnTo>
                  <a:lnTo>
                    <a:pt x="515187" y="155823"/>
                  </a:lnTo>
                  <a:lnTo>
                    <a:pt x="501606" y="116783"/>
                  </a:lnTo>
                  <a:lnTo>
                    <a:pt x="483208" y="86823"/>
                  </a:lnTo>
                  <a:lnTo>
                    <a:pt x="459850" y="68444"/>
                  </a:lnTo>
                  <a:lnTo>
                    <a:pt x="431390" y="64145"/>
                  </a:lnTo>
                  <a:lnTo>
                    <a:pt x="540780" y="64145"/>
                  </a:lnTo>
                  <a:lnTo>
                    <a:pt x="555158" y="104513"/>
                  </a:lnTo>
                  <a:lnTo>
                    <a:pt x="566344" y="148592"/>
                  </a:lnTo>
                  <a:lnTo>
                    <a:pt x="565019" y="167260"/>
                  </a:lnTo>
                  <a:lnTo>
                    <a:pt x="572205" y="170681"/>
                  </a:lnTo>
                  <a:lnTo>
                    <a:pt x="576268" y="177248"/>
                  </a:lnTo>
                  <a:lnTo>
                    <a:pt x="577853" y="185223"/>
                  </a:lnTo>
                  <a:lnTo>
                    <a:pt x="577603" y="192872"/>
                  </a:lnTo>
                  <a:lnTo>
                    <a:pt x="576461" y="201276"/>
                  </a:lnTo>
                  <a:lnTo>
                    <a:pt x="527885" y="201276"/>
                  </a:lnTo>
                  <a:lnTo>
                    <a:pt x="526451" y="213175"/>
                  </a:lnTo>
                  <a:close/>
                </a:path>
                <a:path w="577850" h="2106929">
                  <a:moveTo>
                    <a:pt x="303606" y="170329"/>
                  </a:moveTo>
                  <a:lnTo>
                    <a:pt x="291128" y="130112"/>
                  </a:lnTo>
                  <a:lnTo>
                    <a:pt x="300774" y="132353"/>
                  </a:lnTo>
                  <a:lnTo>
                    <a:pt x="306911" y="138274"/>
                  </a:lnTo>
                  <a:lnTo>
                    <a:pt x="309836" y="146677"/>
                  </a:lnTo>
                  <a:lnTo>
                    <a:pt x="309785" y="156805"/>
                  </a:lnTo>
                  <a:lnTo>
                    <a:pt x="308868" y="163551"/>
                  </a:lnTo>
                  <a:lnTo>
                    <a:pt x="303606" y="170329"/>
                  </a:lnTo>
                  <a:close/>
                </a:path>
                <a:path w="577850" h="2106929">
                  <a:moveTo>
                    <a:pt x="308868" y="163551"/>
                  </a:moveTo>
                  <a:lnTo>
                    <a:pt x="309785" y="156805"/>
                  </a:lnTo>
                  <a:lnTo>
                    <a:pt x="309836" y="146677"/>
                  </a:lnTo>
                  <a:lnTo>
                    <a:pt x="306911" y="138274"/>
                  </a:lnTo>
                  <a:lnTo>
                    <a:pt x="300774" y="132353"/>
                  </a:lnTo>
                  <a:lnTo>
                    <a:pt x="291128" y="130112"/>
                  </a:lnTo>
                  <a:lnTo>
                    <a:pt x="337200" y="130112"/>
                  </a:lnTo>
                  <a:lnTo>
                    <a:pt x="329911" y="138023"/>
                  </a:lnTo>
                  <a:lnTo>
                    <a:pt x="316392" y="153858"/>
                  </a:lnTo>
                  <a:lnTo>
                    <a:pt x="308868" y="163551"/>
                  </a:lnTo>
                  <a:close/>
                </a:path>
                <a:path w="577850" h="2106929">
                  <a:moveTo>
                    <a:pt x="1313" y="2085913"/>
                  </a:moveTo>
                  <a:lnTo>
                    <a:pt x="0" y="2080433"/>
                  </a:lnTo>
                  <a:lnTo>
                    <a:pt x="261201" y="158581"/>
                  </a:lnTo>
                  <a:lnTo>
                    <a:pt x="261750" y="159354"/>
                  </a:lnTo>
                  <a:lnTo>
                    <a:pt x="261399" y="170011"/>
                  </a:lnTo>
                  <a:lnTo>
                    <a:pt x="267052" y="180598"/>
                  </a:lnTo>
                  <a:lnTo>
                    <a:pt x="279813" y="184934"/>
                  </a:lnTo>
                  <a:lnTo>
                    <a:pt x="305962" y="184934"/>
                  </a:lnTo>
                  <a:lnTo>
                    <a:pt x="52226" y="2051857"/>
                  </a:lnTo>
                  <a:lnTo>
                    <a:pt x="30032" y="2051857"/>
                  </a:lnTo>
                  <a:lnTo>
                    <a:pt x="11594" y="2060423"/>
                  </a:lnTo>
                  <a:lnTo>
                    <a:pt x="938" y="2079269"/>
                  </a:lnTo>
                  <a:lnTo>
                    <a:pt x="1313" y="2085913"/>
                  </a:lnTo>
                  <a:close/>
                </a:path>
                <a:path w="577850" h="2106929">
                  <a:moveTo>
                    <a:pt x="279918" y="184934"/>
                  </a:moveTo>
                  <a:lnTo>
                    <a:pt x="267052" y="180598"/>
                  </a:lnTo>
                  <a:lnTo>
                    <a:pt x="261569" y="170329"/>
                  </a:lnTo>
                  <a:lnTo>
                    <a:pt x="261490" y="167260"/>
                  </a:lnTo>
                  <a:lnTo>
                    <a:pt x="261750" y="159354"/>
                  </a:lnTo>
                  <a:lnTo>
                    <a:pt x="279918" y="184934"/>
                  </a:lnTo>
                  <a:close/>
                </a:path>
                <a:path w="577850" h="2106929">
                  <a:moveTo>
                    <a:pt x="307947" y="170329"/>
                  </a:moveTo>
                  <a:lnTo>
                    <a:pt x="303606" y="170329"/>
                  </a:lnTo>
                  <a:lnTo>
                    <a:pt x="308868" y="163551"/>
                  </a:lnTo>
                  <a:lnTo>
                    <a:pt x="307947" y="170329"/>
                  </a:lnTo>
                  <a:close/>
                </a:path>
                <a:path w="577850" h="2106929">
                  <a:moveTo>
                    <a:pt x="537313" y="220177"/>
                  </a:moveTo>
                  <a:lnTo>
                    <a:pt x="528218" y="218907"/>
                  </a:lnTo>
                  <a:lnTo>
                    <a:pt x="526451" y="213175"/>
                  </a:lnTo>
                  <a:lnTo>
                    <a:pt x="527885" y="201276"/>
                  </a:lnTo>
                  <a:lnTo>
                    <a:pt x="528218" y="203244"/>
                  </a:lnTo>
                  <a:lnTo>
                    <a:pt x="530218" y="213308"/>
                  </a:lnTo>
                  <a:lnTo>
                    <a:pt x="537313" y="220177"/>
                  </a:lnTo>
                  <a:close/>
                </a:path>
                <a:path w="577850" h="2106929">
                  <a:moveTo>
                    <a:pt x="573892" y="220177"/>
                  </a:moveTo>
                  <a:lnTo>
                    <a:pt x="537313" y="220177"/>
                  </a:lnTo>
                  <a:lnTo>
                    <a:pt x="530218" y="213308"/>
                  </a:lnTo>
                  <a:lnTo>
                    <a:pt x="528218" y="203244"/>
                  </a:lnTo>
                  <a:lnTo>
                    <a:pt x="527885" y="201276"/>
                  </a:lnTo>
                  <a:lnTo>
                    <a:pt x="576461" y="201276"/>
                  </a:lnTo>
                  <a:lnTo>
                    <a:pt x="573892" y="220177"/>
                  </a:lnTo>
                  <a:close/>
                </a:path>
                <a:path w="577850" h="2106929">
                  <a:moveTo>
                    <a:pt x="276703" y="2051321"/>
                  </a:moveTo>
                  <a:lnTo>
                    <a:pt x="515000" y="297648"/>
                  </a:lnTo>
                  <a:lnTo>
                    <a:pt x="525786" y="218695"/>
                  </a:lnTo>
                  <a:lnTo>
                    <a:pt x="526451" y="213175"/>
                  </a:lnTo>
                  <a:lnTo>
                    <a:pt x="528218" y="218907"/>
                  </a:lnTo>
                  <a:lnTo>
                    <a:pt x="537313" y="220177"/>
                  </a:lnTo>
                  <a:lnTo>
                    <a:pt x="573892" y="220177"/>
                  </a:lnTo>
                  <a:lnTo>
                    <a:pt x="325074" y="2050971"/>
                  </a:lnTo>
                  <a:lnTo>
                    <a:pt x="287511" y="2050971"/>
                  </a:lnTo>
                  <a:lnTo>
                    <a:pt x="276703" y="2051321"/>
                  </a:lnTo>
                  <a:close/>
                </a:path>
                <a:path w="577850" h="2106929">
                  <a:moveTo>
                    <a:pt x="272833" y="2079904"/>
                  </a:moveTo>
                  <a:lnTo>
                    <a:pt x="276703" y="2051321"/>
                  </a:lnTo>
                  <a:lnTo>
                    <a:pt x="287511" y="2050971"/>
                  </a:lnTo>
                  <a:lnTo>
                    <a:pt x="290322" y="2051831"/>
                  </a:lnTo>
                  <a:lnTo>
                    <a:pt x="281216" y="2059716"/>
                  </a:lnTo>
                  <a:lnTo>
                    <a:pt x="272833" y="2079904"/>
                  </a:lnTo>
                  <a:close/>
                </a:path>
                <a:path w="577850" h="2106929">
                  <a:moveTo>
                    <a:pt x="320791" y="2079904"/>
                  </a:moveTo>
                  <a:lnTo>
                    <a:pt x="272833" y="2079904"/>
                  </a:lnTo>
                  <a:lnTo>
                    <a:pt x="281216" y="2059716"/>
                  </a:lnTo>
                  <a:lnTo>
                    <a:pt x="290322" y="2051831"/>
                  </a:lnTo>
                  <a:lnTo>
                    <a:pt x="287511" y="2050971"/>
                  </a:lnTo>
                  <a:lnTo>
                    <a:pt x="325074" y="2050971"/>
                  </a:lnTo>
                  <a:lnTo>
                    <a:pt x="321372" y="2078210"/>
                  </a:lnTo>
                  <a:lnTo>
                    <a:pt x="320791" y="2079904"/>
                  </a:lnTo>
                  <a:close/>
                </a:path>
                <a:path w="577850" h="2106929">
                  <a:moveTo>
                    <a:pt x="297249" y="2105238"/>
                  </a:moveTo>
                  <a:lnTo>
                    <a:pt x="20832" y="2105238"/>
                  </a:lnTo>
                  <a:lnTo>
                    <a:pt x="38575" y="2096908"/>
                  </a:lnTo>
                  <a:lnTo>
                    <a:pt x="48644" y="2078210"/>
                  </a:lnTo>
                  <a:lnTo>
                    <a:pt x="52226" y="2051857"/>
                  </a:lnTo>
                  <a:lnTo>
                    <a:pt x="260143" y="2051857"/>
                  </a:lnTo>
                  <a:lnTo>
                    <a:pt x="276703" y="2051321"/>
                  </a:lnTo>
                  <a:lnTo>
                    <a:pt x="272833" y="2079904"/>
                  </a:lnTo>
                  <a:lnTo>
                    <a:pt x="320791" y="2079904"/>
                  </a:lnTo>
                  <a:lnTo>
                    <a:pt x="317916" y="2088285"/>
                  </a:lnTo>
                  <a:lnTo>
                    <a:pt x="311009" y="2097446"/>
                  </a:lnTo>
                  <a:lnTo>
                    <a:pt x="301802" y="2104107"/>
                  </a:lnTo>
                  <a:lnTo>
                    <a:pt x="297249" y="2105238"/>
                  </a:lnTo>
                  <a:close/>
                </a:path>
                <a:path w="577850" h="2106929">
                  <a:moveTo>
                    <a:pt x="20832" y="2105238"/>
                  </a:moveTo>
                  <a:lnTo>
                    <a:pt x="9511" y="2101962"/>
                  </a:lnTo>
                  <a:lnTo>
                    <a:pt x="4549" y="2099420"/>
                  </a:lnTo>
                  <a:lnTo>
                    <a:pt x="1313" y="2085913"/>
                  </a:lnTo>
                  <a:lnTo>
                    <a:pt x="938" y="2079269"/>
                  </a:lnTo>
                  <a:lnTo>
                    <a:pt x="11594" y="2060423"/>
                  </a:lnTo>
                  <a:lnTo>
                    <a:pt x="30032" y="2051857"/>
                  </a:lnTo>
                  <a:lnTo>
                    <a:pt x="52226" y="2051857"/>
                  </a:lnTo>
                  <a:lnTo>
                    <a:pt x="48644" y="2078210"/>
                  </a:lnTo>
                  <a:lnTo>
                    <a:pt x="38575" y="2096908"/>
                  </a:lnTo>
                  <a:lnTo>
                    <a:pt x="20832" y="2105238"/>
                  </a:lnTo>
                  <a:close/>
                </a:path>
                <a:path w="577850" h="2106929">
                  <a:moveTo>
                    <a:pt x="4549" y="2099420"/>
                  </a:moveTo>
                  <a:lnTo>
                    <a:pt x="2001" y="2098114"/>
                  </a:lnTo>
                  <a:lnTo>
                    <a:pt x="1313" y="2085913"/>
                  </a:lnTo>
                  <a:lnTo>
                    <a:pt x="4549" y="2099420"/>
                  </a:lnTo>
                  <a:close/>
                </a:path>
                <a:path w="577850" h="2106929">
                  <a:moveTo>
                    <a:pt x="9511" y="2101962"/>
                  </a:moveTo>
                  <a:lnTo>
                    <a:pt x="4834" y="2100609"/>
                  </a:lnTo>
                  <a:lnTo>
                    <a:pt x="4549" y="2099420"/>
                  </a:lnTo>
                  <a:lnTo>
                    <a:pt x="9511" y="2101962"/>
                  </a:lnTo>
                  <a:close/>
                </a:path>
                <a:path w="577850" h="2106929">
                  <a:moveTo>
                    <a:pt x="291445" y="2106680"/>
                  </a:moveTo>
                  <a:lnTo>
                    <a:pt x="18717" y="2106680"/>
                  </a:lnTo>
                  <a:lnTo>
                    <a:pt x="9511" y="2101962"/>
                  </a:lnTo>
                  <a:lnTo>
                    <a:pt x="20832" y="2105238"/>
                  </a:lnTo>
                  <a:lnTo>
                    <a:pt x="297249" y="2105238"/>
                  </a:lnTo>
                  <a:lnTo>
                    <a:pt x="291445" y="210668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7102211" y="8227335"/>
              <a:ext cx="530652" cy="2005169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17072707" y="8192649"/>
              <a:ext cx="589915" cy="2062480"/>
            </a:xfrm>
            <a:custGeom>
              <a:avLst/>
              <a:gdLst/>
              <a:ahLst/>
              <a:cxnLst/>
              <a:rect l="l" t="t" r="r" b="b"/>
              <a:pathLst>
                <a:path w="589915" h="2062479">
                  <a:moveTo>
                    <a:pt x="264981" y="136181"/>
                  </a:moveTo>
                  <a:lnTo>
                    <a:pt x="266700" y="133647"/>
                  </a:lnTo>
                  <a:lnTo>
                    <a:pt x="280553" y="116945"/>
                  </a:lnTo>
                  <a:lnTo>
                    <a:pt x="290949" y="103911"/>
                  </a:lnTo>
                  <a:lnTo>
                    <a:pt x="324439" y="66674"/>
                  </a:lnTo>
                  <a:lnTo>
                    <a:pt x="371616" y="28031"/>
                  </a:lnTo>
                  <a:lnTo>
                    <a:pt x="426804" y="2961"/>
                  </a:lnTo>
                  <a:lnTo>
                    <a:pt x="447597" y="0"/>
                  </a:lnTo>
                  <a:lnTo>
                    <a:pt x="469580" y="1493"/>
                  </a:lnTo>
                  <a:lnTo>
                    <a:pt x="490690" y="7530"/>
                  </a:lnTo>
                  <a:lnTo>
                    <a:pt x="508866" y="18201"/>
                  </a:lnTo>
                  <a:lnTo>
                    <a:pt x="525777" y="39808"/>
                  </a:lnTo>
                  <a:lnTo>
                    <a:pt x="535068" y="55253"/>
                  </a:lnTo>
                  <a:lnTo>
                    <a:pt x="441790" y="55253"/>
                  </a:lnTo>
                  <a:lnTo>
                    <a:pt x="410521" y="63686"/>
                  </a:lnTo>
                  <a:lnTo>
                    <a:pt x="373718" y="93132"/>
                  </a:lnTo>
                  <a:lnTo>
                    <a:pt x="358318" y="109525"/>
                  </a:lnTo>
                  <a:lnTo>
                    <a:pt x="343395" y="126404"/>
                  </a:lnTo>
                  <a:lnTo>
                    <a:pt x="339312" y="131444"/>
                  </a:lnTo>
                  <a:lnTo>
                    <a:pt x="287638" y="131444"/>
                  </a:lnTo>
                  <a:lnTo>
                    <a:pt x="277483" y="131754"/>
                  </a:lnTo>
                  <a:lnTo>
                    <a:pt x="275493" y="132491"/>
                  </a:lnTo>
                  <a:lnTo>
                    <a:pt x="272820" y="132721"/>
                  </a:lnTo>
                  <a:lnTo>
                    <a:pt x="264981" y="136181"/>
                  </a:lnTo>
                  <a:close/>
                </a:path>
                <a:path w="589915" h="2062479">
                  <a:moveTo>
                    <a:pt x="529698" y="195604"/>
                  </a:moveTo>
                  <a:lnTo>
                    <a:pt x="529064" y="194310"/>
                  </a:lnTo>
                  <a:lnTo>
                    <a:pt x="519493" y="155098"/>
                  </a:lnTo>
                  <a:lnTo>
                    <a:pt x="506378" y="117758"/>
                  </a:lnTo>
                  <a:lnTo>
                    <a:pt x="489321" y="86118"/>
                  </a:lnTo>
                  <a:lnTo>
                    <a:pt x="467924" y="64007"/>
                  </a:lnTo>
                  <a:lnTo>
                    <a:pt x="441790" y="55253"/>
                  </a:lnTo>
                  <a:lnTo>
                    <a:pt x="535068" y="55253"/>
                  </a:lnTo>
                  <a:lnTo>
                    <a:pt x="549389" y="79062"/>
                  </a:lnTo>
                  <a:lnTo>
                    <a:pt x="569854" y="122574"/>
                  </a:lnTo>
                  <a:lnTo>
                    <a:pt x="577324" y="156952"/>
                  </a:lnTo>
                  <a:lnTo>
                    <a:pt x="561952" y="168804"/>
                  </a:lnTo>
                  <a:lnTo>
                    <a:pt x="571577" y="171138"/>
                  </a:lnTo>
                  <a:lnTo>
                    <a:pt x="581053" y="175961"/>
                  </a:lnTo>
                  <a:lnTo>
                    <a:pt x="587932" y="183345"/>
                  </a:lnTo>
                  <a:lnTo>
                    <a:pt x="588893" y="188595"/>
                  </a:lnTo>
                  <a:lnTo>
                    <a:pt x="530650" y="188595"/>
                  </a:lnTo>
                  <a:lnTo>
                    <a:pt x="529698" y="195604"/>
                  </a:lnTo>
                  <a:close/>
                </a:path>
                <a:path w="589915" h="2062479">
                  <a:moveTo>
                    <a:pt x="275493" y="132491"/>
                  </a:moveTo>
                  <a:lnTo>
                    <a:pt x="277483" y="131754"/>
                  </a:lnTo>
                  <a:lnTo>
                    <a:pt x="287638" y="131444"/>
                  </a:lnTo>
                  <a:lnTo>
                    <a:pt x="275493" y="132491"/>
                  </a:lnTo>
                  <a:close/>
                </a:path>
                <a:path w="589915" h="2062479">
                  <a:moveTo>
                    <a:pt x="307096" y="2062080"/>
                  </a:moveTo>
                  <a:lnTo>
                    <a:pt x="27706" y="2062080"/>
                  </a:lnTo>
                  <a:lnTo>
                    <a:pt x="18023" y="2060223"/>
                  </a:lnTo>
                  <a:lnTo>
                    <a:pt x="8618" y="2055082"/>
                  </a:lnTo>
                  <a:lnTo>
                    <a:pt x="1830" y="2047302"/>
                  </a:lnTo>
                  <a:lnTo>
                    <a:pt x="0" y="2037527"/>
                  </a:lnTo>
                  <a:lnTo>
                    <a:pt x="256336" y="151236"/>
                  </a:lnTo>
                  <a:lnTo>
                    <a:pt x="260186" y="141937"/>
                  </a:lnTo>
                  <a:lnTo>
                    <a:pt x="267784" y="135347"/>
                  </a:lnTo>
                  <a:lnTo>
                    <a:pt x="275493" y="132491"/>
                  </a:lnTo>
                  <a:lnTo>
                    <a:pt x="287638" y="131444"/>
                  </a:lnTo>
                  <a:lnTo>
                    <a:pt x="339312" y="131444"/>
                  </a:lnTo>
                  <a:lnTo>
                    <a:pt x="329224" y="143898"/>
                  </a:lnTo>
                  <a:lnTo>
                    <a:pt x="320431" y="156104"/>
                  </a:lnTo>
                  <a:lnTo>
                    <a:pt x="315450" y="156104"/>
                  </a:lnTo>
                  <a:lnTo>
                    <a:pt x="284043" y="175789"/>
                  </a:lnTo>
                  <a:lnTo>
                    <a:pt x="286263" y="176213"/>
                  </a:lnTo>
                  <a:lnTo>
                    <a:pt x="312717" y="176213"/>
                  </a:lnTo>
                  <a:lnTo>
                    <a:pt x="62450" y="2017736"/>
                  </a:lnTo>
                  <a:lnTo>
                    <a:pt x="31301" y="2017736"/>
                  </a:lnTo>
                  <a:lnTo>
                    <a:pt x="59113" y="2042289"/>
                  </a:lnTo>
                  <a:lnTo>
                    <a:pt x="281317" y="2042289"/>
                  </a:lnTo>
                  <a:lnTo>
                    <a:pt x="286366" y="2054761"/>
                  </a:lnTo>
                  <a:lnTo>
                    <a:pt x="305933" y="2061975"/>
                  </a:lnTo>
                  <a:lnTo>
                    <a:pt x="307419" y="2061975"/>
                  </a:lnTo>
                  <a:lnTo>
                    <a:pt x="307096" y="2062080"/>
                  </a:lnTo>
                  <a:close/>
                </a:path>
                <a:path w="589915" h="2062479">
                  <a:moveTo>
                    <a:pt x="286263" y="176213"/>
                  </a:moveTo>
                  <a:lnTo>
                    <a:pt x="284043" y="175789"/>
                  </a:lnTo>
                  <a:lnTo>
                    <a:pt x="315450" y="156104"/>
                  </a:lnTo>
                  <a:lnTo>
                    <a:pt x="314356" y="164153"/>
                  </a:lnTo>
                  <a:lnTo>
                    <a:pt x="310357" y="168804"/>
                  </a:lnTo>
                  <a:lnTo>
                    <a:pt x="303315" y="173580"/>
                  </a:lnTo>
                  <a:lnTo>
                    <a:pt x="295176" y="176171"/>
                  </a:lnTo>
                  <a:lnTo>
                    <a:pt x="286263" y="176213"/>
                  </a:lnTo>
                  <a:close/>
                </a:path>
                <a:path w="589915" h="2062479">
                  <a:moveTo>
                    <a:pt x="314356" y="164153"/>
                  </a:moveTo>
                  <a:lnTo>
                    <a:pt x="315450" y="156104"/>
                  </a:lnTo>
                  <a:lnTo>
                    <a:pt x="320431" y="156104"/>
                  </a:lnTo>
                  <a:lnTo>
                    <a:pt x="316085" y="162136"/>
                  </a:lnTo>
                  <a:lnTo>
                    <a:pt x="314356" y="164153"/>
                  </a:lnTo>
                  <a:close/>
                </a:path>
                <a:path w="589915" h="2062479">
                  <a:moveTo>
                    <a:pt x="312717" y="176213"/>
                  </a:moveTo>
                  <a:lnTo>
                    <a:pt x="286263" y="176213"/>
                  </a:lnTo>
                  <a:lnTo>
                    <a:pt x="295176" y="176171"/>
                  </a:lnTo>
                  <a:lnTo>
                    <a:pt x="303315" y="173580"/>
                  </a:lnTo>
                  <a:lnTo>
                    <a:pt x="310384" y="168786"/>
                  </a:lnTo>
                  <a:lnTo>
                    <a:pt x="314356" y="164153"/>
                  </a:lnTo>
                  <a:lnTo>
                    <a:pt x="312717" y="176213"/>
                  </a:lnTo>
                  <a:close/>
                </a:path>
                <a:path w="589915" h="2062479">
                  <a:moveTo>
                    <a:pt x="558357" y="213149"/>
                  </a:moveTo>
                  <a:lnTo>
                    <a:pt x="529698" y="195604"/>
                  </a:lnTo>
                  <a:lnTo>
                    <a:pt x="530650" y="188595"/>
                  </a:lnTo>
                  <a:lnTo>
                    <a:pt x="558357" y="213149"/>
                  </a:lnTo>
                  <a:close/>
                </a:path>
                <a:path w="589915" h="2062479">
                  <a:moveTo>
                    <a:pt x="587075" y="213149"/>
                  </a:moveTo>
                  <a:lnTo>
                    <a:pt x="558357" y="213149"/>
                  </a:lnTo>
                  <a:lnTo>
                    <a:pt x="530650" y="188595"/>
                  </a:lnTo>
                  <a:lnTo>
                    <a:pt x="588893" y="188595"/>
                  </a:lnTo>
                  <a:lnTo>
                    <a:pt x="589765" y="193358"/>
                  </a:lnTo>
                  <a:lnTo>
                    <a:pt x="587075" y="213149"/>
                  </a:lnTo>
                  <a:close/>
                </a:path>
                <a:path w="589915" h="2062479">
                  <a:moveTo>
                    <a:pt x="305933" y="2061975"/>
                  </a:moveTo>
                  <a:lnTo>
                    <a:pt x="286366" y="2054761"/>
                  </a:lnTo>
                  <a:lnTo>
                    <a:pt x="279390" y="2037527"/>
                  </a:lnTo>
                  <a:lnTo>
                    <a:pt x="529698" y="195604"/>
                  </a:lnTo>
                  <a:lnTo>
                    <a:pt x="532865" y="202073"/>
                  </a:lnTo>
                  <a:lnTo>
                    <a:pt x="539639" y="207592"/>
                  </a:lnTo>
                  <a:lnTo>
                    <a:pt x="547921" y="211128"/>
                  </a:lnTo>
                  <a:lnTo>
                    <a:pt x="556242" y="212937"/>
                  </a:lnTo>
                  <a:lnTo>
                    <a:pt x="558357" y="213149"/>
                  </a:lnTo>
                  <a:lnTo>
                    <a:pt x="587075" y="213149"/>
                  </a:lnTo>
                  <a:lnTo>
                    <a:pt x="341840" y="2017736"/>
                  </a:lnTo>
                  <a:lnTo>
                    <a:pt x="310691" y="2017736"/>
                  </a:lnTo>
                  <a:lnTo>
                    <a:pt x="331009" y="2024665"/>
                  </a:lnTo>
                  <a:lnTo>
                    <a:pt x="336574" y="2039908"/>
                  </a:lnTo>
                  <a:lnTo>
                    <a:pt x="328299" y="2055151"/>
                  </a:lnTo>
                  <a:lnTo>
                    <a:pt x="309271" y="2061370"/>
                  </a:lnTo>
                  <a:lnTo>
                    <a:pt x="305933" y="2061975"/>
                  </a:lnTo>
                  <a:close/>
                </a:path>
                <a:path w="589915" h="2062479">
                  <a:moveTo>
                    <a:pt x="59113" y="2042289"/>
                  </a:moveTo>
                  <a:lnTo>
                    <a:pt x="31301" y="2017736"/>
                  </a:lnTo>
                  <a:lnTo>
                    <a:pt x="62450" y="2017736"/>
                  </a:lnTo>
                  <a:lnTo>
                    <a:pt x="59113" y="2042289"/>
                  </a:lnTo>
                  <a:close/>
                </a:path>
                <a:path w="589915" h="2062479">
                  <a:moveTo>
                    <a:pt x="281317" y="2042289"/>
                  </a:moveTo>
                  <a:lnTo>
                    <a:pt x="59113" y="2042289"/>
                  </a:lnTo>
                  <a:lnTo>
                    <a:pt x="62450" y="2017736"/>
                  </a:lnTo>
                  <a:lnTo>
                    <a:pt x="282079" y="2017736"/>
                  </a:lnTo>
                  <a:lnTo>
                    <a:pt x="279390" y="2037527"/>
                  </a:lnTo>
                  <a:lnTo>
                    <a:pt x="281317" y="2042289"/>
                  </a:lnTo>
                  <a:close/>
                </a:path>
                <a:path w="589915" h="2062479">
                  <a:moveTo>
                    <a:pt x="309271" y="2061370"/>
                  </a:moveTo>
                  <a:lnTo>
                    <a:pt x="328299" y="2055151"/>
                  </a:lnTo>
                  <a:lnTo>
                    <a:pt x="336574" y="2039908"/>
                  </a:lnTo>
                  <a:lnTo>
                    <a:pt x="331009" y="2024665"/>
                  </a:lnTo>
                  <a:lnTo>
                    <a:pt x="310691" y="2017736"/>
                  </a:lnTo>
                  <a:lnTo>
                    <a:pt x="341840" y="2017736"/>
                  </a:lnTo>
                  <a:lnTo>
                    <a:pt x="338504" y="2042289"/>
                  </a:lnTo>
                  <a:lnTo>
                    <a:pt x="327007" y="2058155"/>
                  </a:lnTo>
                  <a:lnTo>
                    <a:pt x="309271" y="2061370"/>
                  </a:lnTo>
                  <a:close/>
                </a:path>
                <a:path w="589915" h="2062479">
                  <a:moveTo>
                    <a:pt x="307419" y="2061975"/>
                  </a:moveTo>
                  <a:lnTo>
                    <a:pt x="305933" y="2061975"/>
                  </a:lnTo>
                  <a:lnTo>
                    <a:pt x="309271" y="2061370"/>
                  </a:lnTo>
                  <a:lnTo>
                    <a:pt x="307419" y="206197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1" name="object 131"/>
          <p:cNvGrpSpPr/>
          <p:nvPr/>
        </p:nvGrpSpPr>
        <p:grpSpPr>
          <a:xfrm>
            <a:off x="11258494" y="7090629"/>
            <a:ext cx="1762760" cy="3171190"/>
            <a:chOff x="11258494" y="7090629"/>
            <a:chExt cx="1762760" cy="3171190"/>
          </a:xfrm>
        </p:grpSpPr>
        <p:sp>
          <p:nvSpPr>
            <p:cNvPr id="132" name="object 132"/>
            <p:cNvSpPr/>
            <p:nvPr/>
          </p:nvSpPr>
          <p:spPr>
            <a:xfrm>
              <a:off x="11287469" y="7992303"/>
              <a:ext cx="1486535" cy="2240280"/>
            </a:xfrm>
            <a:custGeom>
              <a:avLst/>
              <a:gdLst/>
              <a:ahLst/>
              <a:cxnLst/>
              <a:rect l="l" t="t" r="r" b="b"/>
              <a:pathLst>
                <a:path w="1486534" h="2240279">
                  <a:moveTo>
                    <a:pt x="890305" y="2240202"/>
                  </a:moveTo>
                  <a:lnTo>
                    <a:pt x="0" y="2240202"/>
                  </a:lnTo>
                  <a:lnTo>
                    <a:pt x="668971" y="0"/>
                  </a:lnTo>
                  <a:lnTo>
                    <a:pt x="1486203" y="244478"/>
                  </a:lnTo>
                  <a:lnTo>
                    <a:pt x="890305" y="22402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1258494" y="7969391"/>
              <a:ext cx="1544320" cy="2286000"/>
            </a:xfrm>
            <a:custGeom>
              <a:avLst/>
              <a:gdLst/>
              <a:ahLst/>
              <a:cxnLst/>
              <a:rect l="l" t="t" r="r" b="b"/>
              <a:pathLst>
                <a:path w="1544320" h="2286000">
                  <a:moveTo>
                    <a:pt x="922558" y="2285762"/>
                  </a:moveTo>
                  <a:lnTo>
                    <a:pt x="32253" y="2285762"/>
                  </a:lnTo>
                  <a:lnTo>
                    <a:pt x="20826" y="2283701"/>
                  </a:lnTo>
                  <a:lnTo>
                    <a:pt x="9186" y="2277917"/>
                  </a:lnTo>
                  <a:lnTo>
                    <a:pt x="979" y="2268840"/>
                  </a:lnTo>
                  <a:lnTo>
                    <a:pt x="0" y="2256975"/>
                  </a:lnTo>
                  <a:lnTo>
                    <a:pt x="668971" y="16773"/>
                  </a:lnTo>
                  <a:lnTo>
                    <a:pt x="674091" y="8060"/>
                  </a:lnTo>
                  <a:lnTo>
                    <a:pt x="682414" y="2392"/>
                  </a:lnTo>
                  <a:lnTo>
                    <a:pt x="692422" y="0"/>
                  </a:lnTo>
                  <a:lnTo>
                    <a:pt x="702599" y="1109"/>
                  </a:lnTo>
                  <a:lnTo>
                    <a:pt x="795997" y="29049"/>
                  </a:lnTo>
                  <a:lnTo>
                    <a:pt x="727027" y="29049"/>
                  </a:lnTo>
                  <a:lnTo>
                    <a:pt x="693399" y="44713"/>
                  </a:lnTo>
                  <a:lnTo>
                    <a:pt x="719976" y="52664"/>
                  </a:lnTo>
                  <a:lnTo>
                    <a:pt x="66652" y="2240465"/>
                  </a:lnTo>
                  <a:lnTo>
                    <a:pt x="25697" y="2240465"/>
                  </a:lnTo>
                  <a:lnTo>
                    <a:pt x="58056" y="2269252"/>
                  </a:lnTo>
                  <a:lnTo>
                    <a:pt x="893182" y="2269252"/>
                  </a:lnTo>
                  <a:lnTo>
                    <a:pt x="894541" y="2274848"/>
                  </a:lnTo>
                  <a:lnTo>
                    <a:pt x="912882" y="2284465"/>
                  </a:lnTo>
                  <a:lnTo>
                    <a:pt x="926247" y="2284465"/>
                  </a:lnTo>
                  <a:lnTo>
                    <a:pt x="922558" y="2285762"/>
                  </a:lnTo>
                  <a:close/>
                </a:path>
                <a:path w="1544320" h="2286000">
                  <a:moveTo>
                    <a:pt x="719976" y="52664"/>
                  </a:moveTo>
                  <a:lnTo>
                    <a:pt x="693399" y="44713"/>
                  </a:lnTo>
                  <a:lnTo>
                    <a:pt x="727027" y="29049"/>
                  </a:lnTo>
                  <a:lnTo>
                    <a:pt x="719976" y="52664"/>
                  </a:lnTo>
                  <a:close/>
                </a:path>
                <a:path w="1544320" h="2286000">
                  <a:moveTo>
                    <a:pt x="1480547" y="280191"/>
                  </a:moveTo>
                  <a:lnTo>
                    <a:pt x="719976" y="52664"/>
                  </a:lnTo>
                  <a:lnTo>
                    <a:pt x="727027" y="29049"/>
                  </a:lnTo>
                  <a:lnTo>
                    <a:pt x="795997" y="29049"/>
                  </a:lnTo>
                  <a:lnTo>
                    <a:pt x="1519831" y="245587"/>
                  </a:lnTo>
                  <a:lnTo>
                    <a:pt x="1528957" y="249238"/>
                  </a:lnTo>
                  <a:lnTo>
                    <a:pt x="1537875" y="255192"/>
                  </a:lnTo>
                  <a:lnTo>
                    <a:pt x="1542345" y="261251"/>
                  </a:lnTo>
                  <a:lnTo>
                    <a:pt x="1486203" y="261251"/>
                  </a:lnTo>
                  <a:lnTo>
                    <a:pt x="1480547" y="280191"/>
                  </a:lnTo>
                  <a:close/>
                </a:path>
                <a:path w="1544320" h="2286000">
                  <a:moveTo>
                    <a:pt x="1510631" y="289191"/>
                  </a:moveTo>
                  <a:lnTo>
                    <a:pt x="1480547" y="280191"/>
                  </a:lnTo>
                  <a:lnTo>
                    <a:pt x="1486203" y="261251"/>
                  </a:lnTo>
                  <a:lnTo>
                    <a:pt x="1510631" y="289191"/>
                  </a:lnTo>
                  <a:close/>
                </a:path>
                <a:path w="1544320" h="2286000">
                  <a:moveTo>
                    <a:pt x="1539582" y="289191"/>
                  </a:moveTo>
                  <a:lnTo>
                    <a:pt x="1510631" y="289191"/>
                  </a:lnTo>
                  <a:lnTo>
                    <a:pt x="1486203" y="261251"/>
                  </a:lnTo>
                  <a:lnTo>
                    <a:pt x="1542345" y="261251"/>
                  </a:lnTo>
                  <a:lnTo>
                    <a:pt x="1543878" y="263328"/>
                  </a:lnTo>
                  <a:lnTo>
                    <a:pt x="1544260" y="273528"/>
                  </a:lnTo>
                  <a:lnTo>
                    <a:pt x="1539582" y="289191"/>
                  </a:lnTo>
                  <a:close/>
                </a:path>
                <a:path w="1544320" h="2286000">
                  <a:moveTo>
                    <a:pt x="912882" y="2284465"/>
                  </a:moveTo>
                  <a:lnTo>
                    <a:pt x="894541" y="2274848"/>
                  </a:lnTo>
                  <a:lnTo>
                    <a:pt x="890199" y="2256975"/>
                  </a:lnTo>
                  <a:lnTo>
                    <a:pt x="1480547" y="280191"/>
                  </a:lnTo>
                  <a:lnTo>
                    <a:pt x="1510631" y="289191"/>
                  </a:lnTo>
                  <a:lnTo>
                    <a:pt x="1539582" y="289191"/>
                  </a:lnTo>
                  <a:lnTo>
                    <a:pt x="956852" y="2240465"/>
                  </a:lnTo>
                  <a:lnTo>
                    <a:pt x="916002" y="2240465"/>
                  </a:lnTo>
                  <a:lnTo>
                    <a:pt x="936730" y="2247542"/>
                  </a:lnTo>
                  <a:lnTo>
                    <a:pt x="946524" y="2263113"/>
                  </a:lnTo>
                  <a:lnTo>
                    <a:pt x="943928" y="2273672"/>
                  </a:lnTo>
                  <a:lnTo>
                    <a:pt x="937091" y="2280654"/>
                  </a:lnTo>
                  <a:lnTo>
                    <a:pt x="928422" y="2283701"/>
                  </a:lnTo>
                  <a:lnTo>
                    <a:pt x="912882" y="2284465"/>
                  </a:lnTo>
                  <a:close/>
                </a:path>
                <a:path w="1544320" h="2286000">
                  <a:moveTo>
                    <a:pt x="58056" y="2269252"/>
                  </a:moveTo>
                  <a:lnTo>
                    <a:pt x="25697" y="2240465"/>
                  </a:lnTo>
                  <a:lnTo>
                    <a:pt x="66652" y="2240465"/>
                  </a:lnTo>
                  <a:lnTo>
                    <a:pt x="58056" y="2269252"/>
                  </a:lnTo>
                  <a:close/>
                </a:path>
                <a:path w="1544320" h="2286000">
                  <a:moveTo>
                    <a:pt x="893182" y="2269252"/>
                  </a:moveTo>
                  <a:lnTo>
                    <a:pt x="58056" y="2269252"/>
                  </a:lnTo>
                  <a:lnTo>
                    <a:pt x="66652" y="2240465"/>
                  </a:lnTo>
                  <a:lnTo>
                    <a:pt x="895129" y="2240465"/>
                  </a:lnTo>
                  <a:lnTo>
                    <a:pt x="890199" y="2256975"/>
                  </a:lnTo>
                  <a:lnTo>
                    <a:pt x="893182" y="2269252"/>
                  </a:lnTo>
                  <a:close/>
                </a:path>
                <a:path w="1544320" h="2286000">
                  <a:moveTo>
                    <a:pt x="943928" y="2273672"/>
                  </a:moveTo>
                  <a:lnTo>
                    <a:pt x="946524" y="2263113"/>
                  </a:lnTo>
                  <a:lnTo>
                    <a:pt x="936730" y="2247542"/>
                  </a:lnTo>
                  <a:lnTo>
                    <a:pt x="916002" y="2240465"/>
                  </a:lnTo>
                  <a:lnTo>
                    <a:pt x="956852" y="2240465"/>
                  </a:lnTo>
                  <a:lnTo>
                    <a:pt x="948255" y="2269252"/>
                  </a:lnTo>
                  <a:lnTo>
                    <a:pt x="943928" y="2273672"/>
                  </a:lnTo>
                  <a:close/>
                </a:path>
                <a:path w="1544320" h="2286000">
                  <a:moveTo>
                    <a:pt x="937091" y="2280654"/>
                  </a:moveTo>
                  <a:lnTo>
                    <a:pt x="943928" y="2273672"/>
                  </a:lnTo>
                  <a:lnTo>
                    <a:pt x="942695" y="2278684"/>
                  </a:lnTo>
                  <a:lnTo>
                    <a:pt x="937091" y="2280654"/>
                  </a:lnTo>
                  <a:close/>
                </a:path>
                <a:path w="1544320" h="2286000">
                  <a:moveTo>
                    <a:pt x="928422" y="2283701"/>
                  </a:moveTo>
                  <a:lnTo>
                    <a:pt x="937091" y="2280654"/>
                  </a:lnTo>
                  <a:lnTo>
                    <a:pt x="934396" y="2283407"/>
                  </a:lnTo>
                  <a:lnTo>
                    <a:pt x="928422" y="2283701"/>
                  </a:lnTo>
                  <a:close/>
                </a:path>
                <a:path w="1544320" h="2286000">
                  <a:moveTo>
                    <a:pt x="926247" y="2284465"/>
                  </a:moveTo>
                  <a:lnTo>
                    <a:pt x="912882" y="2284465"/>
                  </a:lnTo>
                  <a:lnTo>
                    <a:pt x="928422" y="2283701"/>
                  </a:lnTo>
                  <a:lnTo>
                    <a:pt x="926247" y="228446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1287474" y="7992302"/>
              <a:ext cx="941378" cy="2240201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11259551" y="7968577"/>
              <a:ext cx="998219" cy="2287905"/>
            </a:xfrm>
            <a:custGeom>
              <a:avLst/>
              <a:gdLst/>
              <a:ahLst/>
              <a:cxnLst/>
              <a:rect l="l" t="t" r="r" b="b"/>
              <a:pathLst>
                <a:path w="998220" h="2287904">
                  <a:moveTo>
                    <a:pt x="319469" y="2287740"/>
                  </a:moveTo>
                  <a:lnTo>
                    <a:pt x="22630" y="2287740"/>
                  </a:lnTo>
                  <a:lnTo>
                    <a:pt x="13398" y="2286190"/>
                  </a:lnTo>
                  <a:lnTo>
                    <a:pt x="5168" y="2281694"/>
                  </a:lnTo>
                  <a:lnTo>
                    <a:pt x="11" y="2274479"/>
                  </a:lnTo>
                  <a:lnTo>
                    <a:pt x="0" y="2264774"/>
                  </a:lnTo>
                  <a:lnTo>
                    <a:pt x="668971" y="24571"/>
                  </a:lnTo>
                  <a:lnTo>
                    <a:pt x="674833" y="13642"/>
                  </a:lnTo>
                  <a:lnTo>
                    <a:pt x="684542" y="4926"/>
                  </a:lnTo>
                  <a:lnTo>
                    <a:pt x="696512" y="0"/>
                  </a:lnTo>
                  <a:lnTo>
                    <a:pt x="709156" y="441"/>
                  </a:lnTo>
                  <a:lnTo>
                    <a:pt x="784060" y="22878"/>
                  </a:lnTo>
                  <a:lnTo>
                    <a:pt x="724912" y="22878"/>
                  </a:lnTo>
                  <a:lnTo>
                    <a:pt x="684728" y="47008"/>
                  </a:lnTo>
                  <a:lnTo>
                    <a:pt x="715007" y="56049"/>
                  </a:lnTo>
                  <a:lnTo>
                    <a:pt x="62799" y="2240114"/>
                  </a:lnTo>
                  <a:lnTo>
                    <a:pt x="33205" y="2240114"/>
                  </a:lnTo>
                  <a:lnTo>
                    <a:pt x="55941" y="2263080"/>
                  </a:lnTo>
                  <a:lnTo>
                    <a:pt x="297238" y="2263080"/>
                  </a:lnTo>
                  <a:lnTo>
                    <a:pt x="296733" y="2264774"/>
                  </a:lnTo>
                  <a:lnTo>
                    <a:pt x="300254" y="2281997"/>
                  </a:lnTo>
                  <a:lnTo>
                    <a:pt x="318081" y="2286113"/>
                  </a:lnTo>
                  <a:lnTo>
                    <a:pt x="323862" y="2286113"/>
                  </a:lnTo>
                  <a:lnTo>
                    <a:pt x="319469" y="2287740"/>
                  </a:lnTo>
                  <a:close/>
                </a:path>
                <a:path w="998220" h="2287904">
                  <a:moveTo>
                    <a:pt x="715007" y="56049"/>
                  </a:moveTo>
                  <a:lnTo>
                    <a:pt x="684728" y="47008"/>
                  </a:lnTo>
                  <a:lnTo>
                    <a:pt x="724912" y="22878"/>
                  </a:lnTo>
                  <a:lnTo>
                    <a:pt x="715007" y="56049"/>
                  </a:lnTo>
                  <a:close/>
                </a:path>
                <a:path w="998220" h="2287904">
                  <a:moveTo>
                    <a:pt x="936364" y="122769"/>
                  </a:moveTo>
                  <a:lnTo>
                    <a:pt x="914627" y="115695"/>
                  </a:lnTo>
                  <a:lnTo>
                    <a:pt x="715007" y="56049"/>
                  </a:lnTo>
                  <a:lnTo>
                    <a:pt x="724912" y="22878"/>
                  </a:lnTo>
                  <a:lnTo>
                    <a:pt x="784060" y="22878"/>
                  </a:lnTo>
                  <a:lnTo>
                    <a:pt x="981566" y="82039"/>
                  </a:lnTo>
                  <a:lnTo>
                    <a:pt x="988609" y="85097"/>
                  </a:lnTo>
                  <a:lnTo>
                    <a:pt x="994362" y="89911"/>
                  </a:lnTo>
                  <a:lnTo>
                    <a:pt x="997657" y="96372"/>
                  </a:lnTo>
                  <a:lnTo>
                    <a:pt x="997323" y="104371"/>
                  </a:lnTo>
                  <a:lnTo>
                    <a:pt x="996343" y="107651"/>
                  </a:lnTo>
                  <a:lnTo>
                    <a:pt x="940853" y="107651"/>
                  </a:lnTo>
                  <a:lnTo>
                    <a:pt x="936364" y="122769"/>
                  </a:lnTo>
                  <a:close/>
                </a:path>
                <a:path w="998220" h="2287904">
                  <a:moveTo>
                    <a:pt x="944158" y="124889"/>
                  </a:moveTo>
                  <a:lnTo>
                    <a:pt x="938890" y="123591"/>
                  </a:lnTo>
                  <a:lnTo>
                    <a:pt x="936364" y="122769"/>
                  </a:lnTo>
                  <a:lnTo>
                    <a:pt x="940853" y="107651"/>
                  </a:lnTo>
                  <a:lnTo>
                    <a:pt x="941216" y="119579"/>
                  </a:lnTo>
                  <a:lnTo>
                    <a:pt x="944158" y="124889"/>
                  </a:lnTo>
                  <a:close/>
                </a:path>
                <a:path w="998220" h="2287904">
                  <a:moveTo>
                    <a:pt x="991196" y="124889"/>
                  </a:moveTo>
                  <a:lnTo>
                    <a:pt x="944158" y="124889"/>
                  </a:lnTo>
                  <a:lnTo>
                    <a:pt x="941216" y="119579"/>
                  </a:lnTo>
                  <a:lnTo>
                    <a:pt x="940853" y="107651"/>
                  </a:lnTo>
                  <a:lnTo>
                    <a:pt x="996343" y="107651"/>
                  </a:lnTo>
                  <a:lnTo>
                    <a:pt x="991196" y="124889"/>
                  </a:lnTo>
                  <a:close/>
                </a:path>
                <a:path w="998220" h="2287904">
                  <a:moveTo>
                    <a:pt x="318081" y="2286113"/>
                  </a:moveTo>
                  <a:lnTo>
                    <a:pt x="300254" y="2281997"/>
                  </a:lnTo>
                  <a:lnTo>
                    <a:pt x="296733" y="2264774"/>
                  </a:lnTo>
                  <a:lnTo>
                    <a:pt x="929969" y="144305"/>
                  </a:lnTo>
                  <a:lnTo>
                    <a:pt x="936364" y="122769"/>
                  </a:lnTo>
                  <a:lnTo>
                    <a:pt x="938890" y="123591"/>
                  </a:lnTo>
                  <a:lnTo>
                    <a:pt x="944158" y="124889"/>
                  </a:lnTo>
                  <a:lnTo>
                    <a:pt x="991196" y="124889"/>
                  </a:lnTo>
                  <a:lnTo>
                    <a:pt x="359532" y="2240114"/>
                  </a:lnTo>
                  <a:lnTo>
                    <a:pt x="330044" y="2240114"/>
                  </a:lnTo>
                  <a:lnTo>
                    <a:pt x="349092" y="2247556"/>
                  </a:lnTo>
                  <a:lnTo>
                    <a:pt x="350850" y="2263927"/>
                  </a:lnTo>
                  <a:lnTo>
                    <a:pt x="345674" y="2271433"/>
                  </a:lnTo>
                  <a:lnTo>
                    <a:pt x="339219" y="2279136"/>
                  </a:lnTo>
                  <a:lnTo>
                    <a:pt x="318081" y="2286113"/>
                  </a:lnTo>
                  <a:close/>
                </a:path>
                <a:path w="998220" h="2287904">
                  <a:moveTo>
                    <a:pt x="55941" y="2263080"/>
                  </a:moveTo>
                  <a:lnTo>
                    <a:pt x="33205" y="2240114"/>
                  </a:lnTo>
                  <a:lnTo>
                    <a:pt x="62799" y="2240114"/>
                  </a:lnTo>
                  <a:lnTo>
                    <a:pt x="55941" y="2263080"/>
                  </a:lnTo>
                  <a:close/>
                </a:path>
                <a:path w="998220" h="2287904">
                  <a:moveTo>
                    <a:pt x="297238" y="2263080"/>
                  </a:moveTo>
                  <a:lnTo>
                    <a:pt x="55941" y="2263080"/>
                  </a:lnTo>
                  <a:lnTo>
                    <a:pt x="62799" y="2240114"/>
                  </a:lnTo>
                  <a:lnTo>
                    <a:pt x="304097" y="2240114"/>
                  </a:lnTo>
                  <a:lnTo>
                    <a:pt x="297238" y="2263080"/>
                  </a:lnTo>
                  <a:close/>
                </a:path>
                <a:path w="998220" h="2287904">
                  <a:moveTo>
                    <a:pt x="345674" y="2271433"/>
                  </a:moveTo>
                  <a:lnTo>
                    <a:pt x="350850" y="2263927"/>
                  </a:lnTo>
                  <a:lnTo>
                    <a:pt x="349092" y="2247556"/>
                  </a:lnTo>
                  <a:lnTo>
                    <a:pt x="330044" y="2240114"/>
                  </a:lnTo>
                  <a:lnTo>
                    <a:pt x="359532" y="2240114"/>
                  </a:lnTo>
                  <a:lnTo>
                    <a:pt x="352674" y="2263080"/>
                  </a:lnTo>
                  <a:lnTo>
                    <a:pt x="345674" y="2271433"/>
                  </a:lnTo>
                  <a:close/>
                </a:path>
                <a:path w="998220" h="2287904">
                  <a:moveTo>
                    <a:pt x="323862" y="2286113"/>
                  </a:moveTo>
                  <a:lnTo>
                    <a:pt x="318081" y="2286113"/>
                  </a:lnTo>
                  <a:lnTo>
                    <a:pt x="339219" y="2279136"/>
                  </a:lnTo>
                  <a:lnTo>
                    <a:pt x="345674" y="2271433"/>
                  </a:lnTo>
                  <a:lnTo>
                    <a:pt x="339561" y="2280298"/>
                  </a:lnTo>
                  <a:lnTo>
                    <a:pt x="323862" y="228611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1880943" y="8155287"/>
              <a:ext cx="892729" cy="2077216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11852066" y="8133215"/>
              <a:ext cx="951230" cy="2121535"/>
            </a:xfrm>
            <a:custGeom>
              <a:avLst/>
              <a:gdLst/>
              <a:ahLst/>
              <a:cxnLst/>
              <a:rect l="l" t="t" r="r" b="b"/>
              <a:pathLst>
                <a:path w="951229" h="2121534">
                  <a:moveTo>
                    <a:pt x="327189" y="2121515"/>
                  </a:moveTo>
                  <a:lnTo>
                    <a:pt x="30455" y="2121515"/>
                  </a:lnTo>
                  <a:lnTo>
                    <a:pt x="19064" y="2120051"/>
                  </a:lnTo>
                  <a:lnTo>
                    <a:pt x="7931" y="2115443"/>
                  </a:lnTo>
                  <a:lnTo>
                    <a:pt x="446" y="2107361"/>
                  </a:lnTo>
                  <a:lnTo>
                    <a:pt x="0" y="2095480"/>
                  </a:lnTo>
                  <a:lnTo>
                    <a:pt x="620220" y="18157"/>
                  </a:lnTo>
                  <a:lnTo>
                    <a:pt x="627013" y="7646"/>
                  </a:lnTo>
                  <a:lnTo>
                    <a:pt x="637920" y="1779"/>
                  </a:lnTo>
                  <a:lnTo>
                    <a:pt x="650631" y="0"/>
                  </a:lnTo>
                  <a:lnTo>
                    <a:pt x="662837" y="1752"/>
                  </a:lnTo>
                  <a:lnTo>
                    <a:pt x="743395" y="25883"/>
                  </a:lnTo>
                  <a:lnTo>
                    <a:pt x="678171" y="25883"/>
                  </a:lnTo>
                  <a:lnTo>
                    <a:pt x="635660" y="42287"/>
                  </a:lnTo>
                  <a:lnTo>
                    <a:pt x="670193" y="52598"/>
                  </a:lnTo>
                  <a:lnTo>
                    <a:pt x="65619" y="2077170"/>
                  </a:lnTo>
                  <a:lnTo>
                    <a:pt x="27389" y="2077170"/>
                  </a:lnTo>
                  <a:lnTo>
                    <a:pt x="57844" y="2103205"/>
                  </a:lnTo>
                  <a:lnTo>
                    <a:pt x="298487" y="2103205"/>
                  </a:lnTo>
                  <a:lnTo>
                    <a:pt x="300789" y="2113341"/>
                  </a:lnTo>
                  <a:lnTo>
                    <a:pt x="319191" y="2120972"/>
                  </a:lnTo>
                  <a:lnTo>
                    <a:pt x="328785" y="2120972"/>
                  </a:lnTo>
                  <a:lnTo>
                    <a:pt x="327189" y="2121515"/>
                  </a:lnTo>
                  <a:close/>
                </a:path>
                <a:path w="951229" h="2121534">
                  <a:moveTo>
                    <a:pt x="670193" y="52598"/>
                  </a:moveTo>
                  <a:lnTo>
                    <a:pt x="635660" y="42287"/>
                  </a:lnTo>
                  <a:lnTo>
                    <a:pt x="678171" y="25883"/>
                  </a:lnTo>
                  <a:lnTo>
                    <a:pt x="670193" y="52598"/>
                  </a:lnTo>
                  <a:close/>
                </a:path>
                <a:path w="951229" h="2121534">
                  <a:moveTo>
                    <a:pt x="887128" y="118240"/>
                  </a:moveTo>
                  <a:lnTo>
                    <a:pt x="865559" y="111080"/>
                  </a:lnTo>
                  <a:lnTo>
                    <a:pt x="670193" y="52598"/>
                  </a:lnTo>
                  <a:lnTo>
                    <a:pt x="678171" y="25883"/>
                  </a:lnTo>
                  <a:lnTo>
                    <a:pt x="743395" y="25883"/>
                  </a:lnTo>
                  <a:lnTo>
                    <a:pt x="935248" y="83351"/>
                  </a:lnTo>
                  <a:lnTo>
                    <a:pt x="942299" y="86837"/>
                  </a:lnTo>
                  <a:lnTo>
                    <a:pt x="947872" y="92426"/>
                  </a:lnTo>
                  <a:lnTo>
                    <a:pt x="950967" y="99484"/>
                  </a:lnTo>
                  <a:lnTo>
                    <a:pt x="950938" y="100073"/>
                  </a:lnTo>
                  <a:lnTo>
                    <a:pt x="892525" y="100073"/>
                  </a:lnTo>
                  <a:lnTo>
                    <a:pt x="887128" y="118240"/>
                  </a:lnTo>
                  <a:close/>
                </a:path>
                <a:path w="951229" h="2121534">
                  <a:moveTo>
                    <a:pt x="895024" y="120459"/>
                  </a:moveTo>
                  <a:lnTo>
                    <a:pt x="889834" y="119138"/>
                  </a:lnTo>
                  <a:lnTo>
                    <a:pt x="887128" y="118240"/>
                  </a:lnTo>
                  <a:lnTo>
                    <a:pt x="892525" y="100073"/>
                  </a:lnTo>
                  <a:lnTo>
                    <a:pt x="892223" y="114339"/>
                  </a:lnTo>
                  <a:lnTo>
                    <a:pt x="895024" y="120459"/>
                  </a:lnTo>
                  <a:close/>
                </a:path>
                <a:path w="951229" h="2121534">
                  <a:moveTo>
                    <a:pt x="946675" y="120459"/>
                  </a:moveTo>
                  <a:lnTo>
                    <a:pt x="895024" y="120459"/>
                  </a:lnTo>
                  <a:lnTo>
                    <a:pt x="892223" y="114339"/>
                  </a:lnTo>
                  <a:lnTo>
                    <a:pt x="892525" y="100073"/>
                  </a:lnTo>
                  <a:lnTo>
                    <a:pt x="950938" y="100073"/>
                  </a:lnTo>
                  <a:lnTo>
                    <a:pt x="950582" y="107375"/>
                  </a:lnTo>
                  <a:lnTo>
                    <a:pt x="946675" y="120459"/>
                  </a:lnTo>
                  <a:close/>
                </a:path>
                <a:path w="951229" h="2121534">
                  <a:moveTo>
                    <a:pt x="319191" y="2120972"/>
                  </a:moveTo>
                  <a:lnTo>
                    <a:pt x="300789" y="2113341"/>
                  </a:lnTo>
                  <a:lnTo>
                    <a:pt x="296733" y="2095480"/>
                  </a:lnTo>
                  <a:lnTo>
                    <a:pt x="883941" y="128967"/>
                  </a:lnTo>
                  <a:lnTo>
                    <a:pt x="887128" y="118240"/>
                  </a:lnTo>
                  <a:lnTo>
                    <a:pt x="889834" y="119138"/>
                  </a:lnTo>
                  <a:lnTo>
                    <a:pt x="895024" y="120459"/>
                  </a:lnTo>
                  <a:lnTo>
                    <a:pt x="946675" y="120459"/>
                  </a:lnTo>
                  <a:lnTo>
                    <a:pt x="362352" y="2077170"/>
                  </a:lnTo>
                  <a:lnTo>
                    <a:pt x="324122" y="2077170"/>
                  </a:lnTo>
                  <a:lnTo>
                    <a:pt x="345242" y="2084099"/>
                  </a:lnTo>
                  <a:lnTo>
                    <a:pt x="353335" y="2099342"/>
                  </a:lnTo>
                  <a:lnTo>
                    <a:pt x="350081" y="2107974"/>
                  </a:lnTo>
                  <a:lnTo>
                    <a:pt x="342082" y="2116456"/>
                  </a:lnTo>
                  <a:lnTo>
                    <a:pt x="336118" y="2118482"/>
                  </a:lnTo>
                  <a:lnTo>
                    <a:pt x="319191" y="2120972"/>
                  </a:lnTo>
                  <a:close/>
                </a:path>
                <a:path w="951229" h="2121534">
                  <a:moveTo>
                    <a:pt x="57844" y="2103205"/>
                  </a:moveTo>
                  <a:lnTo>
                    <a:pt x="27389" y="2077170"/>
                  </a:lnTo>
                  <a:lnTo>
                    <a:pt x="65619" y="2077170"/>
                  </a:lnTo>
                  <a:lnTo>
                    <a:pt x="57844" y="2103205"/>
                  </a:lnTo>
                  <a:close/>
                </a:path>
                <a:path w="951229" h="2121534">
                  <a:moveTo>
                    <a:pt x="298487" y="2103205"/>
                  </a:moveTo>
                  <a:lnTo>
                    <a:pt x="57844" y="2103205"/>
                  </a:lnTo>
                  <a:lnTo>
                    <a:pt x="65619" y="2077170"/>
                  </a:lnTo>
                  <a:lnTo>
                    <a:pt x="302200" y="2077170"/>
                  </a:lnTo>
                  <a:lnTo>
                    <a:pt x="296733" y="2095480"/>
                  </a:lnTo>
                  <a:lnTo>
                    <a:pt x="298487" y="2103205"/>
                  </a:lnTo>
                  <a:close/>
                </a:path>
                <a:path w="951229" h="2121534">
                  <a:moveTo>
                    <a:pt x="350081" y="2107974"/>
                  </a:moveTo>
                  <a:lnTo>
                    <a:pt x="353335" y="2099342"/>
                  </a:lnTo>
                  <a:lnTo>
                    <a:pt x="345242" y="2084099"/>
                  </a:lnTo>
                  <a:lnTo>
                    <a:pt x="324122" y="2077170"/>
                  </a:lnTo>
                  <a:lnTo>
                    <a:pt x="362352" y="2077170"/>
                  </a:lnTo>
                  <a:lnTo>
                    <a:pt x="354578" y="2103205"/>
                  </a:lnTo>
                  <a:lnTo>
                    <a:pt x="350081" y="2107974"/>
                  </a:lnTo>
                  <a:close/>
                </a:path>
                <a:path w="951229" h="2121534">
                  <a:moveTo>
                    <a:pt x="342082" y="2116456"/>
                  </a:moveTo>
                  <a:lnTo>
                    <a:pt x="350081" y="2107974"/>
                  </a:lnTo>
                  <a:lnTo>
                    <a:pt x="347588" y="2114586"/>
                  </a:lnTo>
                  <a:lnTo>
                    <a:pt x="342082" y="2116456"/>
                  </a:lnTo>
                  <a:close/>
                </a:path>
                <a:path w="951229" h="2121534">
                  <a:moveTo>
                    <a:pt x="336118" y="2118482"/>
                  </a:moveTo>
                  <a:lnTo>
                    <a:pt x="342082" y="2116456"/>
                  </a:lnTo>
                  <a:lnTo>
                    <a:pt x="340825" y="2117789"/>
                  </a:lnTo>
                  <a:lnTo>
                    <a:pt x="336118" y="2118482"/>
                  </a:lnTo>
                  <a:close/>
                </a:path>
                <a:path w="951229" h="2121534">
                  <a:moveTo>
                    <a:pt x="328785" y="2120972"/>
                  </a:moveTo>
                  <a:lnTo>
                    <a:pt x="319191" y="2120972"/>
                  </a:lnTo>
                  <a:lnTo>
                    <a:pt x="336118" y="2118482"/>
                  </a:lnTo>
                  <a:lnTo>
                    <a:pt x="328785" y="212097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1584309" y="8073795"/>
              <a:ext cx="916953" cy="2158708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11561539" y="8045478"/>
              <a:ext cx="962660" cy="2216150"/>
            </a:xfrm>
            <a:custGeom>
              <a:avLst/>
              <a:gdLst/>
              <a:ahLst/>
              <a:cxnLst/>
              <a:rect l="l" t="t" r="r" b="b"/>
              <a:pathLst>
                <a:path w="962659" h="2216150">
                  <a:moveTo>
                    <a:pt x="315589" y="2216025"/>
                  </a:moveTo>
                  <a:lnTo>
                    <a:pt x="18856" y="2216025"/>
                  </a:lnTo>
                  <a:lnTo>
                    <a:pt x="7613" y="2212288"/>
                  </a:lnTo>
                  <a:lnTo>
                    <a:pt x="1645" y="2203034"/>
                  </a:lnTo>
                  <a:lnTo>
                    <a:pt x="0" y="2191200"/>
                  </a:lnTo>
                  <a:lnTo>
                    <a:pt x="1725" y="2179724"/>
                  </a:lnTo>
                  <a:lnTo>
                    <a:pt x="646373" y="21014"/>
                  </a:lnTo>
                  <a:lnTo>
                    <a:pt x="650795" y="11880"/>
                  </a:lnTo>
                  <a:lnTo>
                    <a:pt x="657953" y="4372"/>
                  </a:lnTo>
                  <a:lnTo>
                    <a:pt x="667014" y="0"/>
                  </a:lnTo>
                  <a:lnTo>
                    <a:pt x="677147" y="271"/>
                  </a:lnTo>
                  <a:lnTo>
                    <a:pt x="795263" y="35619"/>
                  </a:lnTo>
                  <a:lnTo>
                    <a:pt x="688356" y="35619"/>
                  </a:lnTo>
                  <a:lnTo>
                    <a:pt x="657583" y="56363"/>
                  </a:lnTo>
                  <a:lnTo>
                    <a:pt x="680148" y="63105"/>
                  </a:lnTo>
                  <a:lnTo>
                    <a:pt x="54547" y="2158134"/>
                  </a:lnTo>
                  <a:lnTo>
                    <a:pt x="26576" y="2158134"/>
                  </a:lnTo>
                  <a:lnTo>
                    <a:pt x="39424" y="2185325"/>
                  </a:lnTo>
                  <a:lnTo>
                    <a:pt x="43707" y="2194435"/>
                  </a:lnTo>
                  <a:lnTo>
                    <a:pt x="298853" y="2194435"/>
                  </a:lnTo>
                  <a:lnTo>
                    <a:pt x="299054" y="2201906"/>
                  </a:lnTo>
                  <a:lnTo>
                    <a:pt x="311478" y="2213670"/>
                  </a:lnTo>
                  <a:lnTo>
                    <a:pt x="320188" y="2213670"/>
                  </a:lnTo>
                  <a:lnTo>
                    <a:pt x="315589" y="2216025"/>
                  </a:lnTo>
                  <a:close/>
                </a:path>
                <a:path w="962659" h="2216150">
                  <a:moveTo>
                    <a:pt x="680148" y="63105"/>
                  </a:moveTo>
                  <a:lnTo>
                    <a:pt x="657583" y="56363"/>
                  </a:lnTo>
                  <a:lnTo>
                    <a:pt x="688356" y="35619"/>
                  </a:lnTo>
                  <a:lnTo>
                    <a:pt x="680148" y="63105"/>
                  </a:lnTo>
                  <a:close/>
                </a:path>
                <a:path w="962659" h="2216150">
                  <a:moveTo>
                    <a:pt x="910011" y="131780"/>
                  </a:moveTo>
                  <a:lnTo>
                    <a:pt x="680148" y="63105"/>
                  </a:lnTo>
                  <a:lnTo>
                    <a:pt x="688356" y="35619"/>
                  </a:lnTo>
                  <a:lnTo>
                    <a:pt x="795263" y="35619"/>
                  </a:lnTo>
                  <a:lnTo>
                    <a:pt x="949451" y="81764"/>
                  </a:lnTo>
                  <a:lnTo>
                    <a:pt x="957911" y="87480"/>
                  </a:lnTo>
                  <a:lnTo>
                    <a:pt x="961930" y="96699"/>
                  </a:lnTo>
                  <a:lnTo>
                    <a:pt x="962257" y="102401"/>
                  </a:lnTo>
                  <a:lnTo>
                    <a:pt x="918784" y="102401"/>
                  </a:lnTo>
                  <a:lnTo>
                    <a:pt x="910011" y="131780"/>
                  </a:lnTo>
                  <a:close/>
                </a:path>
                <a:path w="962659" h="2216150">
                  <a:moveTo>
                    <a:pt x="929994" y="137750"/>
                  </a:moveTo>
                  <a:lnTo>
                    <a:pt x="910011" y="131780"/>
                  </a:lnTo>
                  <a:lnTo>
                    <a:pt x="918784" y="102401"/>
                  </a:lnTo>
                  <a:lnTo>
                    <a:pt x="921577" y="111273"/>
                  </a:lnTo>
                  <a:lnTo>
                    <a:pt x="929994" y="137750"/>
                  </a:lnTo>
                  <a:close/>
                </a:path>
                <a:path w="962659" h="2216150">
                  <a:moveTo>
                    <a:pt x="954604" y="137750"/>
                  </a:moveTo>
                  <a:lnTo>
                    <a:pt x="929994" y="137750"/>
                  </a:lnTo>
                  <a:lnTo>
                    <a:pt x="921577" y="111273"/>
                  </a:lnTo>
                  <a:lnTo>
                    <a:pt x="918784" y="102401"/>
                  </a:lnTo>
                  <a:lnTo>
                    <a:pt x="962257" y="102401"/>
                  </a:lnTo>
                  <a:lnTo>
                    <a:pt x="962538" y="107288"/>
                  </a:lnTo>
                  <a:lnTo>
                    <a:pt x="960767" y="117112"/>
                  </a:lnTo>
                  <a:lnTo>
                    <a:pt x="954604" y="137750"/>
                  </a:lnTo>
                  <a:close/>
                </a:path>
                <a:path w="962659" h="2216150">
                  <a:moveTo>
                    <a:pt x="311478" y="2213670"/>
                  </a:moveTo>
                  <a:lnTo>
                    <a:pt x="299054" y="2201906"/>
                  </a:lnTo>
                  <a:lnTo>
                    <a:pt x="298458" y="2179724"/>
                  </a:lnTo>
                  <a:lnTo>
                    <a:pt x="910011" y="131780"/>
                  </a:lnTo>
                  <a:lnTo>
                    <a:pt x="929994" y="137750"/>
                  </a:lnTo>
                  <a:lnTo>
                    <a:pt x="954604" y="137750"/>
                  </a:lnTo>
                  <a:lnTo>
                    <a:pt x="351280" y="2158134"/>
                  </a:lnTo>
                  <a:lnTo>
                    <a:pt x="323309" y="2158134"/>
                  </a:lnTo>
                  <a:lnTo>
                    <a:pt x="339487" y="2167179"/>
                  </a:lnTo>
                  <a:lnTo>
                    <a:pt x="342013" y="2187079"/>
                  </a:lnTo>
                  <a:lnTo>
                    <a:pt x="336057" y="2200617"/>
                  </a:lnTo>
                  <a:lnTo>
                    <a:pt x="330570" y="2208355"/>
                  </a:lnTo>
                  <a:lnTo>
                    <a:pt x="322130" y="2212676"/>
                  </a:lnTo>
                  <a:lnTo>
                    <a:pt x="311478" y="2213670"/>
                  </a:lnTo>
                  <a:close/>
                </a:path>
                <a:path w="962659" h="2216150">
                  <a:moveTo>
                    <a:pt x="43707" y="2194435"/>
                  </a:moveTo>
                  <a:lnTo>
                    <a:pt x="39424" y="2185325"/>
                  </a:lnTo>
                  <a:lnTo>
                    <a:pt x="26576" y="2158134"/>
                  </a:lnTo>
                  <a:lnTo>
                    <a:pt x="54547" y="2158134"/>
                  </a:lnTo>
                  <a:lnTo>
                    <a:pt x="43707" y="2194435"/>
                  </a:lnTo>
                  <a:close/>
                </a:path>
                <a:path w="962659" h="2216150">
                  <a:moveTo>
                    <a:pt x="298853" y="2194435"/>
                  </a:moveTo>
                  <a:lnTo>
                    <a:pt x="43707" y="2194435"/>
                  </a:lnTo>
                  <a:lnTo>
                    <a:pt x="54547" y="2158134"/>
                  </a:lnTo>
                  <a:lnTo>
                    <a:pt x="304905" y="2158134"/>
                  </a:lnTo>
                  <a:lnTo>
                    <a:pt x="298458" y="2179724"/>
                  </a:lnTo>
                  <a:lnTo>
                    <a:pt x="298853" y="2194435"/>
                  </a:lnTo>
                  <a:close/>
                </a:path>
                <a:path w="962659" h="2216150">
                  <a:moveTo>
                    <a:pt x="336057" y="2200617"/>
                  </a:moveTo>
                  <a:lnTo>
                    <a:pt x="342013" y="2187079"/>
                  </a:lnTo>
                  <a:lnTo>
                    <a:pt x="339487" y="2167179"/>
                  </a:lnTo>
                  <a:lnTo>
                    <a:pt x="323309" y="2158134"/>
                  </a:lnTo>
                  <a:lnTo>
                    <a:pt x="351280" y="2158134"/>
                  </a:lnTo>
                  <a:lnTo>
                    <a:pt x="340440" y="2194435"/>
                  </a:lnTo>
                  <a:lnTo>
                    <a:pt x="336057" y="2200617"/>
                  </a:lnTo>
                  <a:close/>
                </a:path>
                <a:path w="962659" h="2216150">
                  <a:moveTo>
                    <a:pt x="330570" y="2208355"/>
                  </a:moveTo>
                  <a:lnTo>
                    <a:pt x="336057" y="2200617"/>
                  </a:lnTo>
                  <a:lnTo>
                    <a:pt x="333257" y="2206980"/>
                  </a:lnTo>
                  <a:lnTo>
                    <a:pt x="330570" y="2208355"/>
                  </a:lnTo>
                  <a:close/>
                </a:path>
                <a:path w="962659" h="2216150">
                  <a:moveTo>
                    <a:pt x="322130" y="2212676"/>
                  </a:moveTo>
                  <a:lnTo>
                    <a:pt x="330570" y="2208355"/>
                  </a:lnTo>
                  <a:lnTo>
                    <a:pt x="327887" y="2212139"/>
                  </a:lnTo>
                  <a:lnTo>
                    <a:pt x="322130" y="2212676"/>
                  </a:lnTo>
                  <a:close/>
                </a:path>
                <a:path w="962659" h="2216150">
                  <a:moveTo>
                    <a:pt x="320188" y="2213670"/>
                  </a:moveTo>
                  <a:lnTo>
                    <a:pt x="311478" y="2213670"/>
                  </a:lnTo>
                  <a:lnTo>
                    <a:pt x="322130" y="2212676"/>
                  </a:lnTo>
                  <a:lnTo>
                    <a:pt x="320188" y="22136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2071238" y="7110831"/>
              <a:ext cx="918022" cy="901138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12039534" y="7090629"/>
              <a:ext cx="981710" cy="941705"/>
            </a:xfrm>
            <a:custGeom>
              <a:avLst/>
              <a:gdLst/>
              <a:ahLst/>
              <a:cxnLst/>
              <a:rect l="l" t="t" r="r" b="b"/>
              <a:pathLst>
                <a:path w="981709" h="941704">
                  <a:moveTo>
                    <a:pt x="658193" y="941534"/>
                  </a:moveTo>
                  <a:lnTo>
                    <a:pt x="609460" y="933211"/>
                  </a:lnTo>
                  <a:lnTo>
                    <a:pt x="187414" y="806950"/>
                  </a:lnTo>
                  <a:lnTo>
                    <a:pt x="141278" y="791136"/>
                  </a:lnTo>
                  <a:lnTo>
                    <a:pt x="99967" y="771997"/>
                  </a:lnTo>
                  <a:lnTo>
                    <a:pt x="64458" y="748767"/>
                  </a:lnTo>
                  <a:lnTo>
                    <a:pt x="35729" y="720682"/>
                  </a:lnTo>
                  <a:lnTo>
                    <a:pt x="14758" y="686976"/>
                  </a:lnTo>
                  <a:lnTo>
                    <a:pt x="2522" y="646884"/>
                  </a:lnTo>
                  <a:lnTo>
                    <a:pt x="0" y="599640"/>
                  </a:lnTo>
                  <a:lnTo>
                    <a:pt x="8168" y="544480"/>
                  </a:lnTo>
                  <a:lnTo>
                    <a:pt x="20109" y="494803"/>
                  </a:lnTo>
                  <a:lnTo>
                    <a:pt x="32825" y="444946"/>
                  </a:lnTo>
                  <a:lnTo>
                    <a:pt x="46327" y="395080"/>
                  </a:lnTo>
                  <a:lnTo>
                    <a:pt x="60626" y="345376"/>
                  </a:lnTo>
                  <a:lnTo>
                    <a:pt x="75734" y="296002"/>
                  </a:lnTo>
                  <a:lnTo>
                    <a:pt x="91661" y="247130"/>
                  </a:lnTo>
                  <a:lnTo>
                    <a:pt x="108419" y="198930"/>
                  </a:lnTo>
                  <a:lnTo>
                    <a:pt x="126235" y="155371"/>
                  </a:lnTo>
                  <a:lnTo>
                    <a:pt x="148182" y="113902"/>
                  </a:lnTo>
                  <a:lnTo>
                    <a:pt x="174355" y="76298"/>
                  </a:lnTo>
                  <a:lnTo>
                    <a:pt x="204849" y="44332"/>
                  </a:lnTo>
                  <a:lnTo>
                    <a:pt x="239760" y="19778"/>
                  </a:lnTo>
                  <a:lnTo>
                    <a:pt x="279183" y="4409"/>
                  </a:lnTo>
                  <a:lnTo>
                    <a:pt x="323213" y="0"/>
                  </a:lnTo>
                  <a:lnTo>
                    <a:pt x="371946" y="8322"/>
                  </a:lnTo>
                  <a:lnTo>
                    <a:pt x="535249" y="57176"/>
                  </a:lnTo>
                  <a:lnTo>
                    <a:pt x="307553" y="57176"/>
                  </a:lnTo>
                  <a:lnTo>
                    <a:pt x="272193" y="63131"/>
                  </a:lnTo>
                  <a:lnTo>
                    <a:pt x="210861" y="105899"/>
                  </a:lnTo>
                  <a:lnTo>
                    <a:pt x="185520" y="146591"/>
                  </a:lnTo>
                  <a:lnTo>
                    <a:pt x="164149" y="202740"/>
                  </a:lnTo>
                  <a:lnTo>
                    <a:pt x="122683" y="341893"/>
                  </a:lnTo>
                  <a:lnTo>
                    <a:pt x="85682" y="465845"/>
                  </a:lnTo>
                  <a:lnTo>
                    <a:pt x="73718" y="511724"/>
                  </a:lnTo>
                  <a:lnTo>
                    <a:pt x="66087" y="556704"/>
                  </a:lnTo>
                  <a:lnTo>
                    <a:pt x="64021" y="599800"/>
                  </a:lnTo>
                  <a:lnTo>
                    <a:pt x="68749" y="640023"/>
                  </a:lnTo>
                  <a:lnTo>
                    <a:pt x="81503" y="676386"/>
                  </a:lnTo>
                  <a:lnTo>
                    <a:pt x="103513" y="707902"/>
                  </a:lnTo>
                  <a:lnTo>
                    <a:pt x="136009" y="733585"/>
                  </a:lnTo>
                  <a:lnTo>
                    <a:pt x="180222" y="752446"/>
                  </a:lnTo>
                  <a:lnTo>
                    <a:pt x="553930" y="864141"/>
                  </a:lnTo>
                  <a:lnTo>
                    <a:pt x="596350" y="875365"/>
                  </a:lnTo>
                  <a:lnTo>
                    <a:pt x="635909" y="882524"/>
                  </a:lnTo>
                  <a:lnTo>
                    <a:pt x="672679" y="883809"/>
                  </a:lnTo>
                  <a:lnTo>
                    <a:pt x="789350" y="883809"/>
                  </a:lnTo>
                  <a:lnTo>
                    <a:pt x="776557" y="897214"/>
                  </a:lnTo>
                  <a:lnTo>
                    <a:pt x="741646" y="921761"/>
                  </a:lnTo>
                  <a:lnTo>
                    <a:pt x="702224" y="937125"/>
                  </a:lnTo>
                  <a:lnTo>
                    <a:pt x="658193" y="941534"/>
                  </a:lnTo>
                  <a:close/>
                </a:path>
                <a:path w="981709" h="941704">
                  <a:moveTo>
                    <a:pt x="817257" y="738793"/>
                  </a:moveTo>
                  <a:lnTo>
                    <a:pt x="895724" y="475794"/>
                  </a:lnTo>
                  <a:lnTo>
                    <a:pt x="907723" y="429881"/>
                  </a:lnTo>
                  <a:lnTo>
                    <a:pt x="915380" y="384875"/>
                  </a:lnTo>
                  <a:lnTo>
                    <a:pt x="917465" y="341765"/>
                  </a:lnTo>
                  <a:lnTo>
                    <a:pt x="912749" y="301537"/>
                  </a:lnTo>
                  <a:lnTo>
                    <a:pt x="900003" y="265179"/>
                  </a:lnTo>
                  <a:lnTo>
                    <a:pt x="877997" y="233677"/>
                  </a:lnTo>
                  <a:lnTo>
                    <a:pt x="845503" y="208020"/>
                  </a:lnTo>
                  <a:lnTo>
                    <a:pt x="801289" y="189193"/>
                  </a:lnTo>
                  <a:lnTo>
                    <a:pt x="428630" y="77763"/>
                  </a:lnTo>
                  <a:lnTo>
                    <a:pt x="386086" y="66431"/>
                  </a:lnTo>
                  <a:lnTo>
                    <a:pt x="345623" y="58923"/>
                  </a:lnTo>
                  <a:lnTo>
                    <a:pt x="307553" y="57176"/>
                  </a:lnTo>
                  <a:lnTo>
                    <a:pt x="535249" y="57176"/>
                  </a:lnTo>
                  <a:lnTo>
                    <a:pt x="793993" y="134583"/>
                  </a:lnTo>
                  <a:lnTo>
                    <a:pt x="840133" y="150397"/>
                  </a:lnTo>
                  <a:lnTo>
                    <a:pt x="881454" y="169536"/>
                  </a:lnTo>
                  <a:lnTo>
                    <a:pt x="916976" y="192766"/>
                  </a:lnTo>
                  <a:lnTo>
                    <a:pt x="945717" y="220851"/>
                  </a:lnTo>
                  <a:lnTo>
                    <a:pt x="966695" y="254557"/>
                  </a:lnTo>
                  <a:lnTo>
                    <a:pt x="978929" y="294649"/>
                  </a:lnTo>
                  <a:lnTo>
                    <a:pt x="981437" y="341893"/>
                  </a:lnTo>
                  <a:lnTo>
                    <a:pt x="973238" y="397053"/>
                  </a:lnTo>
                  <a:lnTo>
                    <a:pt x="960925" y="446902"/>
                  </a:lnTo>
                  <a:lnTo>
                    <a:pt x="947471" y="496515"/>
                  </a:lnTo>
                  <a:lnTo>
                    <a:pt x="933159" y="545939"/>
                  </a:lnTo>
                  <a:lnTo>
                    <a:pt x="918272" y="595222"/>
                  </a:lnTo>
                  <a:lnTo>
                    <a:pt x="887903" y="693559"/>
                  </a:lnTo>
                  <a:lnTo>
                    <a:pt x="880230" y="718843"/>
                  </a:lnTo>
                  <a:lnTo>
                    <a:pt x="853014" y="718843"/>
                  </a:lnTo>
                  <a:lnTo>
                    <a:pt x="831572" y="723807"/>
                  </a:lnTo>
                  <a:lnTo>
                    <a:pt x="817257" y="738793"/>
                  </a:lnTo>
                  <a:close/>
                </a:path>
                <a:path w="981709" h="941704">
                  <a:moveTo>
                    <a:pt x="838460" y="763214"/>
                  </a:moveTo>
                  <a:lnTo>
                    <a:pt x="820701" y="757115"/>
                  </a:lnTo>
                  <a:lnTo>
                    <a:pt x="817257" y="738793"/>
                  </a:lnTo>
                  <a:lnTo>
                    <a:pt x="831572" y="723807"/>
                  </a:lnTo>
                  <a:lnTo>
                    <a:pt x="853014" y="718843"/>
                  </a:lnTo>
                  <a:lnTo>
                    <a:pt x="870511" y="724833"/>
                  </a:lnTo>
                  <a:lnTo>
                    <a:pt x="872987" y="742709"/>
                  </a:lnTo>
                  <a:lnTo>
                    <a:pt x="859551" y="758081"/>
                  </a:lnTo>
                  <a:lnTo>
                    <a:pt x="838460" y="763214"/>
                  </a:lnTo>
                  <a:close/>
                </a:path>
                <a:path w="981709" h="941704">
                  <a:moveTo>
                    <a:pt x="872987" y="742709"/>
                  </a:moveTo>
                  <a:lnTo>
                    <a:pt x="870511" y="724833"/>
                  </a:lnTo>
                  <a:lnTo>
                    <a:pt x="853014" y="718843"/>
                  </a:lnTo>
                  <a:lnTo>
                    <a:pt x="880230" y="718843"/>
                  </a:lnTo>
                  <a:lnTo>
                    <a:pt x="872987" y="742709"/>
                  </a:lnTo>
                  <a:close/>
                </a:path>
                <a:path w="981709" h="941704">
                  <a:moveTo>
                    <a:pt x="789350" y="883809"/>
                  </a:moveTo>
                  <a:lnTo>
                    <a:pt x="672679" y="883809"/>
                  </a:lnTo>
                  <a:lnTo>
                    <a:pt x="706733" y="877410"/>
                  </a:lnTo>
                  <a:lnTo>
                    <a:pt x="738145" y="861518"/>
                  </a:lnTo>
                  <a:lnTo>
                    <a:pt x="766988" y="834324"/>
                  </a:lnTo>
                  <a:lnTo>
                    <a:pt x="793334" y="794019"/>
                  </a:lnTo>
                  <a:lnTo>
                    <a:pt x="817257" y="738793"/>
                  </a:lnTo>
                  <a:lnTo>
                    <a:pt x="820701" y="757115"/>
                  </a:lnTo>
                  <a:lnTo>
                    <a:pt x="838460" y="763214"/>
                  </a:lnTo>
                  <a:lnTo>
                    <a:pt x="864594" y="763214"/>
                  </a:lnTo>
                  <a:lnTo>
                    <a:pt x="855171" y="786233"/>
                  </a:lnTo>
                  <a:lnTo>
                    <a:pt x="833224" y="827676"/>
                  </a:lnTo>
                  <a:lnTo>
                    <a:pt x="807051" y="865261"/>
                  </a:lnTo>
                  <a:lnTo>
                    <a:pt x="789350" y="883809"/>
                  </a:lnTo>
                  <a:close/>
                </a:path>
                <a:path w="981709" h="941704">
                  <a:moveTo>
                    <a:pt x="864594" y="763214"/>
                  </a:moveTo>
                  <a:lnTo>
                    <a:pt x="838460" y="763214"/>
                  </a:lnTo>
                  <a:lnTo>
                    <a:pt x="859551" y="758081"/>
                  </a:lnTo>
                  <a:lnTo>
                    <a:pt x="872987" y="742709"/>
                  </a:lnTo>
                  <a:lnTo>
                    <a:pt x="864594" y="76321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1892781" y="7173126"/>
              <a:ext cx="1044972" cy="1155889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11870678" y="7921396"/>
              <a:ext cx="977900" cy="437515"/>
            </a:xfrm>
            <a:custGeom>
              <a:avLst/>
              <a:gdLst/>
              <a:ahLst/>
              <a:cxnLst/>
              <a:rect l="l" t="t" r="r" b="b"/>
              <a:pathLst>
                <a:path w="977900" h="437515">
                  <a:moveTo>
                    <a:pt x="882217" y="437004"/>
                  </a:moveTo>
                  <a:lnTo>
                    <a:pt x="837269" y="431699"/>
                  </a:lnTo>
                  <a:lnTo>
                    <a:pt x="777047" y="415821"/>
                  </a:lnTo>
                  <a:lnTo>
                    <a:pt x="522931" y="339832"/>
                  </a:lnTo>
                  <a:lnTo>
                    <a:pt x="500586" y="333950"/>
                  </a:lnTo>
                  <a:lnTo>
                    <a:pt x="372772" y="303085"/>
                  </a:lnTo>
                  <a:lnTo>
                    <a:pt x="317853" y="288846"/>
                  </a:lnTo>
                  <a:lnTo>
                    <a:pt x="260747" y="272859"/>
                  </a:lnTo>
                  <a:lnTo>
                    <a:pt x="203839" y="255261"/>
                  </a:lnTo>
                  <a:lnTo>
                    <a:pt x="149512" y="236190"/>
                  </a:lnTo>
                  <a:lnTo>
                    <a:pt x="100149" y="215781"/>
                  </a:lnTo>
                  <a:lnTo>
                    <a:pt x="58133" y="194171"/>
                  </a:lnTo>
                  <a:lnTo>
                    <a:pt x="25847" y="171498"/>
                  </a:lnTo>
                  <a:lnTo>
                    <a:pt x="0" y="123506"/>
                  </a:lnTo>
                  <a:lnTo>
                    <a:pt x="9832" y="69921"/>
                  </a:lnTo>
                  <a:lnTo>
                    <a:pt x="28608" y="31282"/>
                  </a:lnTo>
                  <a:lnTo>
                    <a:pt x="57759" y="7879"/>
                  </a:lnTo>
                  <a:lnTo>
                    <a:pt x="98717" y="0"/>
                  </a:lnTo>
                  <a:lnTo>
                    <a:pt x="152913" y="7935"/>
                  </a:lnTo>
                  <a:lnTo>
                    <a:pt x="203967" y="21705"/>
                  </a:lnTo>
                  <a:lnTo>
                    <a:pt x="254783" y="36283"/>
                  </a:lnTo>
                  <a:lnTo>
                    <a:pt x="334594" y="60217"/>
                  </a:lnTo>
                  <a:lnTo>
                    <a:pt x="108498" y="60217"/>
                  </a:lnTo>
                  <a:lnTo>
                    <a:pt x="75706" y="61933"/>
                  </a:lnTo>
                  <a:lnTo>
                    <a:pt x="60224" y="73473"/>
                  </a:lnTo>
                  <a:lnTo>
                    <a:pt x="52911" y="95609"/>
                  </a:lnTo>
                  <a:lnTo>
                    <a:pt x="44626" y="129115"/>
                  </a:lnTo>
                  <a:lnTo>
                    <a:pt x="56585" y="135538"/>
                  </a:lnTo>
                  <a:lnTo>
                    <a:pt x="141474" y="164348"/>
                  </a:lnTo>
                  <a:lnTo>
                    <a:pt x="816068" y="366502"/>
                  </a:lnTo>
                  <a:lnTo>
                    <a:pt x="870847" y="376451"/>
                  </a:lnTo>
                  <a:lnTo>
                    <a:pt x="958170" y="376451"/>
                  </a:lnTo>
                  <a:lnTo>
                    <a:pt x="939987" y="409597"/>
                  </a:lnTo>
                  <a:lnTo>
                    <a:pt x="915314" y="430162"/>
                  </a:lnTo>
                  <a:lnTo>
                    <a:pt x="882217" y="437004"/>
                  </a:lnTo>
                  <a:close/>
                </a:path>
                <a:path w="977900" h="437515">
                  <a:moveTo>
                    <a:pt x="932115" y="319335"/>
                  </a:moveTo>
                  <a:lnTo>
                    <a:pt x="913554" y="299436"/>
                  </a:lnTo>
                  <a:lnTo>
                    <a:pt x="869837" y="278788"/>
                  </a:lnTo>
                  <a:lnTo>
                    <a:pt x="816673" y="261966"/>
                  </a:lnTo>
                  <a:lnTo>
                    <a:pt x="726816" y="238760"/>
                  </a:lnTo>
                  <a:lnTo>
                    <a:pt x="190185" y="78017"/>
                  </a:lnTo>
                  <a:lnTo>
                    <a:pt x="163237" y="70165"/>
                  </a:lnTo>
                  <a:lnTo>
                    <a:pt x="135992" y="63822"/>
                  </a:lnTo>
                  <a:lnTo>
                    <a:pt x="108498" y="60217"/>
                  </a:lnTo>
                  <a:lnTo>
                    <a:pt x="334594" y="60217"/>
                  </a:lnTo>
                  <a:lnTo>
                    <a:pt x="778950" y="193357"/>
                  </a:lnTo>
                  <a:lnTo>
                    <a:pt x="822428" y="204912"/>
                  </a:lnTo>
                  <a:lnTo>
                    <a:pt x="870281" y="218185"/>
                  </a:lnTo>
                  <a:lnTo>
                    <a:pt x="916276" y="236136"/>
                  </a:lnTo>
                  <a:lnTo>
                    <a:pt x="954180" y="261728"/>
                  </a:lnTo>
                  <a:lnTo>
                    <a:pt x="968628" y="283905"/>
                  </a:lnTo>
                  <a:lnTo>
                    <a:pt x="949043" y="283905"/>
                  </a:lnTo>
                  <a:lnTo>
                    <a:pt x="936517" y="301097"/>
                  </a:lnTo>
                  <a:lnTo>
                    <a:pt x="932115" y="319335"/>
                  </a:lnTo>
                  <a:close/>
                </a:path>
                <a:path w="977900" h="437515">
                  <a:moveTo>
                    <a:pt x="949638" y="339698"/>
                  </a:moveTo>
                  <a:lnTo>
                    <a:pt x="936623" y="324168"/>
                  </a:lnTo>
                  <a:lnTo>
                    <a:pt x="932115" y="319335"/>
                  </a:lnTo>
                  <a:lnTo>
                    <a:pt x="936517" y="301097"/>
                  </a:lnTo>
                  <a:lnTo>
                    <a:pt x="949043" y="283905"/>
                  </a:lnTo>
                  <a:lnTo>
                    <a:pt x="964951" y="284930"/>
                  </a:lnTo>
                  <a:lnTo>
                    <a:pt x="976951" y="299013"/>
                  </a:lnTo>
                  <a:lnTo>
                    <a:pt x="977400" y="311211"/>
                  </a:lnTo>
                  <a:lnTo>
                    <a:pt x="977176" y="319480"/>
                  </a:lnTo>
                  <a:lnTo>
                    <a:pt x="965479" y="335771"/>
                  </a:lnTo>
                  <a:lnTo>
                    <a:pt x="949638" y="339698"/>
                  </a:lnTo>
                  <a:close/>
                </a:path>
                <a:path w="977900" h="437515">
                  <a:moveTo>
                    <a:pt x="977400" y="311211"/>
                  </a:moveTo>
                  <a:lnTo>
                    <a:pt x="976951" y="299013"/>
                  </a:lnTo>
                  <a:lnTo>
                    <a:pt x="964951" y="284930"/>
                  </a:lnTo>
                  <a:lnTo>
                    <a:pt x="949043" y="283905"/>
                  </a:lnTo>
                  <a:lnTo>
                    <a:pt x="968628" y="283905"/>
                  </a:lnTo>
                  <a:lnTo>
                    <a:pt x="977759" y="297921"/>
                  </a:lnTo>
                  <a:lnTo>
                    <a:pt x="977400" y="311211"/>
                  </a:lnTo>
                  <a:close/>
                </a:path>
                <a:path w="977900" h="437515">
                  <a:moveTo>
                    <a:pt x="971341" y="339698"/>
                  </a:moveTo>
                  <a:lnTo>
                    <a:pt x="949638" y="339698"/>
                  </a:lnTo>
                  <a:lnTo>
                    <a:pt x="965479" y="335771"/>
                  </a:lnTo>
                  <a:lnTo>
                    <a:pt x="977176" y="319480"/>
                  </a:lnTo>
                  <a:lnTo>
                    <a:pt x="977400" y="311211"/>
                  </a:lnTo>
                  <a:lnTo>
                    <a:pt x="977759" y="320994"/>
                  </a:lnTo>
                  <a:lnTo>
                    <a:pt x="971341" y="339698"/>
                  </a:lnTo>
                  <a:close/>
                </a:path>
                <a:path w="977900" h="437515">
                  <a:moveTo>
                    <a:pt x="958170" y="376451"/>
                  </a:moveTo>
                  <a:lnTo>
                    <a:pt x="870847" y="376451"/>
                  </a:lnTo>
                  <a:lnTo>
                    <a:pt x="904440" y="373577"/>
                  </a:lnTo>
                  <a:lnTo>
                    <a:pt x="920615" y="359491"/>
                  </a:lnTo>
                  <a:lnTo>
                    <a:pt x="928323" y="335046"/>
                  </a:lnTo>
                  <a:lnTo>
                    <a:pt x="932115" y="319335"/>
                  </a:lnTo>
                  <a:lnTo>
                    <a:pt x="936623" y="324168"/>
                  </a:lnTo>
                  <a:lnTo>
                    <a:pt x="949638" y="339698"/>
                  </a:lnTo>
                  <a:lnTo>
                    <a:pt x="971341" y="339698"/>
                  </a:lnTo>
                  <a:lnTo>
                    <a:pt x="959661" y="373732"/>
                  </a:lnTo>
                  <a:lnTo>
                    <a:pt x="958170" y="37645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" name="object 144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1937301" y="7801628"/>
              <a:ext cx="934930" cy="378583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11911391" y="7777940"/>
              <a:ext cx="985519" cy="429259"/>
            </a:xfrm>
            <a:custGeom>
              <a:avLst/>
              <a:gdLst/>
              <a:ahLst/>
              <a:cxnLst/>
              <a:rect l="l" t="t" r="r" b="b"/>
              <a:pathLst>
                <a:path w="985520" h="429259">
                  <a:moveTo>
                    <a:pt x="878316" y="429082"/>
                  </a:moveTo>
                  <a:lnTo>
                    <a:pt x="817760" y="418834"/>
                  </a:lnTo>
                  <a:lnTo>
                    <a:pt x="772025" y="406536"/>
                  </a:lnTo>
                  <a:lnTo>
                    <a:pt x="726471" y="393583"/>
                  </a:lnTo>
                  <a:lnTo>
                    <a:pt x="545138" y="339035"/>
                  </a:lnTo>
                  <a:lnTo>
                    <a:pt x="524101" y="333480"/>
                  </a:lnTo>
                  <a:lnTo>
                    <a:pt x="393735" y="301392"/>
                  </a:lnTo>
                  <a:lnTo>
                    <a:pt x="336446" y="286388"/>
                  </a:lnTo>
                  <a:lnTo>
                    <a:pt x="276532" y="269648"/>
                  </a:lnTo>
                  <a:lnTo>
                    <a:pt x="216569" y="251420"/>
                  </a:lnTo>
                  <a:lnTo>
                    <a:pt x="159134" y="231955"/>
                  </a:lnTo>
                  <a:lnTo>
                    <a:pt x="106800" y="211503"/>
                  </a:lnTo>
                  <a:lnTo>
                    <a:pt x="62145" y="190314"/>
                  </a:lnTo>
                  <a:lnTo>
                    <a:pt x="27742" y="168638"/>
                  </a:lnTo>
                  <a:lnTo>
                    <a:pt x="0" y="124826"/>
                  </a:lnTo>
                  <a:lnTo>
                    <a:pt x="10201" y="77159"/>
                  </a:lnTo>
                  <a:lnTo>
                    <a:pt x="28088" y="42333"/>
                  </a:lnTo>
                  <a:lnTo>
                    <a:pt x="52583" y="18859"/>
                  </a:lnTo>
                  <a:lnTo>
                    <a:pt x="82613" y="5244"/>
                  </a:lnTo>
                  <a:lnTo>
                    <a:pt x="117102" y="0"/>
                  </a:lnTo>
                  <a:lnTo>
                    <a:pt x="154975" y="1634"/>
                  </a:lnTo>
                  <a:lnTo>
                    <a:pt x="195157" y="8657"/>
                  </a:lnTo>
                  <a:lnTo>
                    <a:pt x="236573" y="19579"/>
                  </a:lnTo>
                  <a:lnTo>
                    <a:pt x="278147" y="32908"/>
                  </a:lnTo>
                  <a:lnTo>
                    <a:pt x="331641" y="51694"/>
                  </a:lnTo>
                  <a:lnTo>
                    <a:pt x="105749" y="51694"/>
                  </a:lnTo>
                  <a:lnTo>
                    <a:pt x="73968" y="60114"/>
                  </a:lnTo>
                  <a:lnTo>
                    <a:pt x="56998" y="83735"/>
                  </a:lnTo>
                  <a:lnTo>
                    <a:pt x="60333" y="112714"/>
                  </a:lnTo>
                  <a:lnTo>
                    <a:pt x="89464" y="137208"/>
                  </a:lnTo>
                  <a:lnTo>
                    <a:pt x="133867" y="155424"/>
                  </a:lnTo>
                  <a:lnTo>
                    <a:pt x="179038" y="172187"/>
                  </a:lnTo>
                  <a:lnTo>
                    <a:pt x="224830" y="187728"/>
                  </a:lnTo>
                  <a:lnTo>
                    <a:pt x="271099" y="202279"/>
                  </a:lnTo>
                  <a:lnTo>
                    <a:pt x="317698" y="216068"/>
                  </a:lnTo>
                  <a:lnTo>
                    <a:pt x="504472" y="268229"/>
                  </a:lnTo>
                  <a:lnTo>
                    <a:pt x="826961" y="364223"/>
                  </a:lnTo>
                  <a:lnTo>
                    <a:pt x="854386" y="370669"/>
                  </a:lnTo>
                  <a:lnTo>
                    <a:pt x="880998" y="374278"/>
                  </a:lnTo>
                  <a:lnTo>
                    <a:pt x="961008" y="374278"/>
                  </a:lnTo>
                  <a:lnTo>
                    <a:pt x="947556" y="400180"/>
                  </a:lnTo>
                  <a:lnTo>
                    <a:pt x="919705" y="422739"/>
                  </a:lnTo>
                  <a:lnTo>
                    <a:pt x="878316" y="429082"/>
                  </a:lnTo>
                  <a:close/>
                </a:path>
                <a:path w="985520" h="429259">
                  <a:moveTo>
                    <a:pt x="933155" y="317953"/>
                  </a:moveTo>
                  <a:lnTo>
                    <a:pt x="913149" y="294446"/>
                  </a:lnTo>
                  <a:lnTo>
                    <a:pt x="869471" y="272093"/>
                  </a:lnTo>
                  <a:lnTo>
                    <a:pt x="816433" y="254561"/>
                  </a:lnTo>
                  <a:lnTo>
                    <a:pt x="723961" y="230343"/>
                  </a:lnTo>
                  <a:lnTo>
                    <a:pt x="187257" y="69702"/>
                  </a:lnTo>
                  <a:lnTo>
                    <a:pt x="159827" y="61748"/>
                  </a:lnTo>
                  <a:lnTo>
                    <a:pt x="132376" y="55302"/>
                  </a:lnTo>
                  <a:lnTo>
                    <a:pt x="105749" y="51694"/>
                  </a:lnTo>
                  <a:lnTo>
                    <a:pt x="331641" y="51694"/>
                  </a:lnTo>
                  <a:lnTo>
                    <a:pt x="357471" y="60828"/>
                  </a:lnTo>
                  <a:lnTo>
                    <a:pt x="393070" y="72437"/>
                  </a:lnTo>
                  <a:lnTo>
                    <a:pt x="772711" y="185998"/>
                  </a:lnTo>
                  <a:lnTo>
                    <a:pt x="868299" y="210961"/>
                  </a:lnTo>
                  <a:lnTo>
                    <a:pt x="918618" y="228930"/>
                  </a:lnTo>
                  <a:lnTo>
                    <a:pt x="960069" y="254030"/>
                  </a:lnTo>
                  <a:lnTo>
                    <a:pt x="978893" y="280614"/>
                  </a:lnTo>
                  <a:lnTo>
                    <a:pt x="968387" y="280614"/>
                  </a:lnTo>
                  <a:lnTo>
                    <a:pt x="949516" y="286428"/>
                  </a:lnTo>
                  <a:lnTo>
                    <a:pt x="936623" y="303474"/>
                  </a:lnTo>
                  <a:lnTo>
                    <a:pt x="933155" y="317953"/>
                  </a:lnTo>
                  <a:close/>
                </a:path>
                <a:path w="985520" h="429259">
                  <a:moveTo>
                    <a:pt x="949866" y="333340"/>
                  </a:moveTo>
                  <a:lnTo>
                    <a:pt x="937046" y="322525"/>
                  </a:lnTo>
                  <a:lnTo>
                    <a:pt x="933155" y="317953"/>
                  </a:lnTo>
                  <a:lnTo>
                    <a:pt x="936623" y="303474"/>
                  </a:lnTo>
                  <a:lnTo>
                    <a:pt x="949516" y="286428"/>
                  </a:lnTo>
                  <a:lnTo>
                    <a:pt x="968387" y="280614"/>
                  </a:lnTo>
                  <a:lnTo>
                    <a:pt x="983511" y="287341"/>
                  </a:lnTo>
                  <a:lnTo>
                    <a:pt x="984097" y="294644"/>
                  </a:lnTo>
                  <a:lnTo>
                    <a:pt x="982447" y="309487"/>
                  </a:lnTo>
                  <a:lnTo>
                    <a:pt x="967912" y="326652"/>
                  </a:lnTo>
                  <a:lnTo>
                    <a:pt x="949866" y="333340"/>
                  </a:lnTo>
                  <a:close/>
                </a:path>
                <a:path w="985520" h="429259">
                  <a:moveTo>
                    <a:pt x="984097" y="294644"/>
                  </a:moveTo>
                  <a:lnTo>
                    <a:pt x="983511" y="287341"/>
                  </a:lnTo>
                  <a:lnTo>
                    <a:pt x="968387" y="280614"/>
                  </a:lnTo>
                  <a:lnTo>
                    <a:pt x="978893" y="280614"/>
                  </a:lnTo>
                  <a:lnTo>
                    <a:pt x="984739" y="288869"/>
                  </a:lnTo>
                  <a:lnTo>
                    <a:pt x="984097" y="294644"/>
                  </a:lnTo>
                  <a:close/>
                </a:path>
                <a:path w="985520" h="429259">
                  <a:moveTo>
                    <a:pt x="976826" y="333340"/>
                  </a:moveTo>
                  <a:lnTo>
                    <a:pt x="949866" y="333340"/>
                  </a:lnTo>
                  <a:lnTo>
                    <a:pt x="967912" y="326652"/>
                  </a:lnTo>
                  <a:lnTo>
                    <a:pt x="982447" y="309487"/>
                  </a:lnTo>
                  <a:lnTo>
                    <a:pt x="984097" y="294644"/>
                  </a:lnTo>
                  <a:lnTo>
                    <a:pt x="985162" y="307919"/>
                  </a:lnTo>
                  <a:lnTo>
                    <a:pt x="976826" y="333340"/>
                  </a:lnTo>
                  <a:close/>
                </a:path>
                <a:path w="985520" h="429259">
                  <a:moveTo>
                    <a:pt x="961008" y="374278"/>
                  </a:moveTo>
                  <a:lnTo>
                    <a:pt x="880998" y="374278"/>
                  </a:lnTo>
                  <a:lnTo>
                    <a:pt x="909007" y="371341"/>
                  </a:lnTo>
                  <a:lnTo>
                    <a:pt x="922413" y="358085"/>
                  </a:lnTo>
                  <a:lnTo>
                    <a:pt x="929017" y="335225"/>
                  </a:lnTo>
                  <a:lnTo>
                    <a:pt x="933155" y="317953"/>
                  </a:lnTo>
                  <a:lnTo>
                    <a:pt x="937046" y="322525"/>
                  </a:lnTo>
                  <a:lnTo>
                    <a:pt x="949866" y="333340"/>
                  </a:lnTo>
                  <a:lnTo>
                    <a:pt x="976826" y="333340"/>
                  </a:lnTo>
                  <a:lnTo>
                    <a:pt x="967498" y="361782"/>
                  </a:lnTo>
                  <a:lnTo>
                    <a:pt x="961008" y="37427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6" name="object 14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1981716" y="7652811"/>
              <a:ext cx="935036" cy="378597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11959190" y="7625546"/>
              <a:ext cx="979169" cy="435609"/>
            </a:xfrm>
            <a:custGeom>
              <a:avLst/>
              <a:gdLst/>
              <a:ahLst/>
              <a:cxnLst/>
              <a:rect l="l" t="t" r="r" b="b"/>
              <a:pathLst>
                <a:path w="979170" h="435609">
                  <a:moveTo>
                    <a:pt x="886948" y="435431"/>
                  </a:moveTo>
                  <a:lnTo>
                    <a:pt x="843065" y="430467"/>
                  </a:lnTo>
                  <a:lnTo>
                    <a:pt x="783815" y="414911"/>
                  </a:lnTo>
                  <a:lnTo>
                    <a:pt x="505588" y="331725"/>
                  </a:lnTo>
                  <a:lnTo>
                    <a:pt x="480409" y="325150"/>
                  </a:lnTo>
                  <a:lnTo>
                    <a:pt x="341727" y="291985"/>
                  </a:lnTo>
                  <a:lnTo>
                    <a:pt x="283754" y="276731"/>
                  </a:lnTo>
                  <a:lnTo>
                    <a:pt x="224559" y="259519"/>
                  </a:lnTo>
                  <a:lnTo>
                    <a:pt x="166932" y="240432"/>
                  </a:lnTo>
                  <a:lnTo>
                    <a:pt x="113665" y="219555"/>
                  </a:lnTo>
                  <a:lnTo>
                    <a:pt x="67547" y="196974"/>
                  </a:lnTo>
                  <a:lnTo>
                    <a:pt x="31370" y="172772"/>
                  </a:lnTo>
                  <a:lnTo>
                    <a:pt x="0" y="119844"/>
                  </a:lnTo>
                  <a:lnTo>
                    <a:pt x="8172" y="63602"/>
                  </a:lnTo>
                  <a:lnTo>
                    <a:pt x="27945" y="26713"/>
                  </a:lnTo>
                  <a:lnTo>
                    <a:pt x="57911" y="6428"/>
                  </a:lnTo>
                  <a:lnTo>
                    <a:pt x="96662" y="0"/>
                  </a:lnTo>
                  <a:lnTo>
                    <a:pt x="142793" y="4677"/>
                  </a:lnTo>
                  <a:lnTo>
                    <a:pt x="194896" y="17713"/>
                  </a:lnTo>
                  <a:lnTo>
                    <a:pt x="329931" y="58142"/>
                  </a:lnTo>
                  <a:lnTo>
                    <a:pt x="110931" y="58142"/>
                  </a:lnTo>
                  <a:lnTo>
                    <a:pt x="75445" y="65856"/>
                  </a:lnTo>
                  <a:lnTo>
                    <a:pt x="53641" y="88106"/>
                  </a:lnTo>
                  <a:lnTo>
                    <a:pt x="52101" y="115456"/>
                  </a:lnTo>
                  <a:lnTo>
                    <a:pt x="77408" y="138471"/>
                  </a:lnTo>
                  <a:lnTo>
                    <a:pt x="123678" y="157434"/>
                  </a:lnTo>
                  <a:lnTo>
                    <a:pt x="170762" y="174865"/>
                  </a:lnTo>
                  <a:lnTo>
                    <a:pt x="218503" y="191006"/>
                  </a:lnTo>
                  <a:lnTo>
                    <a:pt x="266745" y="206103"/>
                  </a:lnTo>
                  <a:lnTo>
                    <a:pt x="315331" y="220400"/>
                  </a:lnTo>
                  <a:lnTo>
                    <a:pt x="509979" y="274475"/>
                  </a:lnTo>
                  <a:lnTo>
                    <a:pt x="791468" y="358387"/>
                  </a:lnTo>
                  <a:lnTo>
                    <a:pt x="817099" y="365737"/>
                  </a:lnTo>
                  <a:lnTo>
                    <a:pt x="843008" y="371639"/>
                  </a:lnTo>
                  <a:lnTo>
                    <a:pt x="869155" y="375011"/>
                  </a:lnTo>
                  <a:lnTo>
                    <a:pt x="960113" y="375011"/>
                  </a:lnTo>
                  <a:lnTo>
                    <a:pt x="942658" y="407831"/>
                  </a:lnTo>
                  <a:lnTo>
                    <a:pt x="918976" y="428365"/>
                  </a:lnTo>
                  <a:lnTo>
                    <a:pt x="886948" y="435431"/>
                  </a:lnTo>
                  <a:close/>
                </a:path>
                <a:path w="979170" h="435609">
                  <a:moveTo>
                    <a:pt x="931886" y="314817"/>
                  </a:moveTo>
                  <a:lnTo>
                    <a:pt x="913530" y="296460"/>
                  </a:lnTo>
                  <a:lnTo>
                    <a:pt x="866472" y="275117"/>
                  </a:lnTo>
                  <a:lnTo>
                    <a:pt x="809293" y="257067"/>
                  </a:lnTo>
                  <a:lnTo>
                    <a:pt x="715289" y="232346"/>
                  </a:lnTo>
                  <a:lnTo>
                    <a:pt x="188572" y="74677"/>
                  </a:lnTo>
                  <a:lnTo>
                    <a:pt x="162946" y="67363"/>
                  </a:lnTo>
                  <a:lnTo>
                    <a:pt x="137062" y="61497"/>
                  </a:lnTo>
                  <a:lnTo>
                    <a:pt x="110931" y="58142"/>
                  </a:lnTo>
                  <a:lnTo>
                    <a:pt x="329931" y="58142"/>
                  </a:lnTo>
                  <a:lnTo>
                    <a:pt x="786459" y="194669"/>
                  </a:lnTo>
                  <a:lnTo>
                    <a:pt x="828126" y="206009"/>
                  </a:lnTo>
                  <a:lnTo>
                    <a:pt x="874022" y="219326"/>
                  </a:lnTo>
                  <a:lnTo>
                    <a:pt x="918172" y="237280"/>
                  </a:lnTo>
                  <a:lnTo>
                    <a:pt x="954602" y="262535"/>
                  </a:lnTo>
                  <a:lnTo>
                    <a:pt x="966873" y="281544"/>
                  </a:lnTo>
                  <a:lnTo>
                    <a:pt x="948691" y="281544"/>
                  </a:lnTo>
                  <a:lnTo>
                    <a:pt x="935988" y="297857"/>
                  </a:lnTo>
                  <a:lnTo>
                    <a:pt x="931886" y="314817"/>
                  </a:lnTo>
                  <a:close/>
                </a:path>
                <a:path w="979170" h="435609">
                  <a:moveTo>
                    <a:pt x="950732" y="337206"/>
                  </a:moveTo>
                  <a:lnTo>
                    <a:pt x="937786" y="320718"/>
                  </a:lnTo>
                  <a:lnTo>
                    <a:pt x="931886" y="314817"/>
                  </a:lnTo>
                  <a:lnTo>
                    <a:pt x="935988" y="297857"/>
                  </a:lnTo>
                  <a:lnTo>
                    <a:pt x="948691" y="281544"/>
                  </a:lnTo>
                  <a:lnTo>
                    <a:pt x="965043" y="284192"/>
                  </a:lnTo>
                  <a:lnTo>
                    <a:pt x="977341" y="299016"/>
                  </a:lnTo>
                  <a:lnTo>
                    <a:pt x="977417" y="319899"/>
                  </a:lnTo>
                  <a:lnTo>
                    <a:pt x="966246" y="334992"/>
                  </a:lnTo>
                  <a:lnTo>
                    <a:pt x="950732" y="337206"/>
                  </a:lnTo>
                  <a:close/>
                </a:path>
                <a:path w="979170" h="435609">
                  <a:moveTo>
                    <a:pt x="977341" y="299016"/>
                  </a:moveTo>
                  <a:lnTo>
                    <a:pt x="965043" y="284192"/>
                  </a:lnTo>
                  <a:lnTo>
                    <a:pt x="948691" y="281544"/>
                  </a:lnTo>
                  <a:lnTo>
                    <a:pt x="966873" y="281544"/>
                  </a:lnTo>
                  <a:lnTo>
                    <a:pt x="977336" y="297752"/>
                  </a:lnTo>
                  <a:lnTo>
                    <a:pt x="977341" y="299016"/>
                  </a:lnTo>
                  <a:close/>
                </a:path>
                <a:path w="979170" h="435609">
                  <a:moveTo>
                    <a:pt x="973413" y="337206"/>
                  </a:moveTo>
                  <a:lnTo>
                    <a:pt x="950732" y="337206"/>
                  </a:lnTo>
                  <a:lnTo>
                    <a:pt x="966246" y="334992"/>
                  </a:lnTo>
                  <a:lnTo>
                    <a:pt x="977417" y="319899"/>
                  </a:lnTo>
                  <a:lnTo>
                    <a:pt x="977341" y="299016"/>
                  </a:lnTo>
                  <a:lnTo>
                    <a:pt x="977627" y="299361"/>
                  </a:lnTo>
                  <a:lnTo>
                    <a:pt x="978981" y="319899"/>
                  </a:lnTo>
                  <a:lnTo>
                    <a:pt x="978992" y="320718"/>
                  </a:lnTo>
                  <a:lnTo>
                    <a:pt x="973413" y="337206"/>
                  </a:lnTo>
                  <a:close/>
                </a:path>
                <a:path w="979170" h="435609">
                  <a:moveTo>
                    <a:pt x="960113" y="375011"/>
                  </a:moveTo>
                  <a:lnTo>
                    <a:pt x="869155" y="375011"/>
                  </a:lnTo>
                  <a:lnTo>
                    <a:pt x="903272" y="371722"/>
                  </a:lnTo>
                  <a:lnTo>
                    <a:pt x="919862" y="356794"/>
                  </a:lnTo>
                  <a:lnTo>
                    <a:pt x="927806" y="331686"/>
                  </a:lnTo>
                  <a:lnTo>
                    <a:pt x="931886" y="314817"/>
                  </a:lnTo>
                  <a:lnTo>
                    <a:pt x="937786" y="320718"/>
                  </a:lnTo>
                  <a:lnTo>
                    <a:pt x="950732" y="337206"/>
                  </a:lnTo>
                  <a:lnTo>
                    <a:pt x="973413" y="337206"/>
                  </a:lnTo>
                  <a:lnTo>
                    <a:pt x="961506" y="372393"/>
                  </a:lnTo>
                  <a:lnTo>
                    <a:pt x="960113" y="37501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8" name="object 148"/>
          <p:cNvSpPr txBox="1">
            <a:spLocks noGrp="1"/>
          </p:cNvSpPr>
          <p:nvPr>
            <p:ph type="title"/>
          </p:nvPr>
        </p:nvSpPr>
        <p:spPr>
          <a:xfrm>
            <a:off x="11372968" y="2942051"/>
            <a:ext cx="5532714" cy="21698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0" spc="-475" dirty="0"/>
              <a:t>Н</a:t>
            </a:r>
            <a:r>
              <a:rPr lang="uk-UA" sz="7000" spc="580" dirty="0"/>
              <a:t>а</a:t>
            </a:r>
            <a:r>
              <a:rPr sz="7000" spc="-415" dirty="0" err="1"/>
              <a:t>в</a:t>
            </a:r>
            <a:r>
              <a:rPr sz="7000" spc="-575" dirty="0" err="1"/>
              <a:t>ч</a:t>
            </a:r>
            <a:r>
              <a:rPr sz="7000" spc="580" dirty="0" err="1"/>
              <a:t>а</a:t>
            </a:r>
            <a:r>
              <a:rPr sz="7000" spc="-400" dirty="0" err="1"/>
              <a:t>л</a:t>
            </a:r>
            <a:r>
              <a:rPr sz="7000" spc="-430" dirty="0" err="1"/>
              <a:t>ь</a:t>
            </a:r>
            <a:r>
              <a:rPr sz="7000" spc="-245" dirty="0" err="1"/>
              <a:t>н</a:t>
            </a:r>
            <a:r>
              <a:rPr sz="7000" spc="-520" dirty="0" err="1"/>
              <a:t>і</a:t>
            </a:r>
            <a:r>
              <a:rPr sz="7000" spc="-520" dirty="0"/>
              <a:t> </a:t>
            </a:r>
            <a:r>
              <a:rPr lang="uk-UA" sz="7000" spc="-310" dirty="0"/>
              <a:t>осередки</a:t>
            </a:r>
            <a:endParaRPr sz="7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7F8A9B-5E36-4DBD-9120-AB330165A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2900"/>
            <a:ext cx="4114800" cy="497793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4571" y="3825677"/>
            <a:ext cx="15097124" cy="463867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0" rIns="0" bIns="0" rtlCol="0">
            <a:spAutoFit/>
          </a:bodyPr>
          <a:lstStyle/>
          <a:p>
            <a:pPr marL="3902710" marR="5080" indent="-3399154">
              <a:lnSpc>
                <a:spcPts val="4500"/>
              </a:lnSpc>
              <a:spcBef>
                <a:spcPts val="1050"/>
              </a:spcBef>
            </a:pPr>
            <a:r>
              <a:rPr spc="-470" dirty="0"/>
              <a:t>К</a:t>
            </a:r>
            <a:r>
              <a:rPr spc="-345" dirty="0"/>
              <a:t>і</a:t>
            </a:r>
            <a:r>
              <a:rPr spc="-170" dirty="0"/>
              <a:t>н</a:t>
            </a:r>
            <a:r>
              <a:rPr spc="-110" dirty="0"/>
              <a:t>ц</a:t>
            </a:r>
            <a:r>
              <a:rPr spc="240" dirty="0"/>
              <a:t>е</a:t>
            </a:r>
            <a:r>
              <a:rPr spc="-280" dirty="0"/>
              <a:t>в</a:t>
            </a:r>
            <a:r>
              <a:rPr spc="-155" dirty="0"/>
              <a:t>и</a:t>
            </a:r>
            <a:r>
              <a:rPr spc="-150" dirty="0"/>
              <a:t>й</a:t>
            </a:r>
            <a:r>
              <a:rPr spc="-345" dirty="0"/>
              <a:t> </a:t>
            </a:r>
            <a:r>
              <a:rPr spc="260" dirty="0"/>
              <a:t>р</a:t>
            </a:r>
            <a:r>
              <a:rPr spc="240" dirty="0"/>
              <a:t>е</a:t>
            </a:r>
            <a:r>
              <a:rPr spc="-210" dirty="0"/>
              <a:t>з</a:t>
            </a:r>
            <a:r>
              <a:rPr spc="-260" dirty="0"/>
              <a:t>у</a:t>
            </a:r>
            <a:r>
              <a:rPr spc="-270" dirty="0"/>
              <a:t>л</a:t>
            </a:r>
            <a:r>
              <a:rPr spc="-290" dirty="0"/>
              <a:t>ь</a:t>
            </a:r>
            <a:r>
              <a:rPr spc="-515" dirty="0"/>
              <a:t>т</a:t>
            </a:r>
            <a:r>
              <a:rPr spc="365" dirty="0"/>
              <a:t>а</a:t>
            </a:r>
            <a:r>
              <a:rPr spc="-509" dirty="0"/>
              <a:t>т</a:t>
            </a:r>
            <a:r>
              <a:rPr spc="-340" dirty="0"/>
              <a:t> </a:t>
            </a:r>
            <a:r>
              <a:rPr spc="-620" dirty="0"/>
              <a:t>–</a:t>
            </a:r>
            <a:r>
              <a:rPr spc="-340" dirty="0"/>
              <a:t> </a:t>
            </a:r>
            <a:r>
              <a:rPr spc="-170" dirty="0"/>
              <a:t>н</a:t>
            </a:r>
            <a:r>
              <a:rPr spc="365" dirty="0"/>
              <a:t>а</a:t>
            </a:r>
            <a:r>
              <a:rPr spc="215" dirty="0"/>
              <a:t>д</a:t>
            </a:r>
            <a:r>
              <a:rPr spc="365" dirty="0"/>
              <a:t>а</a:t>
            </a:r>
            <a:r>
              <a:rPr spc="-170" dirty="0"/>
              <a:t>нн</a:t>
            </a:r>
            <a:r>
              <a:rPr spc="-430" dirty="0"/>
              <a:t>я</a:t>
            </a:r>
            <a:r>
              <a:rPr spc="-340" dirty="0"/>
              <a:t> </a:t>
            </a:r>
            <a:r>
              <a:rPr spc="-170" dirty="0"/>
              <a:t>н</a:t>
            </a:r>
            <a:r>
              <a:rPr spc="240" dirty="0"/>
              <a:t>е</a:t>
            </a:r>
            <a:r>
              <a:rPr spc="210" dirty="0"/>
              <a:t>о</a:t>
            </a:r>
            <a:r>
              <a:rPr spc="240" dirty="0"/>
              <a:t>б</a:t>
            </a:r>
            <a:r>
              <a:rPr spc="-515" dirty="0"/>
              <a:t>х</a:t>
            </a:r>
            <a:r>
              <a:rPr spc="-345" dirty="0"/>
              <a:t>і</a:t>
            </a:r>
            <a:r>
              <a:rPr spc="215" dirty="0"/>
              <a:t>д</a:t>
            </a:r>
            <a:r>
              <a:rPr spc="-170" dirty="0"/>
              <a:t>н</a:t>
            </a:r>
            <a:r>
              <a:rPr spc="210" dirty="0"/>
              <a:t>о</a:t>
            </a:r>
            <a:r>
              <a:rPr spc="-340" dirty="0"/>
              <a:t>ї </a:t>
            </a:r>
            <a:r>
              <a:rPr spc="-345" dirty="0"/>
              <a:t>і</a:t>
            </a:r>
            <a:r>
              <a:rPr spc="-170" dirty="0"/>
              <a:t>н</a:t>
            </a:r>
            <a:r>
              <a:rPr spc="-265" dirty="0"/>
              <a:t>ф</a:t>
            </a:r>
            <a:r>
              <a:rPr spc="210" dirty="0"/>
              <a:t>о</a:t>
            </a:r>
            <a:r>
              <a:rPr spc="260" dirty="0"/>
              <a:t>р</a:t>
            </a:r>
            <a:r>
              <a:rPr spc="185" dirty="0"/>
              <a:t>м</a:t>
            </a:r>
            <a:r>
              <a:rPr spc="365" dirty="0"/>
              <a:t>а</a:t>
            </a:r>
            <a:r>
              <a:rPr spc="-110" dirty="0"/>
              <a:t>ц</a:t>
            </a:r>
            <a:r>
              <a:rPr spc="-345" dirty="0"/>
              <a:t>і</a:t>
            </a:r>
            <a:r>
              <a:rPr spc="-405" dirty="0"/>
              <a:t>ї  </a:t>
            </a:r>
            <a:r>
              <a:rPr spc="215" dirty="0"/>
              <a:t>д</a:t>
            </a:r>
            <a:r>
              <a:rPr spc="-270" dirty="0"/>
              <a:t>л</a:t>
            </a:r>
            <a:r>
              <a:rPr spc="-430" dirty="0"/>
              <a:t>я</a:t>
            </a:r>
            <a:r>
              <a:rPr spc="-340" dirty="0"/>
              <a:t> </a:t>
            </a:r>
            <a:r>
              <a:rPr spc="210" dirty="0"/>
              <a:t>о</a:t>
            </a:r>
            <a:r>
              <a:rPr spc="260" dirty="0"/>
              <a:t>р</a:t>
            </a:r>
            <a:r>
              <a:rPr spc="-535" dirty="0"/>
              <a:t>г</a:t>
            </a:r>
            <a:r>
              <a:rPr spc="365" dirty="0"/>
              <a:t>а</a:t>
            </a:r>
            <a:r>
              <a:rPr spc="-170" dirty="0"/>
              <a:t>н</a:t>
            </a:r>
            <a:r>
              <a:rPr spc="-345" dirty="0"/>
              <a:t>і</a:t>
            </a:r>
            <a:r>
              <a:rPr spc="-210" dirty="0"/>
              <a:t>з</a:t>
            </a:r>
            <a:r>
              <a:rPr spc="365" dirty="0"/>
              <a:t>а</a:t>
            </a:r>
            <a:r>
              <a:rPr spc="-110" dirty="0"/>
              <a:t>ц</a:t>
            </a:r>
            <a:r>
              <a:rPr spc="-345" dirty="0"/>
              <a:t>і</a:t>
            </a:r>
            <a:r>
              <a:rPr spc="-340" dirty="0"/>
              <a:t>ї </a:t>
            </a:r>
            <a:r>
              <a:rPr spc="260" dirty="0"/>
              <a:t>р</a:t>
            </a:r>
            <a:r>
              <a:rPr spc="210" dirty="0"/>
              <a:t>о</a:t>
            </a:r>
            <a:r>
              <a:rPr spc="240" dirty="0"/>
              <a:t>б</a:t>
            </a:r>
            <a:r>
              <a:rPr spc="210" dirty="0"/>
              <a:t>о</a:t>
            </a:r>
            <a:r>
              <a:rPr spc="-515" dirty="0"/>
              <a:t>т</a:t>
            </a:r>
            <a:r>
              <a:rPr spc="-150" dirty="0"/>
              <a:t>и</a:t>
            </a:r>
            <a:r>
              <a:rPr spc="-345" dirty="0"/>
              <a:t> </a:t>
            </a:r>
            <a:r>
              <a:rPr spc="-480" dirty="0"/>
              <a:t>к</a:t>
            </a:r>
            <a:r>
              <a:rPr spc="-270" dirty="0"/>
              <a:t>л</a:t>
            </a:r>
            <a:r>
              <a:rPr spc="365" dirty="0"/>
              <a:t>а</a:t>
            </a:r>
            <a:r>
              <a:rPr spc="505" dirty="0"/>
              <a:t>с</a:t>
            </a:r>
            <a:r>
              <a:rPr spc="-254" dirty="0"/>
              <a:t>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B10A21-2E67-4BF3-9CD9-D40849809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6400" y="172442"/>
            <a:ext cx="4705350" cy="352901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2E28D9-8B22-49F2-BFAC-303BD5968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77170">
            <a:off x="31943" y="193506"/>
            <a:ext cx="5362575" cy="38481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81371" y="3550685"/>
            <a:ext cx="15611474" cy="52673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0" rIns="0" bIns="0" rtlCol="0">
            <a:spAutoFit/>
          </a:bodyPr>
          <a:lstStyle/>
          <a:p>
            <a:pPr marL="1511300" marR="5080" indent="468630">
              <a:lnSpc>
                <a:spcPts val="4500"/>
              </a:lnSpc>
              <a:spcBef>
                <a:spcPts val="1050"/>
              </a:spcBef>
            </a:pPr>
            <a:r>
              <a:rPr spc="-470" dirty="0"/>
              <a:t>К</a:t>
            </a:r>
            <a:r>
              <a:rPr spc="-345" dirty="0"/>
              <a:t>і</a:t>
            </a:r>
            <a:r>
              <a:rPr spc="-170" dirty="0"/>
              <a:t>н</a:t>
            </a:r>
            <a:r>
              <a:rPr spc="-110" dirty="0"/>
              <a:t>ц</a:t>
            </a:r>
            <a:r>
              <a:rPr spc="240" dirty="0"/>
              <a:t>е</a:t>
            </a:r>
            <a:r>
              <a:rPr spc="-280" dirty="0"/>
              <a:t>в</a:t>
            </a:r>
            <a:r>
              <a:rPr spc="-155" dirty="0"/>
              <a:t>и</a:t>
            </a:r>
            <a:r>
              <a:rPr spc="-150" dirty="0"/>
              <a:t>й</a:t>
            </a:r>
            <a:r>
              <a:rPr spc="-345" dirty="0"/>
              <a:t> </a:t>
            </a:r>
            <a:r>
              <a:rPr spc="260" dirty="0"/>
              <a:t>р</a:t>
            </a:r>
            <a:r>
              <a:rPr spc="240" dirty="0"/>
              <a:t>е</a:t>
            </a:r>
            <a:r>
              <a:rPr spc="-210" dirty="0"/>
              <a:t>з</a:t>
            </a:r>
            <a:r>
              <a:rPr spc="-260" dirty="0"/>
              <a:t>у</a:t>
            </a:r>
            <a:r>
              <a:rPr spc="-270" dirty="0"/>
              <a:t>л</a:t>
            </a:r>
            <a:r>
              <a:rPr spc="-290" dirty="0"/>
              <a:t>ь</a:t>
            </a:r>
            <a:r>
              <a:rPr spc="-515" dirty="0"/>
              <a:t>т</a:t>
            </a:r>
            <a:r>
              <a:rPr spc="365" dirty="0"/>
              <a:t>а</a:t>
            </a:r>
            <a:r>
              <a:rPr spc="-509" dirty="0"/>
              <a:t>т</a:t>
            </a:r>
            <a:r>
              <a:rPr spc="-340" dirty="0"/>
              <a:t> </a:t>
            </a:r>
            <a:r>
              <a:rPr spc="-620" dirty="0"/>
              <a:t>–</a:t>
            </a:r>
            <a:r>
              <a:rPr spc="-340" dirty="0"/>
              <a:t> </a:t>
            </a:r>
            <a:r>
              <a:rPr spc="505" dirty="0"/>
              <a:t>с</a:t>
            </a:r>
            <a:r>
              <a:rPr spc="-515" dirty="0"/>
              <a:t>т</a:t>
            </a:r>
            <a:r>
              <a:rPr spc="-280" dirty="0"/>
              <a:t>в</a:t>
            </a:r>
            <a:r>
              <a:rPr spc="210" dirty="0"/>
              <a:t>о</a:t>
            </a:r>
            <a:r>
              <a:rPr spc="260" dirty="0"/>
              <a:t>р</a:t>
            </a:r>
            <a:r>
              <a:rPr spc="-155" dirty="0"/>
              <a:t>и</a:t>
            </a:r>
            <a:r>
              <a:rPr spc="-515" dirty="0"/>
              <a:t>т</a:t>
            </a:r>
            <a:r>
              <a:rPr spc="-150" dirty="0"/>
              <a:t>и</a:t>
            </a:r>
            <a:r>
              <a:rPr spc="-345" dirty="0"/>
              <a:t> </a:t>
            </a:r>
            <a:r>
              <a:rPr spc="365" dirty="0"/>
              <a:t>а</a:t>
            </a:r>
            <a:r>
              <a:rPr spc="-515" dirty="0"/>
              <a:t>т</a:t>
            </a:r>
            <a:r>
              <a:rPr spc="185" dirty="0"/>
              <a:t>м</a:t>
            </a:r>
            <a:r>
              <a:rPr spc="210" dirty="0"/>
              <a:t>о</a:t>
            </a:r>
            <a:r>
              <a:rPr spc="505" dirty="0"/>
              <a:t>с</a:t>
            </a:r>
            <a:r>
              <a:rPr spc="-265" dirty="0"/>
              <a:t>ф</a:t>
            </a:r>
            <a:r>
              <a:rPr spc="240" dirty="0"/>
              <a:t>е</a:t>
            </a:r>
            <a:r>
              <a:rPr spc="260" dirty="0"/>
              <a:t>р</a:t>
            </a:r>
            <a:r>
              <a:rPr spc="-190" dirty="0"/>
              <a:t>у  </a:t>
            </a:r>
            <a:r>
              <a:rPr spc="215" dirty="0"/>
              <a:t>д</a:t>
            </a:r>
            <a:r>
              <a:rPr spc="210" dirty="0"/>
              <a:t>о</a:t>
            </a:r>
            <a:r>
              <a:rPr spc="505" dirty="0"/>
              <a:t>с</a:t>
            </a:r>
            <a:r>
              <a:rPr spc="-270" dirty="0"/>
              <a:t>л</a:t>
            </a:r>
            <a:r>
              <a:rPr spc="-345" dirty="0"/>
              <a:t>і</a:t>
            </a:r>
            <a:r>
              <a:rPr spc="215" dirty="0"/>
              <a:t>д</a:t>
            </a:r>
            <a:r>
              <a:rPr spc="-170" dirty="0"/>
              <a:t>н</a:t>
            </a:r>
            <a:r>
              <a:rPr spc="-155" dirty="0"/>
              <a:t>и</a:t>
            </a:r>
            <a:r>
              <a:rPr spc="-110" dirty="0"/>
              <a:t>ц</a:t>
            </a:r>
            <a:r>
              <a:rPr spc="-515" dirty="0"/>
              <a:t>т</a:t>
            </a:r>
            <a:r>
              <a:rPr spc="-280" dirty="0"/>
              <a:t>в</a:t>
            </a:r>
            <a:r>
              <a:rPr spc="370" dirty="0"/>
              <a:t>а</a:t>
            </a:r>
            <a:r>
              <a:rPr spc="-345" dirty="0"/>
              <a:t> </a:t>
            </a:r>
            <a:r>
              <a:rPr spc="-515" dirty="0"/>
              <a:t>т</a:t>
            </a:r>
            <a:r>
              <a:rPr spc="370" dirty="0"/>
              <a:t>а</a:t>
            </a:r>
            <a:r>
              <a:rPr spc="-345" dirty="0"/>
              <a:t> </a:t>
            </a:r>
            <a:r>
              <a:rPr spc="-190" dirty="0"/>
              <a:t>п</a:t>
            </a:r>
            <a:r>
              <a:rPr spc="-345" dirty="0"/>
              <a:t>і</a:t>
            </a:r>
            <a:r>
              <a:rPr spc="215" dirty="0"/>
              <a:t>д</a:t>
            </a:r>
            <a:r>
              <a:rPr spc="505" dirty="0"/>
              <a:t>с</a:t>
            </a:r>
            <a:r>
              <a:rPr spc="-155" dirty="0"/>
              <a:t>и</a:t>
            </a:r>
            <a:r>
              <a:rPr spc="-270" dirty="0"/>
              <a:t>л</a:t>
            </a:r>
            <a:r>
              <a:rPr spc="-155" dirty="0"/>
              <a:t>и</a:t>
            </a:r>
            <a:r>
              <a:rPr spc="-515" dirty="0"/>
              <a:t>т</a:t>
            </a:r>
            <a:r>
              <a:rPr spc="-150" dirty="0"/>
              <a:t>и</a:t>
            </a:r>
            <a:r>
              <a:rPr spc="-345" dirty="0"/>
              <a:t> </a:t>
            </a:r>
            <a:r>
              <a:rPr spc="-480" dirty="0"/>
              <a:t>к</a:t>
            </a:r>
            <a:r>
              <a:rPr spc="260" dirty="0"/>
              <a:t>р</a:t>
            </a:r>
            <a:r>
              <a:rPr spc="240" dirty="0"/>
              <a:t>е</a:t>
            </a:r>
            <a:r>
              <a:rPr spc="365" dirty="0"/>
              <a:t>а</a:t>
            </a:r>
            <a:r>
              <a:rPr spc="-515" dirty="0"/>
              <a:t>т</a:t>
            </a:r>
            <a:r>
              <a:rPr spc="-155" dirty="0"/>
              <a:t>и</a:t>
            </a:r>
            <a:r>
              <a:rPr spc="-280" dirty="0"/>
              <a:t>в</a:t>
            </a:r>
            <a:r>
              <a:rPr spc="-170" dirty="0"/>
              <a:t>н</a:t>
            </a:r>
            <a:r>
              <a:rPr spc="-345" dirty="0"/>
              <a:t>і</a:t>
            </a:r>
            <a:r>
              <a:rPr spc="505" dirty="0"/>
              <a:t>с</a:t>
            </a:r>
            <a:r>
              <a:rPr spc="-515" dirty="0"/>
              <a:t>т</a:t>
            </a:r>
            <a:r>
              <a:rPr spc="-285" dirty="0"/>
              <a:t>ь</a:t>
            </a:r>
            <a:r>
              <a:rPr spc="-340" dirty="0"/>
              <a:t> </a:t>
            </a:r>
            <a:r>
              <a:rPr spc="215" dirty="0"/>
              <a:t>д</a:t>
            </a:r>
            <a:r>
              <a:rPr spc="-345" dirty="0"/>
              <a:t>і</a:t>
            </a:r>
            <a:r>
              <a:rPr spc="-515" dirty="0"/>
              <a:t>т</a:t>
            </a:r>
            <a:r>
              <a:rPr spc="240" dirty="0"/>
              <a:t>е</a:t>
            </a:r>
            <a:r>
              <a:rPr spc="-150" dirty="0"/>
              <a:t>й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3E3848-76DD-4936-981A-90ED2E661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78" y="-571500"/>
            <a:ext cx="4319556" cy="5334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600" y="4000500"/>
            <a:ext cx="14449424" cy="4571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0" rIns="0" bIns="0" rtlCol="0">
            <a:spAutoFit/>
          </a:bodyPr>
          <a:lstStyle/>
          <a:p>
            <a:pPr marL="4194810" marR="5080" indent="-4182745">
              <a:lnSpc>
                <a:spcPts val="4500"/>
              </a:lnSpc>
              <a:spcBef>
                <a:spcPts val="1050"/>
              </a:spcBef>
            </a:pPr>
            <a:r>
              <a:rPr spc="-180" dirty="0"/>
              <a:t>Кінцевий</a:t>
            </a:r>
            <a:r>
              <a:rPr spc="-340" dirty="0"/>
              <a:t> </a:t>
            </a:r>
            <a:r>
              <a:rPr spc="-130" dirty="0"/>
              <a:t>результат</a:t>
            </a:r>
            <a:r>
              <a:rPr spc="-330" dirty="0"/>
              <a:t> </a:t>
            </a:r>
            <a:r>
              <a:rPr spc="-620" dirty="0"/>
              <a:t>–</a:t>
            </a:r>
            <a:r>
              <a:rPr spc="-330" dirty="0"/>
              <a:t> </a:t>
            </a:r>
            <a:r>
              <a:rPr dirty="0"/>
              <a:t>надання</a:t>
            </a:r>
            <a:r>
              <a:rPr spc="-330" dirty="0"/>
              <a:t> </a:t>
            </a:r>
            <a:r>
              <a:rPr spc="-90" dirty="0"/>
              <a:t>можливості</a:t>
            </a:r>
            <a:r>
              <a:rPr spc="-330" dirty="0"/>
              <a:t> </a:t>
            </a:r>
            <a:r>
              <a:rPr spc="-140" dirty="0"/>
              <a:t>підготуватись </a:t>
            </a:r>
            <a:r>
              <a:rPr spc="-1585" dirty="0"/>
              <a:t> </a:t>
            </a:r>
            <a:r>
              <a:rPr spc="215" dirty="0"/>
              <a:t>до</a:t>
            </a:r>
            <a:r>
              <a:rPr spc="-345" dirty="0"/>
              <a:t> </a:t>
            </a:r>
            <a:r>
              <a:rPr spc="-190" dirty="0"/>
              <a:t>п</a:t>
            </a:r>
            <a:r>
              <a:rPr spc="240" dirty="0"/>
              <a:t>е</a:t>
            </a:r>
            <a:r>
              <a:rPr spc="-280" dirty="0"/>
              <a:t>в</a:t>
            </a:r>
            <a:r>
              <a:rPr spc="-170" dirty="0"/>
              <a:t>н</a:t>
            </a:r>
            <a:r>
              <a:rPr spc="210" dirty="0"/>
              <a:t>о</a:t>
            </a:r>
            <a:r>
              <a:rPr spc="-535" dirty="0"/>
              <a:t>г</a:t>
            </a:r>
            <a:r>
              <a:rPr spc="215" dirty="0"/>
              <a:t>о</a:t>
            </a:r>
            <a:r>
              <a:rPr spc="-345" dirty="0"/>
              <a:t> </a:t>
            </a:r>
            <a:r>
              <a:rPr spc="-280" dirty="0"/>
              <a:t>в</a:t>
            </a:r>
            <a:r>
              <a:rPr spc="-155" dirty="0"/>
              <a:t>и</a:t>
            </a:r>
            <a:r>
              <a:rPr spc="215" dirty="0"/>
              <a:t>д</a:t>
            </a:r>
            <a:r>
              <a:rPr spc="-254" dirty="0"/>
              <a:t>у</a:t>
            </a:r>
            <a:r>
              <a:rPr spc="-340" dirty="0"/>
              <a:t> </a:t>
            </a:r>
            <a:r>
              <a:rPr spc="215" dirty="0"/>
              <a:t>д</a:t>
            </a:r>
            <a:r>
              <a:rPr spc="-345" dirty="0"/>
              <a:t>і</a:t>
            </a:r>
            <a:r>
              <a:rPr spc="-434" dirty="0"/>
              <a:t>я</a:t>
            </a:r>
            <a:r>
              <a:rPr spc="-270" dirty="0"/>
              <a:t>л</a:t>
            </a:r>
            <a:r>
              <a:rPr spc="-290" dirty="0"/>
              <a:t>ь</a:t>
            </a:r>
            <a:r>
              <a:rPr spc="-170" dirty="0"/>
              <a:t>н</a:t>
            </a:r>
            <a:r>
              <a:rPr spc="210" dirty="0"/>
              <a:t>о</a:t>
            </a:r>
            <a:r>
              <a:rPr spc="505" dirty="0"/>
              <a:t>с</a:t>
            </a:r>
            <a:r>
              <a:rPr spc="-515" dirty="0"/>
              <a:t>т</a:t>
            </a:r>
            <a:r>
              <a:rPr spc="-340" dirty="0"/>
              <a:t>і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78/4f/af/784fafe4e01dc108d344b8d001dfb897.jpg">
            <a:extLst>
              <a:ext uri="{FF2B5EF4-FFF2-40B4-BE49-F238E27FC236}">
                <a16:creationId xmlns:a16="http://schemas.microsoft.com/office/drawing/2014/main" id="{D6B8AB6B-17C5-49AD-8EB3-A14FDAD87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2928">
            <a:off x="-163637" y="61306"/>
            <a:ext cx="5184239" cy="371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29270" y="2799123"/>
            <a:ext cx="13430247" cy="521017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62161" y="8756581"/>
            <a:ext cx="16942435" cy="1290955"/>
          </a:xfrm>
          <a:prstGeom prst="rect">
            <a:avLst/>
          </a:prstGeom>
        </p:spPr>
        <p:txBody>
          <a:bodyPr vert="horz" wrap="square" lIns="0" tIns="133350" rIns="0" bIns="0" rtlCol="0">
            <a:spAutoFit/>
          </a:bodyPr>
          <a:lstStyle/>
          <a:p>
            <a:pPr marL="559435" marR="5080" indent="-547370">
              <a:lnSpc>
                <a:spcPts val="4500"/>
              </a:lnSpc>
              <a:spcBef>
                <a:spcPts val="1050"/>
              </a:spcBef>
            </a:pPr>
            <a:r>
              <a:rPr spc="-60" dirty="0">
                <a:latin typeface="Lucida Sans Unicode"/>
                <a:cs typeface="Lucida Sans Unicode"/>
              </a:rPr>
              <a:t>Кінцевий</a:t>
            </a:r>
            <a:r>
              <a:rPr spc="-190" dirty="0">
                <a:latin typeface="Lucida Sans Unicode"/>
                <a:cs typeface="Lucida Sans Unicode"/>
              </a:rPr>
              <a:t> </a:t>
            </a:r>
            <a:r>
              <a:rPr spc="15" dirty="0">
                <a:latin typeface="Lucida Sans Unicode"/>
                <a:cs typeface="Lucida Sans Unicode"/>
              </a:rPr>
              <a:t>результат</a:t>
            </a:r>
            <a:r>
              <a:rPr spc="-180" dirty="0">
                <a:latin typeface="Lucida Sans Unicode"/>
                <a:cs typeface="Lucida Sans Unicode"/>
              </a:rPr>
              <a:t> </a:t>
            </a:r>
            <a:r>
              <a:rPr dirty="0">
                <a:latin typeface="Lucida Sans Unicode"/>
                <a:cs typeface="Lucida Sans Unicode"/>
              </a:rPr>
              <a:t>–</a:t>
            </a:r>
            <a:r>
              <a:rPr spc="-180" dirty="0">
                <a:latin typeface="Lucida Sans Unicode"/>
                <a:cs typeface="Lucida Sans Unicode"/>
              </a:rPr>
              <a:t> </a:t>
            </a:r>
            <a:r>
              <a:rPr spc="110" dirty="0">
                <a:latin typeface="Lucida Sans Unicode"/>
                <a:cs typeface="Lucida Sans Unicode"/>
              </a:rPr>
              <a:t>надання</a:t>
            </a:r>
            <a:r>
              <a:rPr spc="-180" dirty="0">
                <a:latin typeface="Lucida Sans Unicode"/>
                <a:cs typeface="Lucida Sans Unicode"/>
              </a:rPr>
              <a:t> </a:t>
            </a:r>
            <a:r>
              <a:rPr spc="-10" dirty="0">
                <a:latin typeface="Lucida Sans Unicode"/>
                <a:cs typeface="Lucida Sans Unicode"/>
              </a:rPr>
              <a:t>учителю</a:t>
            </a:r>
            <a:r>
              <a:rPr spc="-185" dirty="0">
                <a:latin typeface="Lucida Sans Unicode"/>
                <a:cs typeface="Lucida Sans Unicode"/>
              </a:rPr>
              <a:t> </a:t>
            </a:r>
            <a:r>
              <a:rPr spc="-20" dirty="0">
                <a:latin typeface="Lucida Sans Unicode"/>
                <a:cs typeface="Lucida Sans Unicode"/>
              </a:rPr>
              <a:t>можливості</a:t>
            </a:r>
            <a:r>
              <a:rPr spc="-180" dirty="0">
                <a:latin typeface="Lucida Sans Unicode"/>
                <a:cs typeface="Lucida Sans Unicode"/>
              </a:rPr>
              <a:t> оцінити </a:t>
            </a:r>
            <a:r>
              <a:rPr spc="-1425" dirty="0">
                <a:latin typeface="Lucida Sans Unicode"/>
                <a:cs typeface="Lucida Sans Unicode"/>
              </a:rPr>
              <a:t> </a:t>
            </a:r>
            <a:r>
              <a:rPr spc="125" dirty="0">
                <a:latin typeface="Lucida Sans Unicode"/>
                <a:cs typeface="Lucida Sans Unicode"/>
              </a:rPr>
              <a:t>прогрес</a:t>
            </a:r>
            <a:r>
              <a:rPr spc="-180" dirty="0">
                <a:latin typeface="Lucida Sans Unicode"/>
                <a:cs typeface="Lucida Sans Unicode"/>
              </a:rPr>
              <a:t> </a:t>
            </a:r>
            <a:r>
              <a:rPr spc="-155" dirty="0">
                <a:latin typeface="Lucida Sans Unicode"/>
                <a:cs typeface="Lucida Sans Unicode"/>
              </a:rPr>
              <a:t>дитини</a:t>
            </a:r>
            <a:r>
              <a:rPr spc="-180" dirty="0">
                <a:latin typeface="Lucida Sans Unicode"/>
                <a:cs typeface="Lucida Sans Unicode"/>
              </a:rPr>
              <a:t> </a:t>
            </a:r>
            <a:r>
              <a:rPr spc="40" dirty="0">
                <a:latin typeface="Lucida Sans Unicode"/>
                <a:cs typeface="Lucida Sans Unicode"/>
              </a:rPr>
              <a:t>та</a:t>
            </a:r>
            <a:r>
              <a:rPr spc="-180" dirty="0">
                <a:latin typeface="Lucida Sans Unicode"/>
                <a:cs typeface="Lucida Sans Unicode"/>
              </a:rPr>
              <a:t> </a:t>
            </a:r>
            <a:r>
              <a:rPr spc="-20" dirty="0">
                <a:latin typeface="Lucida Sans Unicode"/>
                <a:cs typeface="Lucida Sans Unicode"/>
              </a:rPr>
              <a:t>отримати</a:t>
            </a:r>
            <a:r>
              <a:rPr spc="-180" dirty="0">
                <a:latin typeface="Lucida Sans Unicode"/>
                <a:cs typeface="Lucida Sans Unicode"/>
              </a:rPr>
              <a:t> </a:t>
            </a:r>
            <a:r>
              <a:rPr spc="-5" dirty="0">
                <a:latin typeface="Lucida Sans Unicode"/>
                <a:cs typeface="Lucida Sans Unicode"/>
              </a:rPr>
              <a:t>інформацію</a:t>
            </a:r>
            <a:r>
              <a:rPr spc="-180" dirty="0">
                <a:latin typeface="Lucida Sans Unicode"/>
                <a:cs typeface="Lucida Sans Unicode"/>
              </a:rPr>
              <a:t> </a:t>
            </a:r>
            <a:r>
              <a:rPr spc="235" dirty="0">
                <a:latin typeface="Lucida Sans Unicode"/>
                <a:cs typeface="Lucida Sans Unicode"/>
              </a:rPr>
              <a:t>на</a:t>
            </a:r>
            <a:r>
              <a:rPr spc="-175" dirty="0">
                <a:latin typeface="Lucida Sans Unicode"/>
                <a:cs typeface="Lucida Sans Unicode"/>
              </a:rPr>
              <a:t> </a:t>
            </a:r>
            <a:r>
              <a:rPr spc="110" dirty="0">
                <a:latin typeface="Lucida Sans Unicode"/>
                <a:cs typeface="Lucida Sans Unicode"/>
              </a:rPr>
              <a:t>майбутнє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4372F2-AF3B-4CA7-9719-5B3DDDD5C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7238"/>
            <a:ext cx="4038600" cy="5266539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13952" y="3823110"/>
            <a:ext cx="15459074" cy="26384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66590" y="8543607"/>
            <a:ext cx="13954760" cy="1290955"/>
          </a:xfrm>
          <a:prstGeom prst="rect">
            <a:avLst/>
          </a:prstGeom>
        </p:spPr>
        <p:txBody>
          <a:bodyPr vert="horz" wrap="square" lIns="0" tIns="133350" rIns="0" bIns="0" rtlCol="0">
            <a:spAutoFit/>
          </a:bodyPr>
          <a:lstStyle/>
          <a:p>
            <a:pPr marL="2446020" marR="5080" indent="-2433955">
              <a:lnSpc>
                <a:spcPts val="4500"/>
              </a:lnSpc>
              <a:spcBef>
                <a:spcPts val="1050"/>
              </a:spcBef>
            </a:pPr>
            <a:r>
              <a:rPr spc="-60" dirty="0">
                <a:latin typeface="Lucida Sans Unicode"/>
                <a:cs typeface="Lucida Sans Unicode"/>
              </a:rPr>
              <a:t>Кінцевий</a:t>
            </a:r>
            <a:r>
              <a:rPr spc="-190" dirty="0">
                <a:latin typeface="Lucida Sans Unicode"/>
                <a:cs typeface="Lucida Sans Unicode"/>
              </a:rPr>
              <a:t> </a:t>
            </a:r>
            <a:r>
              <a:rPr spc="15" dirty="0">
                <a:latin typeface="Lucida Sans Unicode"/>
                <a:cs typeface="Lucida Sans Unicode"/>
              </a:rPr>
              <a:t>результат</a:t>
            </a:r>
            <a:r>
              <a:rPr spc="-180" dirty="0">
                <a:latin typeface="Lucida Sans Unicode"/>
                <a:cs typeface="Lucida Sans Unicode"/>
              </a:rPr>
              <a:t> </a:t>
            </a:r>
            <a:r>
              <a:rPr dirty="0">
                <a:latin typeface="Lucida Sans Unicode"/>
                <a:cs typeface="Lucida Sans Unicode"/>
              </a:rPr>
              <a:t>–</a:t>
            </a:r>
            <a:r>
              <a:rPr spc="-180" dirty="0">
                <a:latin typeface="Lucida Sans Unicode"/>
                <a:cs typeface="Lucida Sans Unicode"/>
              </a:rPr>
              <a:t> </a:t>
            </a:r>
            <a:r>
              <a:rPr spc="110" dirty="0">
                <a:latin typeface="Lucida Sans Unicode"/>
                <a:cs typeface="Lucida Sans Unicode"/>
              </a:rPr>
              <a:t>надання</a:t>
            </a:r>
            <a:r>
              <a:rPr spc="-180" dirty="0">
                <a:latin typeface="Lucida Sans Unicode"/>
                <a:cs typeface="Lucida Sans Unicode"/>
              </a:rPr>
              <a:t> </a:t>
            </a:r>
            <a:r>
              <a:rPr spc="-15" dirty="0">
                <a:latin typeface="Lucida Sans Unicode"/>
                <a:cs typeface="Lucida Sans Unicode"/>
              </a:rPr>
              <a:t>учням</a:t>
            </a:r>
            <a:r>
              <a:rPr spc="-185" dirty="0">
                <a:latin typeface="Lucida Sans Unicode"/>
                <a:cs typeface="Lucida Sans Unicode"/>
              </a:rPr>
              <a:t> </a:t>
            </a:r>
            <a:r>
              <a:rPr spc="-20" dirty="0">
                <a:latin typeface="Lucida Sans Unicode"/>
                <a:cs typeface="Lucida Sans Unicode"/>
              </a:rPr>
              <a:t>можливості </a:t>
            </a:r>
            <a:r>
              <a:rPr spc="-1425" dirty="0">
                <a:latin typeface="Lucida Sans Unicode"/>
                <a:cs typeface="Lucida Sans Unicode"/>
              </a:rPr>
              <a:t> </a:t>
            </a:r>
            <a:r>
              <a:rPr spc="-140" dirty="0">
                <a:latin typeface="Lucida Sans Unicode"/>
                <a:cs typeface="Lucida Sans Unicode"/>
              </a:rPr>
              <a:t>п</a:t>
            </a:r>
            <a:r>
              <a:rPr spc="229" dirty="0">
                <a:latin typeface="Lucida Sans Unicode"/>
                <a:cs typeface="Lucida Sans Unicode"/>
              </a:rPr>
              <a:t>р</a:t>
            </a:r>
            <a:r>
              <a:rPr spc="585" dirty="0">
                <a:latin typeface="Lucida Sans Unicode"/>
                <a:cs typeface="Lucida Sans Unicode"/>
              </a:rPr>
              <a:t>а</a:t>
            </a:r>
            <a:r>
              <a:rPr spc="-220" dirty="0">
                <a:latin typeface="Lucida Sans Unicode"/>
                <a:cs typeface="Lucida Sans Unicode"/>
              </a:rPr>
              <a:t>ц</a:t>
            </a:r>
            <a:r>
              <a:rPr spc="190" dirty="0">
                <a:latin typeface="Lucida Sans Unicode"/>
                <a:cs typeface="Lucida Sans Unicode"/>
              </a:rPr>
              <a:t>ю</a:t>
            </a:r>
            <a:r>
              <a:rPr spc="40" dirty="0">
                <a:latin typeface="Lucida Sans Unicode"/>
                <a:cs typeface="Lucida Sans Unicode"/>
              </a:rPr>
              <a:t>в</a:t>
            </a:r>
            <a:r>
              <a:rPr spc="585" dirty="0">
                <a:latin typeface="Lucida Sans Unicode"/>
                <a:cs typeface="Lucida Sans Unicode"/>
              </a:rPr>
              <a:t>а</a:t>
            </a:r>
            <a:r>
              <a:rPr spc="-509" dirty="0">
                <a:latin typeface="Lucida Sans Unicode"/>
                <a:cs typeface="Lucida Sans Unicode"/>
              </a:rPr>
              <a:t>т</a:t>
            </a:r>
            <a:r>
              <a:rPr spc="-90" dirty="0">
                <a:latin typeface="Lucida Sans Unicode"/>
                <a:cs typeface="Lucida Sans Unicode"/>
              </a:rPr>
              <a:t>и</a:t>
            </a:r>
            <a:r>
              <a:rPr spc="-185" dirty="0">
                <a:latin typeface="Lucida Sans Unicode"/>
                <a:cs typeface="Lucida Sans Unicode"/>
              </a:rPr>
              <a:t> </a:t>
            </a:r>
            <a:r>
              <a:rPr spc="45" dirty="0">
                <a:latin typeface="Lucida Sans Unicode"/>
                <a:cs typeface="Lucida Sans Unicode"/>
              </a:rPr>
              <a:t>у</a:t>
            </a:r>
            <a:r>
              <a:rPr spc="-180" dirty="0">
                <a:latin typeface="Lucida Sans Unicode"/>
                <a:cs typeface="Lucida Sans Unicode"/>
              </a:rPr>
              <a:t> </a:t>
            </a:r>
            <a:r>
              <a:rPr spc="-10" dirty="0">
                <a:latin typeface="Lucida Sans Unicode"/>
                <a:cs typeface="Lucida Sans Unicode"/>
              </a:rPr>
              <a:t>з</a:t>
            </a:r>
            <a:r>
              <a:rPr spc="229" dirty="0">
                <a:latin typeface="Lucida Sans Unicode"/>
                <a:cs typeface="Lucida Sans Unicode"/>
              </a:rPr>
              <a:t>р</a:t>
            </a:r>
            <a:r>
              <a:rPr spc="40" dirty="0">
                <a:latin typeface="Lucida Sans Unicode"/>
                <a:cs typeface="Lucida Sans Unicode"/>
              </a:rPr>
              <a:t>у</a:t>
            </a:r>
            <a:r>
              <a:rPr spc="-10" dirty="0">
                <a:latin typeface="Lucida Sans Unicode"/>
                <a:cs typeface="Lucida Sans Unicode"/>
              </a:rPr>
              <a:t>ч</a:t>
            </a:r>
            <a:r>
              <a:rPr spc="-120" dirty="0">
                <a:latin typeface="Lucida Sans Unicode"/>
                <a:cs typeface="Lucida Sans Unicode"/>
              </a:rPr>
              <a:t>н</a:t>
            </a:r>
            <a:r>
              <a:rPr spc="-95" dirty="0">
                <a:latin typeface="Lucida Sans Unicode"/>
                <a:cs typeface="Lucida Sans Unicode"/>
              </a:rPr>
              <a:t>и</a:t>
            </a:r>
            <a:r>
              <a:rPr spc="-90" dirty="0">
                <a:latin typeface="Lucida Sans Unicode"/>
                <a:cs typeface="Lucida Sans Unicode"/>
              </a:rPr>
              <a:t>й</a:t>
            </a:r>
            <a:r>
              <a:rPr spc="-185" dirty="0">
                <a:latin typeface="Lucida Sans Unicode"/>
                <a:cs typeface="Lucida Sans Unicode"/>
              </a:rPr>
              <a:t> </a:t>
            </a:r>
            <a:r>
              <a:rPr spc="-415" dirty="0">
                <a:latin typeface="Lucida Sans Unicode"/>
                <a:cs typeface="Lucida Sans Unicode"/>
              </a:rPr>
              <a:t>ї</a:t>
            </a:r>
            <a:r>
              <a:rPr spc="55" dirty="0">
                <a:latin typeface="Lucida Sans Unicode"/>
                <a:cs typeface="Lucida Sans Unicode"/>
              </a:rPr>
              <a:t>м</a:t>
            </a:r>
            <a:r>
              <a:rPr spc="-185" dirty="0">
                <a:latin typeface="Lucida Sans Unicode"/>
                <a:cs typeface="Lucida Sans Unicode"/>
              </a:rPr>
              <a:t> </a:t>
            </a:r>
            <a:r>
              <a:rPr spc="605" dirty="0">
                <a:latin typeface="Lucida Sans Unicode"/>
                <a:cs typeface="Lucida Sans Unicode"/>
              </a:rPr>
              <a:t>с</a:t>
            </a:r>
            <a:r>
              <a:rPr spc="-140" dirty="0">
                <a:latin typeface="Lucida Sans Unicode"/>
                <a:cs typeface="Lucida Sans Unicode"/>
              </a:rPr>
              <a:t>п</a:t>
            </a:r>
            <a:r>
              <a:rPr spc="180" dirty="0">
                <a:latin typeface="Lucida Sans Unicode"/>
                <a:cs typeface="Lucida Sans Unicode"/>
              </a:rPr>
              <a:t>о</a:t>
            </a:r>
            <a:r>
              <a:rPr spc="605" dirty="0">
                <a:latin typeface="Lucida Sans Unicode"/>
                <a:cs typeface="Lucida Sans Unicode"/>
              </a:rPr>
              <a:t>с</a:t>
            </a:r>
            <a:r>
              <a:rPr spc="-415" dirty="0">
                <a:latin typeface="Lucida Sans Unicode"/>
                <a:cs typeface="Lucida Sans Unicode"/>
              </a:rPr>
              <a:t>і</a:t>
            </a:r>
            <a:r>
              <a:rPr spc="325" dirty="0">
                <a:latin typeface="Lucida Sans Unicode"/>
                <a:cs typeface="Lucida Sans Unicode"/>
              </a:rPr>
              <a:t>б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02DA55-9957-42A8-A384-CAE5CAC13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37876">
            <a:off x="-7202" y="55228"/>
            <a:ext cx="5049377" cy="36437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0152" y="3317393"/>
            <a:ext cx="14992349" cy="4952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39535" y="9172934"/>
            <a:ext cx="14932660" cy="719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0" dirty="0">
                <a:latin typeface="Lucida Sans Unicode"/>
                <a:cs typeface="Lucida Sans Unicode"/>
              </a:rPr>
              <a:t>Кінцевий</a:t>
            </a:r>
            <a:r>
              <a:rPr spc="-185" dirty="0">
                <a:latin typeface="Lucida Sans Unicode"/>
                <a:cs typeface="Lucida Sans Unicode"/>
              </a:rPr>
              <a:t> </a:t>
            </a:r>
            <a:r>
              <a:rPr spc="15" dirty="0">
                <a:latin typeface="Lucida Sans Unicode"/>
                <a:cs typeface="Lucida Sans Unicode"/>
              </a:rPr>
              <a:t>результат</a:t>
            </a:r>
            <a:r>
              <a:rPr spc="-180" dirty="0">
                <a:latin typeface="Lucida Sans Unicode"/>
                <a:cs typeface="Lucida Sans Unicode"/>
              </a:rPr>
              <a:t> </a:t>
            </a:r>
            <a:r>
              <a:rPr dirty="0">
                <a:latin typeface="Lucida Sans Unicode"/>
                <a:cs typeface="Lucida Sans Unicode"/>
              </a:rPr>
              <a:t>–</a:t>
            </a:r>
            <a:r>
              <a:rPr spc="-180" dirty="0">
                <a:latin typeface="Lucida Sans Unicode"/>
                <a:cs typeface="Lucida Sans Unicode"/>
              </a:rPr>
              <a:t> </a:t>
            </a:r>
            <a:r>
              <a:rPr spc="25" dirty="0">
                <a:latin typeface="Lucida Sans Unicode"/>
                <a:cs typeface="Lucida Sans Unicode"/>
              </a:rPr>
              <a:t>ефективне</a:t>
            </a:r>
            <a:r>
              <a:rPr spc="-185" dirty="0">
                <a:latin typeface="Lucida Sans Unicode"/>
                <a:cs typeface="Lucida Sans Unicode"/>
              </a:rPr>
              <a:t> </a:t>
            </a:r>
            <a:r>
              <a:rPr spc="-5" dirty="0">
                <a:latin typeface="Lucida Sans Unicode"/>
                <a:cs typeface="Lucida Sans Unicode"/>
              </a:rPr>
              <a:t>управління</a:t>
            </a:r>
            <a:r>
              <a:rPr spc="-180" dirty="0">
                <a:latin typeface="Lucida Sans Unicode"/>
                <a:cs typeface="Lucida Sans Unicode"/>
              </a:rPr>
              <a:t> </a:t>
            </a:r>
            <a:r>
              <a:rPr spc="180" dirty="0">
                <a:latin typeface="Lucida Sans Unicode"/>
                <a:cs typeface="Lucida Sans Unicode"/>
              </a:rPr>
              <a:t>класом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D2F1A5-D18A-4BD0-A8E2-9B625BE8D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5300"/>
            <a:ext cx="3962400" cy="49847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824" y="3277823"/>
            <a:ext cx="14973299" cy="463867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45492" y="8543607"/>
            <a:ext cx="15797530" cy="1290955"/>
          </a:xfrm>
          <a:prstGeom prst="rect">
            <a:avLst/>
          </a:prstGeom>
        </p:spPr>
        <p:txBody>
          <a:bodyPr vert="horz" wrap="square" lIns="0" tIns="133350" rIns="0" bIns="0" rtlCol="0">
            <a:spAutoFit/>
          </a:bodyPr>
          <a:lstStyle/>
          <a:p>
            <a:pPr marL="6480175" marR="5080" indent="-6468110">
              <a:lnSpc>
                <a:spcPts val="4500"/>
              </a:lnSpc>
              <a:spcBef>
                <a:spcPts val="1050"/>
              </a:spcBef>
            </a:pPr>
            <a:r>
              <a:rPr spc="-60" dirty="0">
                <a:latin typeface="Lucida Sans Unicode"/>
                <a:cs typeface="Lucida Sans Unicode"/>
              </a:rPr>
              <a:t>Кінцевий</a:t>
            </a:r>
            <a:r>
              <a:rPr spc="-185" dirty="0">
                <a:latin typeface="Lucida Sans Unicode"/>
                <a:cs typeface="Lucida Sans Unicode"/>
              </a:rPr>
              <a:t> </a:t>
            </a:r>
            <a:r>
              <a:rPr spc="15" dirty="0">
                <a:latin typeface="Lucida Sans Unicode"/>
                <a:cs typeface="Lucida Sans Unicode"/>
              </a:rPr>
              <a:t>результат</a:t>
            </a:r>
            <a:r>
              <a:rPr spc="-180" dirty="0">
                <a:latin typeface="Lucida Sans Unicode"/>
                <a:cs typeface="Lucida Sans Unicode"/>
              </a:rPr>
              <a:t> </a:t>
            </a:r>
            <a:r>
              <a:rPr dirty="0">
                <a:latin typeface="Lucida Sans Unicode"/>
                <a:cs typeface="Lucida Sans Unicode"/>
              </a:rPr>
              <a:t>–</a:t>
            </a:r>
            <a:r>
              <a:rPr spc="-180" dirty="0">
                <a:latin typeface="Lucida Sans Unicode"/>
                <a:cs typeface="Lucida Sans Unicode"/>
              </a:rPr>
              <a:t> </a:t>
            </a:r>
            <a:r>
              <a:rPr spc="25" dirty="0">
                <a:latin typeface="Lucida Sans Unicode"/>
                <a:cs typeface="Lucida Sans Unicode"/>
              </a:rPr>
              <a:t>ефективне</a:t>
            </a:r>
            <a:r>
              <a:rPr spc="-180" dirty="0">
                <a:latin typeface="Lucida Sans Unicode"/>
                <a:cs typeface="Lucida Sans Unicode"/>
              </a:rPr>
              <a:t> </a:t>
            </a:r>
            <a:r>
              <a:rPr spc="15" dirty="0">
                <a:latin typeface="Lucida Sans Unicode"/>
                <a:cs typeface="Lucida Sans Unicode"/>
              </a:rPr>
              <a:t>вивчення</a:t>
            </a:r>
            <a:r>
              <a:rPr spc="-180" dirty="0">
                <a:latin typeface="Lucida Sans Unicode"/>
                <a:cs typeface="Lucida Sans Unicode"/>
              </a:rPr>
              <a:t> </a:t>
            </a:r>
            <a:r>
              <a:rPr spc="-60" dirty="0">
                <a:latin typeface="Lucida Sans Unicode"/>
                <a:cs typeface="Lucida Sans Unicode"/>
              </a:rPr>
              <a:t>конкретного </a:t>
            </a:r>
            <a:r>
              <a:rPr spc="-1425" dirty="0">
                <a:latin typeface="Lucida Sans Unicode"/>
                <a:cs typeface="Lucida Sans Unicode"/>
              </a:rPr>
              <a:t> </a:t>
            </a:r>
            <a:r>
              <a:rPr spc="60" dirty="0">
                <a:latin typeface="Lucida Sans Unicode"/>
                <a:cs typeface="Lucida Sans Unicode"/>
              </a:rPr>
              <a:t>предмету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81996" y="1804782"/>
            <a:ext cx="7832090" cy="342328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802005" marR="122555" indent="-206375">
              <a:lnSpc>
                <a:spcPts val="5250"/>
              </a:lnSpc>
              <a:spcBef>
                <a:spcPts val="695"/>
              </a:spcBef>
            </a:pPr>
            <a:r>
              <a:rPr sz="4800" spc="-70" dirty="0">
                <a:latin typeface="Trebuchet MS"/>
                <a:cs typeface="Trebuchet MS"/>
              </a:rPr>
              <a:t>Н</a:t>
            </a:r>
            <a:r>
              <a:rPr sz="4800" spc="355" dirty="0">
                <a:latin typeface="Trebuchet MS"/>
                <a:cs typeface="Trebuchet MS"/>
              </a:rPr>
              <a:t>о</a:t>
            </a:r>
            <a:r>
              <a:rPr sz="4800" spc="-120" dirty="0">
                <a:latin typeface="Trebuchet MS"/>
                <a:cs typeface="Trebuchet MS"/>
              </a:rPr>
              <a:t>в</a:t>
            </a:r>
            <a:r>
              <a:rPr sz="4800" spc="810" dirty="0">
                <a:latin typeface="Trebuchet MS"/>
                <a:cs typeface="Trebuchet MS"/>
              </a:rPr>
              <a:t>а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-25" dirty="0">
                <a:latin typeface="Trebuchet MS"/>
                <a:cs typeface="Trebuchet MS"/>
              </a:rPr>
              <a:t>у</a:t>
            </a:r>
            <a:r>
              <a:rPr sz="4800" spc="-345" dirty="0">
                <a:latin typeface="Trebuchet MS"/>
                <a:cs typeface="Trebuchet MS"/>
              </a:rPr>
              <a:t>к</a:t>
            </a:r>
            <a:r>
              <a:rPr sz="4800" spc="385" dirty="0">
                <a:latin typeface="Trebuchet MS"/>
                <a:cs typeface="Trebuchet MS"/>
              </a:rPr>
              <a:t>р</a:t>
            </a:r>
            <a:r>
              <a:rPr sz="4800" spc="605" dirty="0">
                <a:latin typeface="Trebuchet MS"/>
                <a:cs typeface="Trebuchet MS"/>
              </a:rPr>
              <a:t>а</a:t>
            </a:r>
            <a:r>
              <a:rPr sz="4800" spc="-605" dirty="0">
                <a:latin typeface="Trebuchet MS"/>
                <a:cs typeface="Trebuchet MS"/>
              </a:rPr>
              <a:t>ї</a:t>
            </a:r>
            <a:r>
              <a:rPr sz="4800" spc="-5" dirty="0">
                <a:latin typeface="Trebuchet MS"/>
                <a:cs typeface="Trebuchet MS"/>
              </a:rPr>
              <a:t>н</a:t>
            </a:r>
            <a:r>
              <a:rPr sz="4800" spc="509" dirty="0">
                <a:latin typeface="Trebuchet MS"/>
                <a:cs typeface="Trebuchet MS"/>
              </a:rPr>
              <a:t>с</a:t>
            </a:r>
            <a:r>
              <a:rPr sz="4800" spc="-195" dirty="0">
                <a:latin typeface="Trebuchet MS"/>
                <a:cs typeface="Trebuchet MS"/>
              </a:rPr>
              <a:t>ь</a:t>
            </a:r>
            <a:r>
              <a:rPr sz="4800" spc="-345" dirty="0">
                <a:latin typeface="Trebuchet MS"/>
                <a:cs typeface="Trebuchet MS"/>
              </a:rPr>
              <a:t>к</a:t>
            </a:r>
            <a:r>
              <a:rPr sz="4800" spc="810" dirty="0">
                <a:latin typeface="Trebuchet MS"/>
                <a:cs typeface="Trebuchet MS"/>
              </a:rPr>
              <a:t>а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dirty="0">
                <a:latin typeface="Trebuchet MS"/>
                <a:cs typeface="Trebuchet MS"/>
              </a:rPr>
              <a:t>ш</a:t>
            </a:r>
            <a:r>
              <a:rPr sz="4800" spc="-345" dirty="0">
                <a:latin typeface="Trebuchet MS"/>
                <a:cs typeface="Trebuchet MS"/>
              </a:rPr>
              <a:t>к</a:t>
            </a:r>
            <a:r>
              <a:rPr sz="4800" spc="355" dirty="0">
                <a:latin typeface="Trebuchet MS"/>
                <a:cs typeface="Trebuchet MS"/>
              </a:rPr>
              <a:t>о</a:t>
            </a:r>
            <a:r>
              <a:rPr sz="4800" spc="-210" dirty="0">
                <a:latin typeface="Trebuchet MS"/>
                <a:cs typeface="Trebuchet MS"/>
              </a:rPr>
              <a:t>л</a:t>
            </a:r>
            <a:r>
              <a:rPr sz="4800" spc="810" dirty="0">
                <a:latin typeface="Trebuchet MS"/>
                <a:cs typeface="Trebuchet MS"/>
              </a:rPr>
              <a:t>а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555" dirty="0">
                <a:latin typeface="Trebuchet MS"/>
                <a:cs typeface="Trebuchet MS"/>
              </a:rPr>
              <a:t>–  </a:t>
            </a:r>
            <a:r>
              <a:rPr sz="4800" spc="130" dirty="0">
                <a:latin typeface="Trebuchet MS"/>
                <a:cs typeface="Trebuchet MS"/>
              </a:rPr>
              <a:t>ц</a:t>
            </a:r>
            <a:r>
              <a:rPr sz="4800" spc="490" dirty="0">
                <a:latin typeface="Trebuchet MS"/>
                <a:cs typeface="Trebuchet MS"/>
              </a:rPr>
              <a:t>е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-345" dirty="0">
                <a:latin typeface="Trebuchet MS"/>
                <a:cs typeface="Trebuchet MS"/>
              </a:rPr>
              <a:t>к</a:t>
            </a:r>
            <a:r>
              <a:rPr sz="4800" spc="-210" dirty="0">
                <a:latin typeface="Trebuchet MS"/>
                <a:cs typeface="Trebuchet MS"/>
              </a:rPr>
              <a:t>л</a:t>
            </a:r>
            <a:r>
              <a:rPr sz="4800" spc="434" dirty="0">
                <a:latin typeface="Trebuchet MS"/>
                <a:cs typeface="Trebuchet MS"/>
              </a:rPr>
              <a:t>ю</a:t>
            </a:r>
            <a:r>
              <a:rPr sz="4800" spc="-245" dirty="0">
                <a:latin typeface="Trebuchet MS"/>
                <a:cs typeface="Trebuchet MS"/>
              </a:rPr>
              <a:t>ч</a:t>
            </a:r>
            <a:r>
              <a:rPr sz="4800" spc="355" dirty="0">
                <a:latin typeface="Trebuchet MS"/>
                <a:cs typeface="Trebuchet MS"/>
              </a:rPr>
              <a:t>о</a:t>
            </a:r>
            <a:r>
              <a:rPr sz="4800" spc="-120" dirty="0">
                <a:latin typeface="Trebuchet MS"/>
                <a:cs typeface="Trebuchet MS"/>
              </a:rPr>
              <a:t>в</a:t>
            </a:r>
            <a:r>
              <a:rPr sz="4800" spc="810" dirty="0">
                <a:latin typeface="Trebuchet MS"/>
                <a:cs typeface="Trebuchet MS"/>
              </a:rPr>
              <a:t>а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385" dirty="0">
                <a:latin typeface="Trebuchet MS"/>
                <a:cs typeface="Trebuchet MS"/>
              </a:rPr>
              <a:t>р</a:t>
            </a:r>
            <a:r>
              <a:rPr sz="4800" spc="285" dirty="0">
                <a:latin typeface="Trebuchet MS"/>
                <a:cs typeface="Trebuchet MS"/>
              </a:rPr>
              <a:t>е</a:t>
            </a:r>
            <a:r>
              <a:rPr sz="4800" spc="-180" dirty="0">
                <a:latin typeface="Trebuchet MS"/>
                <a:cs typeface="Trebuchet MS"/>
              </a:rPr>
              <a:t>ф</a:t>
            </a:r>
            <a:r>
              <a:rPr sz="4800" spc="355" dirty="0">
                <a:latin typeface="Trebuchet MS"/>
                <a:cs typeface="Trebuchet MS"/>
              </a:rPr>
              <a:t>о</a:t>
            </a:r>
            <a:r>
              <a:rPr sz="4800" spc="385" dirty="0">
                <a:latin typeface="Trebuchet MS"/>
                <a:cs typeface="Trebuchet MS"/>
              </a:rPr>
              <a:t>р</a:t>
            </a:r>
            <a:r>
              <a:rPr sz="4800" spc="55" dirty="0">
                <a:latin typeface="Trebuchet MS"/>
                <a:cs typeface="Trebuchet MS"/>
              </a:rPr>
              <a:t>м</a:t>
            </a:r>
            <a:r>
              <a:rPr sz="4800" spc="810" dirty="0">
                <a:latin typeface="Trebuchet MS"/>
                <a:cs typeface="Trebuchet MS"/>
              </a:rPr>
              <a:t>а</a:t>
            </a:r>
            <a:endParaRPr sz="4800">
              <a:latin typeface="Trebuchet MS"/>
              <a:cs typeface="Trebuchet MS"/>
            </a:endParaRPr>
          </a:p>
          <a:p>
            <a:pPr marL="49530" marR="5080" indent="-37465" algn="r">
              <a:lnSpc>
                <a:spcPts val="5250"/>
              </a:lnSpc>
            </a:pPr>
            <a:r>
              <a:rPr sz="4800" spc="630" dirty="0">
                <a:latin typeface="Trebuchet MS"/>
                <a:cs typeface="Trebuchet MS"/>
              </a:rPr>
              <a:t>М</a:t>
            </a:r>
            <a:r>
              <a:rPr sz="4800" spc="-605" dirty="0">
                <a:latin typeface="Trebuchet MS"/>
                <a:cs typeface="Trebuchet MS"/>
              </a:rPr>
              <a:t>і</a:t>
            </a:r>
            <a:r>
              <a:rPr sz="4800" spc="-5" dirty="0">
                <a:latin typeface="Trebuchet MS"/>
                <a:cs typeface="Trebuchet MS"/>
              </a:rPr>
              <a:t>н</a:t>
            </a:r>
            <a:r>
              <a:rPr sz="4800" spc="-605" dirty="0">
                <a:latin typeface="Trebuchet MS"/>
                <a:cs typeface="Trebuchet MS"/>
              </a:rPr>
              <a:t>і</a:t>
            </a:r>
            <a:r>
              <a:rPr sz="4800" spc="509" dirty="0">
                <a:latin typeface="Trebuchet MS"/>
                <a:cs typeface="Trebuchet MS"/>
              </a:rPr>
              <a:t>с</a:t>
            </a:r>
            <a:r>
              <a:rPr sz="4800" spc="-540" dirty="0">
                <a:latin typeface="Trebuchet MS"/>
                <a:cs typeface="Trebuchet MS"/>
              </a:rPr>
              <a:t>т</a:t>
            </a:r>
            <a:r>
              <a:rPr sz="4800" spc="285" dirty="0">
                <a:latin typeface="Trebuchet MS"/>
                <a:cs typeface="Trebuchet MS"/>
              </a:rPr>
              <a:t>е</a:t>
            </a:r>
            <a:r>
              <a:rPr sz="4800" spc="385" dirty="0">
                <a:latin typeface="Trebuchet MS"/>
                <a:cs typeface="Trebuchet MS"/>
              </a:rPr>
              <a:t>р</a:t>
            </a:r>
            <a:r>
              <a:rPr sz="4800" spc="509" dirty="0">
                <a:latin typeface="Trebuchet MS"/>
                <a:cs typeface="Trebuchet MS"/>
              </a:rPr>
              <a:t>с</a:t>
            </a:r>
            <a:r>
              <a:rPr sz="4800" spc="-540" dirty="0">
                <a:latin typeface="Trebuchet MS"/>
                <a:cs typeface="Trebuchet MS"/>
              </a:rPr>
              <a:t>т</a:t>
            </a:r>
            <a:r>
              <a:rPr sz="4800" spc="-120" dirty="0">
                <a:latin typeface="Trebuchet MS"/>
                <a:cs typeface="Trebuchet MS"/>
              </a:rPr>
              <a:t>в</a:t>
            </a:r>
            <a:r>
              <a:rPr sz="4800" spc="810" dirty="0">
                <a:latin typeface="Trebuchet MS"/>
                <a:cs typeface="Trebuchet MS"/>
              </a:rPr>
              <a:t>а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355" dirty="0">
                <a:latin typeface="Trebuchet MS"/>
                <a:cs typeface="Trebuchet MS"/>
              </a:rPr>
              <a:t>о</a:t>
            </a:r>
            <a:r>
              <a:rPr sz="4800" spc="509" dirty="0">
                <a:latin typeface="Trebuchet MS"/>
                <a:cs typeface="Trebuchet MS"/>
              </a:rPr>
              <a:t>с</a:t>
            </a:r>
            <a:r>
              <a:rPr sz="4800" spc="-120" dirty="0">
                <a:latin typeface="Trebuchet MS"/>
                <a:cs typeface="Trebuchet MS"/>
              </a:rPr>
              <a:t>в</a:t>
            </a:r>
            <a:r>
              <a:rPr sz="4800" spc="-605" dirty="0">
                <a:latin typeface="Trebuchet MS"/>
                <a:cs typeface="Trebuchet MS"/>
              </a:rPr>
              <a:t>і</a:t>
            </a:r>
            <a:r>
              <a:rPr sz="4800" spc="-540" dirty="0">
                <a:latin typeface="Trebuchet MS"/>
                <a:cs typeface="Trebuchet MS"/>
              </a:rPr>
              <a:t>т</a:t>
            </a:r>
            <a:r>
              <a:rPr sz="4800" spc="165" dirty="0">
                <a:latin typeface="Trebuchet MS"/>
                <a:cs typeface="Trebuchet MS"/>
              </a:rPr>
              <a:t>и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-400" dirty="0">
                <a:latin typeface="Trebuchet MS"/>
                <a:cs typeface="Trebuchet MS"/>
              </a:rPr>
              <a:t>і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-5" dirty="0">
                <a:latin typeface="Trebuchet MS"/>
                <a:cs typeface="Trebuchet MS"/>
              </a:rPr>
              <a:t>н</a:t>
            </a:r>
            <a:r>
              <a:rPr sz="4800" spc="605" dirty="0">
                <a:latin typeface="Trebuchet MS"/>
                <a:cs typeface="Trebuchet MS"/>
              </a:rPr>
              <a:t>а</a:t>
            </a:r>
            <a:r>
              <a:rPr sz="4800" spc="-25" dirty="0">
                <a:latin typeface="Trebuchet MS"/>
                <a:cs typeface="Trebuchet MS"/>
              </a:rPr>
              <a:t>у</a:t>
            </a:r>
            <a:r>
              <a:rPr sz="4800" spc="-345" dirty="0">
                <a:latin typeface="Trebuchet MS"/>
                <a:cs typeface="Trebuchet MS"/>
              </a:rPr>
              <a:t>к</a:t>
            </a:r>
            <a:r>
              <a:rPr sz="4800" spc="-40" dirty="0">
                <a:latin typeface="Trebuchet MS"/>
                <a:cs typeface="Trebuchet MS"/>
              </a:rPr>
              <a:t>и</a:t>
            </a:r>
            <a:r>
              <a:rPr sz="4800" spc="-385" dirty="0">
                <a:latin typeface="Trebuchet MS"/>
                <a:cs typeface="Trebuchet MS"/>
              </a:rPr>
              <a:t>.  </a:t>
            </a:r>
            <a:r>
              <a:rPr sz="4800" spc="-575" dirty="0">
                <a:latin typeface="Trebuchet MS"/>
                <a:cs typeface="Trebuchet MS"/>
              </a:rPr>
              <a:t>Г</a:t>
            </a:r>
            <a:r>
              <a:rPr sz="4800" spc="355" dirty="0">
                <a:latin typeface="Trebuchet MS"/>
                <a:cs typeface="Trebuchet MS"/>
              </a:rPr>
              <a:t>о</a:t>
            </a:r>
            <a:r>
              <a:rPr sz="4800" spc="-210" dirty="0">
                <a:latin typeface="Trebuchet MS"/>
                <a:cs typeface="Trebuchet MS"/>
              </a:rPr>
              <a:t>л</a:t>
            </a:r>
            <a:r>
              <a:rPr sz="4800" spc="355" dirty="0">
                <a:latin typeface="Trebuchet MS"/>
                <a:cs typeface="Trebuchet MS"/>
              </a:rPr>
              <a:t>о</a:t>
            </a:r>
            <a:r>
              <a:rPr sz="4800" spc="-120" dirty="0">
                <a:latin typeface="Trebuchet MS"/>
                <a:cs typeface="Trebuchet MS"/>
              </a:rPr>
              <a:t>в</a:t>
            </a:r>
            <a:r>
              <a:rPr sz="4800" spc="-5" dirty="0">
                <a:latin typeface="Trebuchet MS"/>
                <a:cs typeface="Trebuchet MS"/>
              </a:rPr>
              <a:t>н</a:t>
            </a:r>
            <a:r>
              <a:rPr sz="4800" spc="810" dirty="0">
                <a:latin typeface="Trebuchet MS"/>
                <a:cs typeface="Trebuchet MS"/>
              </a:rPr>
              <a:t>а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55" dirty="0">
                <a:latin typeface="Trebuchet MS"/>
                <a:cs typeface="Trebuchet MS"/>
              </a:rPr>
              <a:t>м</a:t>
            </a:r>
            <a:r>
              <a:rPr sz="4800" spc="285" dirty="0">
                <a:latin typeface="Trebuchet MS"/>
                <a:cs typeface="Trebuchet MS"/>
              </a:rPr>
              <a:t>е</a:t>
            </a:r>
            <a:r>
              <a:rPr sz="4800" spc="-540" dirty="0">
                <a:latin typeface="Trebuchet MS"/>
                <a:cs typeface="Trebuchet MS"/>
              </a:rPr>
              <a:t>т</a:t>
            </a:r>
            <a:r>
              <a:rPr sz="4800" spc="810" dirty="0">
                <a:latin typeface="Trebuchet MS"/>
                <a:cs typeface="Trebuchet MS"/>
              </a:rPr>
              <a:t>а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635" dirty="0">
                <a:latin typeface="Trebuchet MS"/>
                <a:cs typeface="Trebuchet MS"/>
              </a:rPr>
              <a:t>–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509" dirty="0">
                <a:latin typeface="Trebuchet MS"/>
                <a:cs typeface="Trebuchet MS"/>
              </a:rPr>
              <a:t>с</a:t>
            </a:r>
            <a:r>
              <a:rPr sz="4800" spc="-540" dirty="0">
                <a:latin typeface="Trebuchet MS"/>
                <a:cs typeface="Trebuchet MS"/>
              </a:rPr>
              <a:t>т</a:t>
            </a:r>
            <a:r>
              <a:rPr sz="4800" spc="-120" dirty="0">
                <a:latin typeface="Trebuchet MS"/>
                <a:cs typeface="Trebuchet MS"/>
              </a:rPr>
              <a:t>в</a:t>
            </a:r>
            <a:r>
              <a:rPr sz="4800" spc="355" dirty="0">
                <a:latin typeface="Trebuchet MS"/>
                <a:cs typeface="Trebuchet MS"/>
              </a:rPr>
              <a:t>о</a:t>
            </a:r>
            <a:r>
              <a:rPr sz="4800" spc="385" dirty="0">
                <a:latin typeface="Trebuchet MS"/>
                <a:cs typeface="Trebuchet MS"/>
              </a:rPr>
              <a:t>р</a:t>
            </a:r>
            <a:r>
              <a:rPr sz="4800" spc="-40" dirty="0">
                <a:latin typeface="Trebuchet MS"/>
                <a:cs typeface="Trebuchet MS"/>
              </a:rPr>
              <a:t>и</a:t>
            </a:r>
            <a:r>
              <a:rPr sz="4800" spc="-540" dirty="0">
                <a:latin typeface="Trebuchet MS"/>
                <a:cs typeface="Trebuchet MS"/>
              </a:rPr>
              <a:t>т</a:t>
            </a:r>
            <a:r>
              <a:rPr sz="4800" spc="110" dirty="0">
                <a:latin typeface="Trebuchet MS"/>
                <a:cs typeface="Trebuchet MS"/>
              </a:rPr>
              <a:t>и  </a:t>
            </a:r>
            <a:r>
              <a:rPr sz="4800" dirty="0">
                <a:latin typeface="Trebuchet MS"/>
                <a:cs typeface="Trebuchet MS"/>
              </a:rPr>
              <a:t>ш</a:t>
            </a:r>
            <a:r>
              <a:rPr sz="4800" spc="-345" dirty="0">
                <a:latin typeface="Trebuchet MS"/>
                <a:cs typeface="Trebuchet MS"/>
              </a:rPr>
              <a:t>к</a:t>
            </a:r>
            <a:r>
              <a:rPr sz="4800" spc="355" dirty="0">
                <a:latin typeface="Trebuchet MS"/>
                <a:cs typeface="Trebuchet MS"/>
              </a:rPr>
              <a:t>о</a:t>
            </a:r>
            <a:r>
              <a:rPr sz="4800" spc="-210" dirty="0">
                <a:latin typeface="Trebuchet MS"/>
                <a:cs typeface="Trebuchet MS"/>
              </a:rPr>
              <a:t>л</a:t>
            </a:r>
            <a:r>
              <a:rPr sz="4800" spc="-25" dirty="0">
                <a:latin typeface="Trebuchet MS"/>
                <a:cs typeface="Trebuchet MS"/>
              </a:rPr>
              <a:t>у</a:t>
            </a:r>
            <a:r>
              <a:rPr sz="4800" spc="-434" dirty="0">
                <a:latin typeface="Trebuchet MS"/>
                <a:cs typeface="Trebuchet MS"/>
              </a:rPr>
              <a:t>,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85" dirty="0">
                <a:latin typeface="Trebuchet MS"/>
                <a:cs typeface="Trebuchet MS"/>
              </a:rPr>
              <a:t>в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-300" dirty="0">
                <a:latin typeface="Trebuchet MS"/>
                <a:cs typeface="Trebuchet MS"/>
              </a:rPr>
              <a:t>я</a:t>
            </a:r>
            <a:r>
              <a:rPr sz="4800" spc="-345" dirty="0">
                <a:latin typeface="Trebuchet MS"/>
                <a:cs typeface="Trebuchet MS"/>
              </a:rPr>
              <a:t>к</a:t>
            </a:r>
            <a:r>
              <a:rPr sz="4800" spc="-605" dirty="0">
                <a:latin typeface="Trebuchet MS"/>
                <a:cs typeface="Trebuchet MS"/>
              </a:rPr>
              <a:t>і</a:t>
            </a:r>
            <a:r>
              <a:rPr sz="4800" spc="165" dirty="0">
                <a:latin typeface="Trebuchet MS"/>
                <a:cs typeface="Trebuchet MS"/>
              </a:rPr>
              <a:t>й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350" dirty="0">
                <a:latin typeface="Trebuchet MS"/>
                <a:cs typeface="Trebuchet MS"/>
              </a:rPr>
              <a:t>б</a:t>
            </a:r>
            <a:r>
              <a:rPr sz="4800" spc="-25" dirty="0">
                <a:latin typeface="Trebuchet MS"/>
                <a:cs typeface="Trebuchet MS"/>
              </a:rPr>
              <a:t>у</a:t>
            </a:r>
            <a:r>
              <a:rPr sz="4800" spc="229" dirty="0">
                <a:latin typeface="Trebuchet MS"/>
                <a:cs typeface="Trebuchet MS"/>
              </a:rPr>
              <a:t>д</a:t>
            </a:r>
            <a:r>
              <a:rPr sz="4800" spc="490" dirty="0">
                <a:latin typeface="Trebuchet MS"/>
                <a:cs typeface="Trebuchet MS"/>
              </a:rPr>
              <a:t>е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35" dirty="0">
                <a:latin typeface="Trebuchet MS"/>
                <a:cs typeface="Trebuchet MS"/>
              </a:rPr>
              <a:t>п</a:t>
            </a:r>
            <a:r>
              <a:rPr sz="4800" spc="385" dirty="0">
                <a:latin typeface="Trebuchet MS"/>
                <a:cs typeface="Trebuchet MS"/>
              </a:rPr>
              <a:t>р</a:t>
            </a:r>
            <a:r>
              <a:rPr sz="4800" spc="-40" dirty="0">
                <a:latin typeface="Trebuchet MS"/>
                <a:cs typeface="Trebuchet MS"/>
              </a:rPr>
              <a:t>и</a:t>
            </a:r>
            <a:r>
              <a:rPr sz="4800" spc="495" dirty="0">
                <a:latin typeface="Trebuchet MS"/>
                <a:cs typeface="Trebuchet MS"/>
              </a:rPr>
              <a:t>є</a:t>
            </a:r>
            <a:r>
              <a:rPr sz="4800" spc="55" dirty="0">
                <a:latin typeface="Trebuchet MS"/>
                <a:cs typeface="Trebuchet MS"/>
              </a:rPr>
              <a:t>м</a:t>
            </a:r>
            <a:r>
              <a:rPr sz="4800" spc="-5" dirty="0">
                <a:latin typeface="Trebuchet MS"/>
                <a:cs typeface="Trebuchet MS"/>
              </a:rPr>
              <a:t>н</a:t>
            </a:r>
            <a:r>
              <a:rPr sz="4800" spc="560" dirty="0">
                <a:latin typeface="Trebuchet MS"/>
                <a:cs typeface="Trebuchet MS"/>
              </a:rPr>
              <a:t>о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6987" y="5138532"/>
            <a:ext cx="8019415" cy="342328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 marR="5080" indent="-635" algn="ctr">
              <a:lnSpc>
                <a:spcPts val="5250"/>
              </a:lnSpc>
              <a:spcBef>
                <a:spcPts val="695"/>
              </a:spcBef>
            </a:pPr>
            <a:r>
              <a:rPr sz="4800" spc="-5" dirty="0">
                <a:latin typeface="Trebuchet MS"/>
                <a:cs typeface="Trebuchet MS"/>
              </a:rPr>
              <a:t>н</a:t>
            </a:r>
            <a:r>
              <a:rPr sz="4800" spc="605" dirty="0">
                <a:latin typeface="Trebuchet MS"/>
                <a:cs typeface="Trebuchet MS"/>
              </a:rPr>
              <a:t>а</a:t>
            </a:r>
            <a:r>
              <a:rPr sz="4800" spc="-120" dirty="0">
                <a:latin typeface="Trebuchet MS"/>
                <a:cs typeface="Trebuchet MS"/>
              </a:rPr>
              <a:t>в</a:t>
            </a:r>
            <a:r>
              <a:rPr sz="4800" spc="-245" dirty="0">
                <a:latin typeface="Trebuchet MS"/>
                <a:cs typeface="Trebuchet MS"/>
              </a:rPr>
              <a:t>ч</a:t>
            </a:r>
            <a:r>
              <a:rPr sz="4800" spc="605" dirty="0">
                <a:latin typeface="Trebuchet MS"/>
                <a:cs typeface="Trebuchet MS"/>
              </a:rPr>
              <a:t>а</a:t>
            </a:r>
            <a:r>
              <a:rPr sz="4800" spc="-540" dirty="0">
                <a:latin typeface="Trebuchet MS"/>
                <a:cs typeface="Trebuchet MS"/>
              </a:rPr>
              <a:t>т</a:t>
            </a:r>
            <a:r>
              <a:rPr sz="4800" spc="-40" dirty="0">
                <a:latin typeface="Trebuchet MS"/>
                <a:cs typeface="Trebuchet MS"/>
              </a:rPr>
              <a:t>и</a:t>
            </a:r>
            <a:r>
              <a:rPr sz="4800" spc="509" dirty="0">
                <a:latin typeface="Trebuchet MS"/>
                <a:cs typeface="Trebuchet MS"/>
              </a:rPr>
              <a:t>с</a:t>
            </a:r>
            <a:r>
              <a:rPr sz="4800" spc="10" dirty="0">
                <a:latin typeface="Trebuchet MS"/>
                <a:cs typeface="Trebuchet MS"/>
              </a:rPr>
              <a:t>ь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-400" dirty="0">
                <a:latin typeface="Trebuchet MS"/>
                <a:cs typeface="Trebuchet MS"/>
              </a:rPr>
              <a:t>і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-300" dirty="0">
                <a:latin typeface="Trebuchet MS"/>
                <a:cs typeface="Trebuchet MS"/>
              </a:rPr>
              <a:t>я</a:t>
            </a:r>
            <a:r>
              <a:rPr sz="4800" spc="-345" dirty="0">
                <a:latin typeface="Trebuchet MS"/>
                <a:cs typeface="Trebuchet MS"/>
              </a:rPr>
              <a:t>к</a:t>
            </a:r>
            <a:r>
              <a:rPr sz="4800" spc="810" dirty="0">
                <a:latin typeface="Trebuchet MS"/>
                <a:cs typeface="Trebuchet MS"/>
              </a:rPr>
              <a:t>а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229" dirty="0">
                <a:latin typeface="Trebuchet MS"/>
                <a:cs typeface="Trebuchet MS"/>
              </a:rPr>
              <a:t>д</a:t>
            </a:r>
            <a:r>
              <a:rPr sz="4800" spc="605" dirty="0">
                <a:latin typeface="Trebuchet MS"/>
                <a:cs typeface="Trebuchet MS"/>
              </a:rPr>
              <a:t>а</a:t>
            </a:r>
            <a:r>
              <a:rPr sz="4800" spc="-120" dirty="0">
                <a:latin typeface="Trebuchet MS"/>
                <a:cs typeface="Trebuchet MS"/>
              </a:rPr>
              <a:t>в</a:t>
            </a:r>
            <a:r>
              <a:rPr sz="4800" spc="605" dirty="0">
                <a:latin typeface="Trebuchet MS"/>
                <a:cs typeface="Trebuchet MS"/>
              </a:rPr>
              <a:t>а</a:t>
            </a:r>
            <a:r>
              <a:rPr sz="4800" spc="-540" dirty="0">
                <a:latin typeface="Trebuchet MS"/>
                <a:cs typeface="Trebuchet MS"/>
              </a:rPr>
              <a:t>т</a:t>
            </a:r>
            <a:r>
              <a:rPr sz="4800" spc="-40" dirty="0">
                <a:latin typeface="Trebuchet MS"/>
                <a:cs typeface="Trebuchet MS"/>
              </a:rPr>
              <a:t>и</a:t>
            </a:r>
            <a:r>
              <a:rPr sz="4800" spc="55" dirty="0">
                <a:latin typeface="Trebuchet MS"/>
                <a:cs typeface="Trebuchet MS"/>
              </a:rPr>
              <a:t>м</a:t>
            </a:r>
            <a:r>
              <a:rPr sz="4800" spc="340" dirty="0">
                <a:latin typeface="Trebuchet MS"/>
                <a:cs typeface="Trebuchet MS"/>
              </a:rPr>
              <a:t>е  </a:t>
            </a:r>
            <a:r>
              <a:rPr sz="4800" spc="-25" dirty="0">
                <a:latin typeface="Trebuchet MS"/>
                <a:cs typeface="Trebuchet MS"/>
              </a:rPr>
              <a:t>у</a:t>
            </a:r>
            <a:r>
              <a:rPr sz="4800" spc="-245" dirty="0">
                <a:latin typeface="Trebuchet MS"/>
                <a:cs typeface="Trebuchet MS"/>
              </a:rPr>
              <a:t>ч</a:t>
            </a:r>
            <a:r>
              <a:rPr sz="4800" spc="-5" dirty="0">
                <a:latin typeface="Trebuchet MS"/>
                <a:cs typeface="Trebuchet MS"/>
              </a:rPr>
              <a:t>н</a:t>
            </a:r>
            <a:r>
              <a:rPr sz="4800" spc="-300" dirty="0">
                <a:latin typeface="Trebuchet MS"/>
                <a:cs typeface="Trebuchet MS"/>
              </a:rPr>
              <a:t>я</a:t>
            </a:r>
            <a:r>
              <a:rPr sz="4800" spc="260" dirty="0">
                <a:latin typeface="Trebuchet MS"/>
                <a:cs typeface="Trebuchet MS"/>
              </a:rPr>
              <a:t>м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-5" dirty="0">
                <a:latin typeface="Trebuchet MS"/>
                <a:cs typeface="Trebuchet MS"/>
              </a:rPr>
              <a:t>н</a:t>
            </a:r>
            <a:r>
              <a:rPr sz="4800" spc="490" dirty="0">
                <a:latin typeface="Trebuchet MS"/>
                <a:cs typeface="Trebuchet MS"/>
              </a:rPr>
              <a:t>е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-540" dirty="0">
                <a:latin typeface="Trebuchet MS"/>
                <a:cs typeface="Trebuchet MS"/>
              </a:rPr>
              <a:t>т</a:t>
            </a:r>
            <a:r>
              <a:rPr sz="4800" spc="-605" dirty="0">
                <a:latin typeface="Trebuchet MS"/>
                <a:cs typeface="Trebuchet MS"/>
              </a:rPr>
              <a:t>і</a:t>
            </a:r>
            <a:r>
              <a:rPr sz="4800" spc="-210" dirty="0">
                <a:latin typeface="Trebuchet MS"/>
                <a:cs typeface="Trebuchet MS"/>
              </a:rPr>
              <a:t>л</a:t>
            </a:r>
            <a:r>
              <a:rPr sz="4800" spc="-195" dirty="0">
                <a:latin typeface="Trebuchet MS"/>
                <a:cs typeface="Trebuchet MS"/>
              </a:rPr>
              <a:t>ь</a:t>
            </a:r>
            <a:r>
              <a:rPr sz="4800" spc="-345" dirty="0">
                <a:latin typeface="Trebuchet MS"/>
                <a:cs typeface="Trebuchet MS"/>
              </a:rPr>
              <a:t>к</a:t>
            </a:r>
            <a:r>
              <a:rPr sz="4800" spc="165" dirty="0">
                <a:latin typeface="Trebuchet MS"/>
                <a:cs typeface="Trebuchet MS"/>
              </a:rPr>
              <a:t>и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-85" dirty="0">
                <a:latin typeface="Trebuchet MS"/>
                <a:cs typeface="Trebuchet MS"/>
              </a:rPr>
              <a:t>з</a:t>
            </a:r>
            <a:r>
              <a:rPr sz="4800" spc="-5" dirty="0">
                <a:latin typeface="Trebuchet MS"/>
                <a:cs typeface="Trebuchet MS"/>
              </a:rPr>
              <a:t>н</a:t>
            </a:r>
            <a:r>
              <a:rPr sz="4800" spc="605" dirty="0">
                <a:latin typeface="Trebuchet MS"/>
                <a:cs typeface="Trebuchet MS"/>
              </a:rPr>
              <a:t>а</a:t>
            </a:r>
            <a:r>
              <a:rPr sz="4800" spc="-5" dirty="0">
                <a:latin typeface="Trebuchet MS"/>
                <a:cs typeface="Trebuchet MS"/>
              </a:rPr>
              <a:t>нн</a:t>
            </a:r>
            <a:r>
              <a:rPr sz="4800" spc="-300" dirty="0">
                <a:latin typeface="Trebuchet MS"/>
                <a:cs typeface="Trebuchet MS"/>
              </a:rPr>
              <a:t>я</a:t>
            </a:r>
            <a:r>
              <a:rPr sz="4800" spc="-434" dirty="0">
                <a:latin typeface="Trebuchet MS"/>
                <a:cs typeface="Trebuchet MS"/>
              </a:rPr>
              <a:t>,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-300" dirty="0">
                <a:latin typeface="Trebuchet MS"/>
                <a:cs typeface="Trebuchet MS"/>
              </a:rPr>
              <a:t>я</a:t>
            </a:r>
            <a:r>
              <a:rPr sz="4800" spc="-140" dirty="0">
                <a:latin typeface="Trebuchet MS"/>
                <a:cs typeface="Trebuchet MS"/>
              </a:rPr>
              <a:t>к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130" dirty="0">
                <a:latin typeface="Trebuchet MS"/>
                <a:cs typeface="Trebuchet MS"/>
              </a:rPr>
              <a:t>ц</a:t>
            </a:r>
            <a:r>
              <a:rPr sz="4800" spc="340" dirty="0">
                <a:latin typeface="Trebuchet MS"/>
                <a:cs typeface="Trebuchet MS"/>
              </a:rPr>
              <a:t>е  </a:t>
            </a:r>
            <a:r>
              <a:rPr sz="4800" spc="-120" dirty="0">
                <a:latin typeface="Trebuchet MS"/>
                <a:cs typeface="Trebuchet MS"/>
              </a:rPr>
              <a:t>в</a:t>
            </a:r>
            <a:r>
              <a:rPr sz="4800" spc="-605" dirty="0">
                <a:latin typeface="Trebuchet MS"/>
                <a:cs typeface="Trebuchet MS"/>
              </a:rPr>
              <a:t>і</a:t>
            </a:r>
            <a:r>
              <a:rPr sz="4800" spc="229" dirty="0">
                <a:latin typeface="Trebuchet MS"/>
                <a:cs typeface="Trebuchet MS"/>
              </a:rPr>
              <a:t>д</a:t>
            </a:r>
            <a:r>
              <a:rPr sz="4800" spc="350" dirty="0">
                <a:latin typeface="Trebuchet MS"/>
                <a:cs typeface="Trebuchet MS"/>
              </a:rPr>
              <a:t>б</a:t>
            </a:r>
            <a:r>
              <a:rPr sz="4800" spc="-25" dirty="0">
                <a:latin typeface="Trebuchet MS"/>
                <a:cs typeface="Trebuchet MS"/>
              </a:rPr>
              <a:t>у</a:t>
            </a:r>
            <a:r>
              <a:rPr sz="4800" spc="-120" dirty="0">
                <a:latin typeface="Trebuchet MS"/>
                <a:cs typeface="Trebuchet MS"/>
              </a:rPr>
              <a:t>в</a:t>
            </a:r>
            <a:r>
              <a:rPr sz="4800" spc="605" dirty="0">
                <a:latin typeface="Trebuchet MS"/>
                <a:cs typeface="Trebuchet MS"/>
              </a:rPr>
              <a:t>а</a:t>
            </a:r>
            <a:r>
              <a:rPr sz="4800" spc="495" dirty="0">
                <a:latin typeface="Trebuchet MS"/>
                <a:cs typeface="Trebuchet MS"/>
              </a:rPr>
              <a:t>є</a:t>
            </a:r>
            <a:r>
              <a:rPr sz="4800" spc="-540" dirty="0">
                <a:latin typeface="Trebuchet MS"/>
                <a:cs typeface="Trebuchet MS"/>
              </a:rPr>
              <a:t>т</a:t>
            </a:r>
            <a:r>
              <a:rPr sz="4800" spc="-195" dirty="0">
                <a:latin typeface="Trebuchet MS"/>
                <a:cs typeface="Trebuchet MS"/>
              </a:rPr>
              <a:t>ь</a:t>
            </a:r>
            <a:r>
              <a:rPr sz="4800" spc="509" dirty="0">
                <a:latin typeface="Trebuchet MS"/>
                <a:cs typeface="Trebuchet MS"/>
              </a:rPr>
              <a:t>с</a:t>
            </a:r>
            <a:r>
              <a:rPr sz="4800" spc="-95" dirty="0">
                <a:latin typeface="Trebuchet MS"/>
                <a:cs typeface="Trebuchet MS"/>
              </a:rPr>
              <a:t>я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-85" dirty="0">
                <a:latin typeface="Trebuchet MS"/>
                <a:cs typeface="Trebuchet MS"/>
              </a:rPr>
              <a:t>з</a:t>
            </a:r>
            <a:r>
              <a:rPr sz="4800" spc="605" dirty="0">
                <a:latin typeface="Trebuchet MS"/>
                <a:cs typeface="Trebuchet MS"/>
              </a:rPr>
              <a:t>а</a:t>
            </a:r>
            <a:r>
              <a:rPr sz="4800" spc="385" dirty="0">
                <a:latin typeface="Trebuchet MS"/>
                <a:cs typeface="Trebuchet MS"/>
              </a:rPr>
              <a:t>р</a:t>
            </a:r>
            <a:r>
              <a:rPr sz="4800" spc="605" dirty="0">
                <a:latin typeface="Trebuchet MS"/>
                <a:cs typeface="Trebuchet MS"/>
              </a:rPr>
              <a:t>а</a:t>
            </a:r>
            <a:r>
              <a:rPr sz="4800" spc="-85" dirty="0">
                <a:latin typeface="Trebuchet MS"/>
                <a:cs typeface="Trebuchet MS"/>
              </a:rPr>
              <a:t>з</a:t>
            </a:r>
            <a:r>
              <a:rPr sz="4800" spc="-434" dirty="0">
                <a:latin typeface="Trebuchet MS"/>
                <a:cs typeface="Trebuchet MS"/>
              </a:rPr>
              <a:t>,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810" dirty="0">
                <a:latin typeface="Trebuchet MS"/>
                <a:cs typeface="Trebuchet MS"/>
              </a:rPr>
              <a:t>а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110" dirty="0">
                <a:latin typeface="Trebuchet MS"/>
                <a:cs typeface="Trebuchet MS"/>
              </a:rPr>
              <a:t>й  </a:t>
            </a:r>
            <a:r>
              <a:rPr sz="4800" spc="-25" dirty="0">
                <a:latin typeface="Trebuchet MS"/>
                <a:cs typeface="Trebuchet MS"/>
              </a:rPr>
              <a:t>у</a:t>
            </a:r>
            <a:r>
              <a:rPr sz="4800" spc="55" dirty="0">
                <a:latin typeface="Trebuchet MS"/>
                <a:cs typeface="Trebuchet MS"/>
              </a:rPr>
              <a:t>м</a:t>
            </a:r>
            <a:r>
              <a:rPr sz="4800" spc="-605" dirty="0">
                <a:latin typeface="Trebuchet MS"/>
                <a:cs typeface="Trebuchet MS"/>
              </a:rPr>
              <a:t>і</a:t>
            </a:r>
            <a:r>
              <a:rPr sz="4800" spc="-5" dirty="0">
                <a:latin typeface="Trebuchet MS"/>
                <a:cs typeface="Trebuchet MS"/>
              </a:rPr>
              <a:t>нн</a:t>
            </a:r>
            <a:r>
              <a:rPr sz="4800" spc="-95" dirty="0">
                <a:latin typeface="Trebuchet MS"/>
                <a:cs typeface="Trebuchet MS"/>
              </a:rPr>
              <a:t>я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-85" dirty="0">
                <a:latin typeface="Trebuchet MS"/>
                <a:cs typeface="Trebuchet MS"/>
              </a:rPr>
              <a:t>з</a:t>
            </a:r>
            <a:r>
              <a:rPr sz="4800" spc="605" dirty="0">
                <a:latin typeface="Trebuchet MS"/>
                <a:cs typeface="Trebuchet MS"/>
              </a:rPr>
              <a:t>а</a:t>
            </a:r>
            <a:r>
              <a:rPr sz="4800" spc="509" dirty="0">
                <a:latin typeface="Trebuchet MS"/>
                <a:cs typeface="Trebuchet MS"/>
              </a:rPr>
              <a:t>с</a:t>
            </a:r>
            <a:r>
              <a:rPr sz="4800" spc="-540" dirty="0">
                <a:latin typeface="Trebuchet MS"/>
                <a:cs typeface="Trebuchet MS"/>
              </a:rPr>
              <a:t>т</a:t>
            </a:r>
            <a:r>
              <a:rPr sz="4800" spc="355" dirty="0">
                <a:latin typeface="Trebuchet MS"/>
                <a:cs typeface="Trebuchet MS"/>
              </a:rPr>
              <a:t>о</a:t>
            </a:r>
            <a:r>
              <a:rPr sz="4800" spc="509" dirty="0">
                <a:latin typeface="Trebuchet MS"/>
                <a:cs typeface="Trebuchet MS"/>
              </a:rPr>
              <a:t>с</a:t>
            </a:r>
            <a:r>
              <a:rPr sz="4800" spc="355" dirty="0">
                <a:latin typeface="Trebuchet MS"/>
                <a:cs typeface="Trebuchet MS"/>
              </a:rPr>
              <a:t>о</a:t>
            </a:r>
            <a:r>
              <a:rPr sz="4800" spc="-120" dirty="0">
                <a:latin typeface="Trebuchet MS"/>
                <a:cs typeface="Trebuchet MS"/>
              </a:rPr>
              <a:t>в</a:t>
            </a:r>
            <a:r>
              <a:rPr sz="4800" spc="-25" dirty="0">
                <a:latin typeface="Trebuchet MS"/>
                <a:cs typeface="Trebuchet MS"/>
              </a:rPr>
              <a:t>у</a:t>
            </a:r>
            <a:r>
              <a:rPr sz="4800" spc="-120" dirty="0">
                <a:latin typeface="Trebuchet MS"/>
                <a:cs typeface="Trebuchet MS"/>
              </a:rPr>
              <a:t>в</a:t>
            </a:r>
            <a:r>
              <a:rPr sz="4800" spc="605" dirty="0">
                <a:latin typeface="Trebuchet MS"/>
                <a:cs typeface="Trebuchet MS"/>
              </a:rPr>
              <a:t>а</a:t>
            </a:r>
            <a:r>
              <a:rPr sz="4800" spc="-540" dirty="0">
                <a:latin typeface="Trebuchet MS"/>
                <a:cs typeface="Trebuchet MS"/>
              </a:rPr>
              <a:t>т</a:t>
            </a:r>
            <a:r>
              <a:rPr sz="4800" spc="165" dirty="0">
                <a:latin typeface="Trebuchet MS"/>
                <a:cs typeface="Trebuchet MS"/>
              </a:rPr>
              <a:t>и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-605" dirty="0">
                <a:latin typeface="Trebuchet MS"/>
                <a:cs typeface="Trebuchet MS"/>
              </a:rPr>
              <a:t>ї</a:t>
            </a:r>
            <a:r>
              <a:rPr sz="4800" spc="-145" dirty="0">
                <a:latin typeface="Trebuchet MS"/>
                <a:cs typeface="Trebuchet MS"/>
              </a:rPr>
              <a:t>х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130" dirty="0">
                <a:latin typeface="Trebuchet MS"/>
                <a:cs typeface="Trebuchet MS"/>
              </a:rPr>
              <a:t>у  </a:t>
            </a:r>
            <a:r>
              <a:rPr sz="4800" spc="35" dirty="0">
                <a:latin typeface="Trebuchet MS"/>
                <a:cs typeface="Trebuchet MS"/>
              </a:rPr>
              <a:t>п</a:t>
            </a:r>
            <a:r>
              <a:rPr sz="4800" spc="355" dirty="0">
                <a:latin typeface="Trebuchet MS"/>
                <a:cs typeface="Trebuchet MS"/>
              </a:rPr>
              <a:t>о</a:t>
            </a:r>
            <a:r>
              <a:rPr sz="4800" spc="-120" dirty="0">
                <a:latin typeface="Trebuchet MS"/>
                <a:cs typeface="Trebuchet MS"/>
              </a:rPr>
              <a:t>в</a:t>
            </a:r>
            <a:r>
              <a:rPr sz="4800" spc="509" dirty="0">
                <a:latin typeface="Trebuchet MS"/>
                <a:cs typeface="Trebuchet MS"/>
              </a:rPr>
              <a:t>с</a:t>
            </a:r>
            <a:r>
              <a:rPr sz="4800" spc="-300" dirty="0">
                <a:latin typeface="Trebuchet MS"/>
                <a:cs typeface="Trebuchet MS"/>
              </a:rPr>
              <a:t>я</a:t>
            </a:r>
            <a:r>
              <a:rPr sz="4800" spc="-345" dirty="0">
                <a:latin typeface="Trebuchet MS"/>
                <a:cs typeface="Trebuchet MS"/>
              </a:rPr>
              <a:t>к</a:t>
            </a:r>
            <a:r>
              <a:rPr sz="4800" spc="229" dirty="0">
                <a:latin typeface="Trebuchet MS"/>
                <a:cs typeface="Trebuchet MS"/>
              </a:rPr>
              <a:t>д</a:t>
            </a:r>
            <a:r>
              <a:rPr sz="4800" spc="285" dirty="0">
                <a:latin typeface="Trebuchet MS"/>
                <a:cs typeface="Trebuchet MS"/>
              </a:rPr>
              <a:t>е</a:t>
            </a:r>
            <a:r>
              <a:rPr sz="4800" spc="-5" dirty="0">
                <a:latin typeface="Trebuchet MS"/>
                <a:cs typeface="Trebuchet MS"/>
              </a:rPr>
              <a:t>нн</a:t>
            </a:r>
            <a:r>
              <a:rPr sz="4800" spc="355" dirty="0">
                <a:latin typeface="Trebuchet MS"/>
                <a:cs typeface="Trebuchet MS"/>
              </a:rPr>
              <a:t>о</a:t>
            </a:r>
            <a:r>
              <a:rPr sz="4800" spc="55" dirty="0">
                <a:latin typeface="Trebuchet MS"/>
                <a:cs typeface="Trebuchet MS"/>
              </a:rPr>
              <a:t>м</a:t>
            </a:r>
            <a:r>
              <a:rPr sz="4800" spc="180" dirty="0">
                <a:latin typeface="Trebuchet MS"/>
                <a:cs typeface="Trebuchet MS"/>
              </a:rPr>
              <a:t>у</a:t>
            </a:r>
            <a:r>
              <a:rPr sz="4800" spc="-525" dirty="0">
                <a:latin typeface="Trebuchet MS"/>
                <a:cs typeface="Trebuchet MS"/>
              </a:rPr>
              <a:t> </a:t>
            </a:r>
            <a:r>
              <a:rPr sz="4800" spc="-380" dirty="0">
                <a:latin typeface="Trebuchet MS"/>
                <a:cs typeface="Trebuchet MS"/>
              </a:rPr>
              <a:t>ж</a:t>
            </a:r>
            <a:r>
              <a:rPr sz="4800" spc="-40" dirty="0">
                <a:latin typeface="Trebuchet MS"/>
                <a:cs typeface="Trebuchet MS"/>
              </a:rPr>
              <a:t>и</a:t>
            </a:r>
            <a:r>
              <a:rPr sz="4800" spc="-540" dirty="0">
                <a:latin typeface="Trebuchet MS"/>
                <a:cs typeface="Trebuchet MS"/>
              </a:rPr>
              <a:t>тт</a:t>
            </a:r>
            <a:r>
              <a:rPr sz="4800" spc="-605" dirty="0">
                <a:latin typeface="Trebuchet MS"/>
                <a:cs typeface="Trebuchet MS"/>
              </a:rPr>
              <a:t>і</a:t>
            </a:r>
            <a:r>
              <a:rPr sz="4800" spc="-434" dirty="0">
                <a:latin typeface="Trebuchet MS"/>
                <a:cs typeface="Trebuchet MS"/>
              </a:rPr>
              <a:t>.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2065" marR="5080" indent="-635" algn="ctr">
              <a:lnSpc>
                <a:spcPts val="4120"/>
              </a:lnSpc>
              <a:spcBef>
                <a:spcPts val="955"/>
              </a:spcBef>
            </a:pPr>
            <a:r>
              <a:rPr spc="20" dirty="0"/>
              <a:t>НУШ </a:t>
            </a:r>
            <a:r>
              <a:rPr spc="550" dirty="0"/>
              <a:t>– </a:t>
            </a:r>
            <a:r>
              <a:rPr spc="355" dirty="0"/>
              <a:t>це </a:t>
            </a:r>
            <a:r>
              <a:rPr spc="140" dirty="0"/>
              <a:t>школа, </a:t>
            </a:r>
            <a:r>
              <a:rPr spc="430" dirty="0"/>
              <a:t>до </a:t>
            </a:r>
            <a:r>
              <a:rPr spc="-20" dirty="0"/>
              <a:t>якої </a:t>
            </a:r>
            <a:r>
              <a:rPr spc="-15" dirty="0"/>
              <a:t> </a:t>
            </a:r>
            <a:r>
              <a:rPr spc="335" dirty="0"/>
              <a:t>приємно </a:t>
            </a:r>
            <a:r>
              <a:rPr spc="120" dirty="0"/>
              <a:t>ходити </a:t>
            </a:r>
            <a:r>
              <a:rPr spc="10" dirty="0"/>
              <a:t>учням. </a:t>
            </a:r>
            <a:r>
              <a:rPr spc="-315" dirty="0"/>
              <a:t>Тут </a:t>
            </a:r>
            <a:r>
              <a:rPr spc="-310" dirty="0"/>
              <a:t> </a:t>
            </a:r>
            <a:r>
              <a:rPr spc="229" dirty="0"/>
              <a:t>прислухаються </a:t>
            </a:r>
            <a:r>
              <a:rPr spc="430" dirty="0"/>
              <a:t>до </a:t>
            </a:r>
            <a:r>
              <a:rPr spc="-25" dirty="0"/>
              <a:t>їхньої </a:t>
            </a:r>
            <a:r>
              <a:rPr spc="-20" dirty="0"/>
              <a:t> </a:t>
            </a:r>
            <a:r>
              <a:rPr spc="65" dirty="0"/>
              <a:t>думки, </a:t>
            </a:r>
            <a:r>
              <a:rPr spc="90" dirty="0"/>
              <a:t>вчать </a:t>
            </a:r>
            <a:r>
              <a:rPr spc="125" dirty="0"/>
              <a:t>критично </a:t>
            </a:r>
            <a:r>
              <a:rPr spc="130" dirty="0"/>
              <a:t> </a:t>
            </a:r>
            <a:r>
              <a:rPr spc="75" dirty="0"/>
              <a:t>мислити, </a:t>
            </a:r>
            <a:r>
              <a:rPr spc="300" dirty="0"/>
              <a:t>не </a:t>
            </a:r>
            <a:r>
              <a:rPr spc="195" dirty="0"/>
              <a:t>боятись </a:t>
            </a:r>
            <a:r>
              <a:rPr spc="200" dirty="0"/>
              <a:t> </a:t>
            </a:r>
            <a:r>
              <a:rPr spc="210" dirty="0"/>
              <a:t>висловлювати</a:t>
            </a:r>
            <a:r>
              <a:rPr spc="-120" dirty="0"/>
              <a:t> </a:t>
            </a:r>
            <a:r>
              <a:rPr spc="285" dirty="0"/>
              <a:t>власну</a:t>
            </a:r>
            <a:r>
              <a:rPr spc="-120" dirty="0"/>
              <a:t> </a:t>
            </a:r>
            <a:r>
              <a:rPr spc="160" dirty="0"/>
              <a:t>думку </a:t>
            </a:r>
            <a:r>
              <a:rPr spc="-1235" dirty="0"/>
              <a:t> </a:t>
            </a:r>
            <a:r>
              <a:rPr spc="204" dirty="0"/>
              <a:t>та </a:t>
            </a:r>
            <a:r>
              <a:rPr spc="120" dirty="0"/>
              <a:t>бути </a:t>
            </a:r>
            <a:r>
              <a:rPr spc="150" dirty="0"/>
              <a:t>відповідальними </a:t>
            </a:r>
            <a:r>
              <a:rPr spc="155" dirty="0"/>
              <a:t> </a:t>
            </a:r>
            <a:r>
              <a:rPr spc="229" dirty="0"/>
              <a:t>громадянами. </a:t>
            </a:r>
            <a:r>
              <a:rPr spc="350" dirty="0"/>
              <a:t>Водночас </a:t>
            </a:r>
            <a:r>
              <a:rPr spc="355" dirty="0"/>
              <a:t> </a:t>
            </a:r>
            <a:r>
              <a:rPr spc="240" dirty="0"/>
              <a:t>батькам </a:t>
            </a:r>
            <a:r>
              <a:rPr spc="-5" dirty="0"/>
              <a:t>теж </a:t>
            </a:r>
            <a:r>
              <a:rPr spc="325" dirty="0"/>
              <a:t>подобається </a:t>
            </a:r>
            <a:r>
              <a:rPr spc="330" dirty="0"/>
              <a:t> </a:t>
            </a:r>
            <a:r>
              <a:rPr spc="90" dirty="0"/>
              <a:t>відвідувати </a:t>
            </a:r>
            <a:r>
              <a:rPr spc="425" dirty="0"/>
              <a:t>цю </a:t>
            </a:r>
            <a:r>
              <a:rPr spc="50" dirty="0"/>
              <a:t>школу, </a:t>
            </a:r>
            <a:r>
              <a:rPr spc="335" dirty="0"/>
              <a:t>адже </a:t>
            </a:r>
            <a:r>
              <a:rPr spc="-1240" dirty="0"/>
              <a:t> </a:t>
            </a:r>
            <a:r>
              <a:rPr spc="-145" dirty="0"/>
              <a:t>тут </a:t>
            </a:r>
            <a:r>
              <a:rPr spc="215" dirty="0"/>
              <a:t>панують </a:t>
            </a:r>
            <a:r>
              <a:rPr spc="240" dirty="0"/>
              <a:t>співпраця </a:t>
            </a:r>
            <a:r>
              <a:rPr spc="204" dirty="0"/>
              <a:t>та </a:t>
            </a:r>
            <a:r>
              <a:rPr spc="210" dirty="0"/>
              <a:t> </a:t>
            </a:r>
            <a:r>
              <a:rPr spc="200" dirty="0"/>
              <a:t>взаєморозуміння.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F0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8078" y="1327999"/>
            <a:ext cx="17630775" cy="3168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95"/>
              </a:spcBef>
            </a:pPr>
            <a:r>
              <a:rPr sz="3600" spc="110" dirty="0">
                <a:latin typeface="Trebuchet MS"/>
                <a:cs typeface="Trebuchet MS"/>
              </a:rPr>
              <a:t>Замість</a:t>
            </a:r>
            <a:r>
              <a:rPr sz="3600" spc="114" dirty="0">
                <a:latin typeface="Trebuchet MS"/>
                <a:cs typeface="Trebuchet MS"/>
              </a:rPr>
              <a:t> </a:t>
            </a:r>
            <a:r>
              <a:rPr sz="3600" spc="175" dirty="0">
                <a:latin typeface="Trebuchet MS"/>
                <a:cs typeface="Trebuchet MS"/>
              </a:rPr>
              <a:t>запам’ятовування</a:t>
            </a:r>
            <a:r>
              <a:rPr sz="3600" spc="180" dirty="0">
                <a:latin typeface="Trebuchet MS"/>
                <a:cs typeface="Trebuchet MS"/>
              </a:rPr>
              <a:t> </a:t>
            </a:r>
            <a:r>
              <a:rPr sz="3600" spc="5" dirty="0">
                <a:latin typeface="Trebuchet MS"/>
                <a:cs typeface="Trebuchet MS"/>
              </a:rPr>
              <a:t>фактів</a:t>
            </a:r>
            <a:r>
              <a:rPr sz="3600" spc="10" dirty="0">
                <a:latin typeface="Trebuchet MS"/>
                <a:cs typeface="Trebuchet MS"/>
              </a:rPr>
              <a:t> </a:t>
            </a:r>
            <a:r>
              <a:rPr sz="3600" spc="180" dirty="0">
                <a:latin typeface="Trebuchet MS"/>
                <a:cs typeface="Trebuchet MS"/>
              </a:rPr>
              <a:t>та</a:t>
            </a:r>
            <a:r>
              <a:rPr sz="3600" spc="185" dirty="0">
                <a:latin typeface="Trebuchet MS"/>
                <a:cs typeface="Trebuchet MS"/>
              </a:rPr>
              <a:t> </a:t>
            </a:r>
            <a:r>
              <a:rPr sz="3600" spc="70" dirty="0">
                <a:latin typeface="Trebuchet MS"/>
                <a:cs typeface="Trebuchet MS"/>
              </a:rPr>
              <a:t>понять</a:t>
            </a:r>
            <a:r>
              <a:rPr sz="3600" spc="75" dirty="0">
                <a:latin typeface="Trebuchet MS"/>
                <a:cs typeface="Trebuchet MS"/>
              </a:rPr>
              <a:t> </a:t>
            </a:r>
            <a:r>
              <a:rPr sz="3600" spc="-10" dirty="0">
                <a:latin typeface="Trebuchet MS"/>
                <a:cs typeface="Trebuchet MS"/>
              </a:rPr>
              <a:t>учні</a:t>
            </a:r>
            <a:r>
              <a:rPr sz="3600" spc="-5" dirty="0">
                <a:latin typeface="Trebuchet MS"/>
                <a:cs typeface="Trebuchet MS"/>
              </a:rPr>
              <a:t> </a:t>
            </a:r>
            <a:r>
              <a:rPr sz="3600" spc="160" dirty="0">
                <a:latin typeface="Trebuchet MS"/>
                <a:cs typeface="Trebuchet MS"/>
              </a:rPr>
              <a:t>набуватимуть </a:t>
            </a:r>
            <a:r>
              <a:rPr sz="3600" spc="165" dirty="0">
                <a:latin typeface="Trebuchet MS"/>
                <a:cs typeface="Trebuchet MS"/>
              </a:rPr>
              <a:t> </a:t>
            </a:r>
            <a:r>
              <a:rPr sz="3600" spc="130" dirty="0">
                <a:latin typeface="Trebuchet MS"/>
                <a:cs typeface="Trebuchet MS"/>
              </a:rPr>
              <a:t>компетентностей.</a:t>
            </a:r>
            <a:r>
              <a:rPr sz="3600" spc="135" dirty="0">
                <a:latin typeface="Trebuchet MS"/>
                <a:cs typeface="Trebuchet MS"/>
              </a:rPr>
              <a:t> </a:t>
            </a:r>
            <a:r>
              <a:rPr sz="3600" spc="280" dirty="0">
                <a:latin typeface="Trebuchet MS"/>
                <a:cs typeface="Trebuchet MS"/>
              </a:rPr>
              <a:t>Це</a:t>
            </a:r>
            <a:r>
              <a:rPr sz="3600" spc="285" dirty="0">
                <a:latin typeface="Trebuchet MS"/>
                <a:cs typeface="Trebuchet MS"/>
              </a:rPr>
              <a:t> </a:t>
            </a:r>
            <a:r>
              <a:rPr sz="3600" spc="480" dirty="0">
                <a:latin typeface="Trebuchet MS"/>
                <a:cs typeface="Trebuchet MS"/>
              </a:rPr>
              <a:t>–</a:t>
            </a:r>
            <a:r>
              <a:rPr sz="3600" spc="484" dirty="0">
                <a:latin typeface="Trebuchet MS"/>
                <a:cs typeface="Trebuchet MS"/>
              </a:rPr>
              <a:t> </a:t>
            </a:r>
            <a:r>
              <a:rPr sz="3600" spc="200" dirty="0">
                <a:latin typeface="Trebuchet MS"/>
                <a:cs typeface="Trebuchet MS"/>
              </a:rPr>
              <a:t>динамічна</a:t>
            </a:r>
            <a:r>
              <a:rPr sz="3600" spc="204" dirty="0">
                <a:latin typeface="Trebuchet MS"/>
                <a:cs typeface="Trebuchet MS"/>
              </a:rPr>
              <a:t> </a:t>
            </a:r>
            <a:r>
              <a:rPr sz="3600" spc="125" dirty="0">
                <a:latin typeface="Trebuchet MS"/>
                <a:cs typeface="Trebuchet MS"/>
              </a:rPr>
              <a:t>комбінація</a:t>
            </a:r>
            <a:r>
              <a:rPr sz="3600" spc="130" dirty="0">
                <a:latin typeface="Trebuchet MS"/>
                <a:cs typeface="Trebuchet MS"/>
              </a:rPr>
              <a:t> </a:t>
            </a:r>
            <a:r>
              <a:rPr sz="3600" spc="110" dirty="0">
                <a:latin typeface="Trebuchet MS"/>
                <a:cs typeface="Trebuchet MS"/>
              </a:rPr>
              <a:t>знань,</a:t>
            </a:r>
            <a:r>
              <a:rPr sz="3600" spc="114" dirty="0">
                <a:latin typeface="Trebuchet MS"/>
                <a:cs typeface="Trebuchet MS"/>
              </a:rPr>
              <a:t> </a:t>
            </a:r>
            <a:r>
              <a:rPr sz="3600" spc="-25" dirty="0">
                <a:latin typeface="Trebuchet MS"/>
                <a:cs typeface="Trebuchet MS"/>
              </a:rPr>
              <a:t>умінь,</a:t>
            </a:r>
            <a:r>
              <a:rPr sz="3600" spc="-20" dirty="0">
                <a:latin typeface="Trebuchet MS"/>
                <a:cs typeface="Trebuchet MS"/>
              </a:rPr>
              <a:t> </a:t>
            </a:r>
            <a:r>
              <a:rPr sz="3600" spc="110" dirty="0">
                <a:latin typeface="Trebuchet MS"/>
                <a:cs typeface="Trebuchet MS"/>
              </a:rPr>
              <a:t>навичок, </a:t>
            </a:r>
            <a:r>
              <a:rPr sz="3600" spc="114" dirty="0">
                <a:latin typeface="Trebuchet MS"/>
                <a:cs typeface="Trebuchet MS"/>
              </a:rPr>
              <a:t> </a:t>
            </a:r>
            <a:r>
              <a:rPr sz="3600" spc="285" dirty="0">
                <a:latin typeface="Trebuchet MS"/>
                <a:cs typeface="Trebuchet MS"/>
              </a:rPr>
              <a:t>способів</a:t>
            </a:r>
            <a:r>
              <a:rPr sz="3600" spc="290" dirty="0">
                <a:latin typeface="Trebuchet MS"/>
                <a:cs typeface="Trebuchet MS"/>
              </a:rPr>
              <a:t> </a:t>
            </a:r>
            <a:r>
              <a:rPr sz="3600" spc="125" dirty="0">
                <a:latin typeface="Trebuchet MS"/>
                <a:cs typeface="Trebuchet MS"/>
              </a:rPr>
              <a:t>мислення,</a:t>
            </a:r>
            <a:r>
              <a:rPr sz="3600" spc="130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поглядів,</a:t>
            </a:r>
            <a:r>
              <a:rPr sz="3600" spc="5" dirty="0">
                <a:latin typeface="Trebuchet MS"/>
                <a:cs typeface="Trebuchet MS"/>
              </a:rPr>
              <a:t> </a:t>
            </a:r>
            <a:r>
              <a:rPr sz="3600" spc="110" dirty="0">
                <a:latin typeface="Trebuchet MS"/>
                <a:cs typeface="Trebuchet MS"/>
              </a:rPr>
              <a:t>цінностей,</a:t>
            </a:r>
            <a:r>
              <a:rPr sz="3600" spc="114" dirty="0">
                <a:latin typeface="Trebuchet MS"/>
                <a:cs typeface="Trebuchet MS"/>
              </a:rPr>
              <a:t> </a:t>
            </a:r>
            <a:r>
              <a:rPr sz="3600" spc="5" dirty="0">
                <a:latin typeface="Trebuchet MS"/>
                <a:cs typeface="Trebuchet MS"/>
              </a:rPr>
              <a:t>інших</a:t>
            </a:r>
            <a:r>
              <a:rPr sz="3600" spc="10" dirty="0">
                <a:latin typeface="Trebuchet MS"/>
                <a:cs typeface="Trebuchet MS"/>
              </a:rPr>
              <a:t> </a:t>
            </a:r>
            <a:r>
              <a:rPr sz="3600" spc="245" dirty="0">
                <a:latin typeface="Trebuchet MS"/>
                <a:cs typeface="Trebuchet MS"/>
              </a:rPr>
              <a:t>особистих</a:t>
            </a:r>
            <a:r>
              <a:rPr sz="3600" spc="250" dirty="0">
                <a:latin typeface="Trebuchet MS"/>
                <a:cs typeface="Trebuchet MS"/>
              </a:rPr>
              <a:t> </a:t>
            </a:r>
            <a:r>
              <a:rPr sz="3600" spc="85" dirty="0">
                <a:latin typeface="Trebuchet MS"/>
                <a:cs typeface="Trebuchet MS"/>
              </a:rPr>
              <a:t>якостей,</a:t>
            </a:r>
            <a:r>
              <a:rPr sz="3600" spc="90" dirty="0">
                <a:latin typeface="Trebuchet MS"/>
                <a:cs typeface="Trebuchet MS"/>
              </a:rPr>
              <a:t> </a:t>
            </a:r>
            <a:r>
              <a:rPr sz="3600" spc="325" dirty="0">
                <a:latin typeface="Trebuchet MS"/>
                <a:cs typeface="Trebuchet MS"/>
              </a:rPr>
              <a:t>що </a:t>
            </a:r>
            <a:r>
              <a:rPr sz="3600" spc="330" dirty="0">
                <a:latin typeface="Trebuchet MS"/>
                <a:cs typeface="Trebuchet MS"/>
              </a:rPr>
              <a:t> </a:t>
            </a:r>
            <a:r>
              <a:rPr sz="3600" spc="265" dirty="0">
                <a:latin typeface="Trebuchet MS"/>
                <a:cs typeface="Trebuchet MS"/>
              </a:rPr>
              <a:t>визначає </a:t>
            </a:r>
            <a:r>
              <a:rPr sz="3600" spc="100" dirty="0">
                <a:latin typeface="Trebuchet MS"/>
                <a:cs typeface="Trebuchet MS"/>
              </a:rPr>
              <a:t>здатність </a:t>
            </a:r>
            <a:r>
              <a:rPr sz="3600" spc="385" dirty="0">
                <a:latin typeface="Trebuchet MS"/>
                <a:cs typeface="Trebuchet MS"/>
              </a:rPr>
              <a:t>особи </a:t>
            </a:r>
            <a:r>
              <a:rPr sz="3600" spc="180" dirty="0">
                <a:latin typeface="Trebuchet MS"/>
                <a:cs typeface="Trebuchet MS"/>
              </a:rPr>
              <a:t>успішно </a:t>
            </a:r>
            <a:r>
              <a:rPr sz="3600" spc="130" dirty="0">
                <a:latin typeface="Trebuchet MS"/>
                <a:cs typeface="Trebuchet MS"/>
              </a:rPr>
              <a:t>соціалізуватися, </a:t>
            </a:r>
            <a:r>
              <a:rPr sz="3600" spc="225" dirty="0">
                <a:latin typeface="Trebuchet MS"/>
                <a:cs typeface="Trebuchet MS"/>
              </a:rPr>
              <a:t>провадити </a:t>
            </a:r>
            <a:r>
              <a:rPr sz="3600" spc="204" dirty="0">
                <a:latin typeface="Trebuchet MS"/>
                <a:cs typeface="Trebuchet MS"/>
              </a:rPr>
              <a:t>професійну </a:t>
            </a:r>
            <a:r>
              <a:rPr sz="3600" spc="-1070" dirty="0">
                <a:latin typeface="Trebuchet MS"/>
                <a:cs typeface="Trebuchet MS"/>
              </a:rPr>
              <a:t> </a:t>
            </a:r>
            <a:r>
              <a:rPr sz="3600" spc="245" dirty="0">
                <a:latin typeface="Trebuchet MS"/>
                <a:cs typeface="Trebuchet MS"/>
              </a:rPr>
              <a:t>та/або</a:t>
            </a:r>
            <a:r>
              <a:rPr sz="3600" spc="-90" dirty="0">
                <a:latin typeface="Trebuchet MS"/>
                <a:cs typeface="Trebuchet MS"/>
              </a:rPr>
              <a:t> </a:t>
            </a:r>
            <a:r>
              <a:rPr sz="3600" spc="229" dirty="0">
                <a:latin typeface="Trebuchet MS"/>
                <a:cs typeface="Trebuchet MS"/>
              </a:rPr>
              <a:t>подальшу</a:t>
            </a:r>
            <a:r>
              <a:rPr sz="3600" spc="-90" dirty="0">
                <a:latin typeface="Trebuchet MS"/>
                <a:cs typeface="Trebuchet MS"/>
              </a:rPr>
              <a:t> </a:t>
            </a:r>
            <a:r>
              <a:rPr sz="3600" spc="185" dirty="0">
                <a:latin typeface="Trebuchet MS"/>
                <a:cs typeface="Trebuchet MS"/>
              </a:rPr>
              <a:t>навчальну</a:t>
            </a:r>
            <a:r>
              <a:rPr sz="3600" spc="-90" dirty="0">
                <a:latin typeface="Trebuchet MS"/>
                <a:cs typeface="Trebuchet MS"/>
              </a:rPr>
              <a:t> </a:t>
            </a:r>
            <a:r>
              <a:rPr sz="3600" spc="-25" dirty="0">
                <a:latin typeface="Trebuchet MS"/>
                <a:cs typeface="Trebuchet MS"/>
              </a:rPr>
              <a:t>діяльність.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54450" y="331291"/>
            <a:ext cx="5621655" cy="871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50" spc="30" dirty="0">
                <a:solidFill>
                  <a:srgbClr val="745B20"/>
                </a:solidFill>
                <a:latin typeface="Trebuchet MS"/>
                <a:cs typeface="Trebuchet MS"/>
              </a:rPr>
              <a:t>НУШ</a:t>
            </a:r>
            <a:r>
              <a:rPr sz="5550" spc="-165" dirty="0">
                <a:solidFill>
                  <a:srgbClr val="745B20"/>
                </a:solidFill>
                <a:latin typeface="Trebuchet MS"/>
                <a:cs typeface="Trebuchet MS"/>
              </a:rPr>
              <a:t> </a:t>
            </a:r>
            <a:r>
              <a:rPr sz="5550" spc="130" dirty="0">
                <a:solidFill>
                  <a:srgbClr val="745B20"/>
                </a:solidFill>
                <a:latin typeface="Trebuchet MS"/>
                <a:cs typeface="Trebuchet MS"/>
              </a:rPr>
              <a:t>для</a:t>
            </a:r>
            <a:r>
              <a:rPr sz="5550" spc="-160" dirty="0">
                <a:solidFill>
                  <a:srgbClr val="745B20"/>
                </a:solidFill>
                <a:latin typeface="Trebuchet MS"/>
                <a:cs typeface="Trebuchet MS"/>
              </a:rPr>
              <a:t> </a:t>
            </a:r>
            <a:r>
              <a:rPr sz="5550" spc="5" dirty="0">
                <a:solidFill>
                  <a:srgbClr val="745B20"/>
                </a:solidFill>
                <a:latin typeface="Trebuchet MS"/>
                <a:cs typeface="Trebuchet MS"/>
              </a:rPr>
              <a:t>учнів</a:t>
            </a:r>
            <a:r>
              <a:rPr sz="5550" spc="-165" dirty="0">
                <a:solidFill>
                  <a:srgbClr val="745B20"/>
                </a:solidFill>
                <a:latin typeface="Trebuchet MS"/>
                <a:cs typeface="Trebuchet MS"/>
              </a:rPr>
              <a:t> </a:t>
            </a:r>
            <a:r>
              <a:rPr sz="5550" spc="-505" dirty="0">
                <a:solidFill>
                  <a:srgbClr val="745B20"/>
                </a:solidFill>
                <a:latin typeface="Trebuchet MS"/>
                <a:cs typeface="Trebuchet MS"/>
              </a:rPr>
              <a:t>...</a:t>
            </a:r>
            <a:endParaRPr sz="555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53692" y="4532172"/>
            <a:ext cx="8896348" cy="56292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5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5154" y="3874192"/>
            <a:ext cx="8277224" cy="62102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54450" y="331289"/>
            <a:ext cx="5621655" cy="871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50" spc="30" dirty="0">
                <a:solidFill>
                  <a:srgbClr val="745B20"/>
                </a:solidFill>
                <a:latin typeface="Trebuchet MS"/>
                <a:cs typeface="Trebuchet MS"/>
              </a:rPr>
              <a:t>НУШ</a:t>
            </a:r>
            <a:r>
              <a:rPr sz="5550" spc="-165" dirty="0">
                <a:solidFill>
                  <a:srgbClr val="745B20"/>
                </a:solidFill>
                <a:latin typeface="Trebuchet MS"/>
                <a:cs typeface="Trebuchet MS"/>
              </a:rPr>
              <a:t> </a:t>
            </a:r>
            <a:r>
              <a:rPr sz="5550" spc="130" dirty="0">
                <a:solidFill>
                  <a:srgbClr val="745B20"/>
                </a:solidFill>
                <a:latin typeface="Trebuchet MS"/>
                <a:cs typeface="Trebuchet MS"/>
              </a:rPr>
              <a:t>для</a:t>
            </a:r>
            <a:r>
              <a:rPr sz="5550" spc="-160" dirty="0">
                <a:solidFill>
                  <a:srgbClr val="745B20"/>
                </a:solidFill>
                <a:latin typeface="Trebuchet MS"/>
                <a:cs typeface="Trebuchet MS"/>
              </a:rPr>
              <a:t> </a:t>
            </a:r>
            <a:r>
              <a:rPr sz="5550" spc="5" dirty="0">
                <a:solidFill>
                  <a:srgbClr val="745B20"/>
                </a:solidFill>
                <a:latin typeface="Trebuchet MS"/>
                <a:cs typeface="Trebuchet MS"/>
              </a:rPr>
              <a:t>учнів</a:t>
            </a:r>
            <a:r>
              <a:rPr sz="5550" spc="-165" dirty="0">
                <a:solidFill>
                  <a:srgbClr val="745B20"/>
                </a:solidFill>
                <a:latin typeface="Trebuchet MS"/>
                <a:cs typeface="Trebuchet MS"/>
              </a:rPr>
              <a:t> </a:t>
            </a:r>
            <a:r>
              <a:rPr sz="5550" spc="-505" dirty="0">
                <a:solidFill>
                  <a:srgbClr val="745B20"/>
                </a:solidFill>
                <a:latin typeface="Trebuchet MS"/>
                <a:cs typeface="Trebuchet MS"/>
              </a:rPr>
              <a:t>...</a:t>
            </a:r>
            <a:endParaRPr sz="55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9155" y="1353528"/>
            <a:ext cx="17567910" cy="2921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4500"/>
              </a:lnSpc>
              <a:spcBef>
                <a:spcPts val="95"/>
              </a:spcBef>
            </a:pPr>
            <a:r>
              <a:rPr sz="4150" spc="65" dirty="0">
                <a:latin typeface="Trebuchet MS"/>
                <a:cs typeface="Trebuchet MS"/>
              </a:rPr>
              <a:t>Тобто </a:t>
            </a:r>
            <a:r>
              <a:rPr sz="4150" spc="220" dirty="0">
                <a:latin typeface="Trebuchet MS"/>
                <a:cs typeface="Trebuchet MS"/>
              </a:rPr>
              <a:t>формується </a:t>
            </a:r>
            <a:r>
              <a:rPr sz="4150" spc="320" dirty="0">
                <a:latin typeface="Trebuchet MS"/>
                <a:cs typeface="Trebuchet MS"/>
              </a:rPr>
              <a:t>ядро </a:t>
            </a:r>
            <a:r>
              <a:rPr sz="4150" spc="125" dirty="0">
                <a:latin typeface="Trebuchet MS"/>
                <a:cs typeface="Trebuchet MS"/>
              </a:rPr>
              <a:t>знань, </a:t>
            </a:r>
            <a:r>
              <a:rPr sz="4150" spc="434" dirty="0">
                <a:latin typeface="Trebuchet MS"/>
                <a:cs typeface="Trebuchet MS"/>
              </a:rPr>
              <a:t>на </a:t>
            </a:r>
            <a:r>
              <a:rPr sz="4150" spc="70" dirty="0">
                <a:latin typeface="Trebuchet MS"/>
                <a:cs typeface="Trebuchet MS"/>
              </a:rPr>
              <a:t>яке </a:t>
            </a:r>
            <a:r>
              <a:rPr sz="4150" spc="145" dirty="0">
                <a:latin typeface="Trebuchet MS"/>
                <a:cs typeface="Trebuchet MS"/>
              </a:rPr>
              <a:t>будуть </a:t>
            </a:r>
            <a:r>
              <a:rPr sz="4150" spc="270" dirty="0">
                <a:latin typeface="Trebuchet MS"/>
                <a:cs typeface="Trebuchet MS"/>
              </a:rPr>
              <a:t>накладатись </a:t>
            </a:r>
            <a:r>
              <a:rPr sz="4150" spc="45" dirty="0">
                <a:latin typeface="Trebuchet MS"/>
                <a:cs typeface="Trebuchet MS"/>
              </a:rPr>
              <a:t>уміння </a:t>
            </a:r>
            <a:r>
              <a:rPr sz="4150" spc="-1240" dirty="0">
                <a:latin typeface="Trebuchet MS"/>
                <a:cs typeface="Trebuchet MS"/>
              </a:rPr>
              <a:t> </a:t>
            </a:r>
            <a:r>
              <a:rPr sz="4150" spc="195" dirty="0">
                <a:latin typeface="Trebuchet MS"/>
                <a:cs typeface="Trebuchet MS"/>
              </a:rPr>
              <a:t>цими знаннями </a:t>
            </a:r>
            <a:r>
              <a:rPr sz="4150" spc="160" dirty="0">
                <a:latin typeface="Trebuchet MS"/>
                <a:cs typeface="Trebuchet MS"/>
              </a:rPr>
              <a:t>користуватися, </a:t>
            </a:r>
            <a:r>
              <a:rPr sz="4150" spc="700" dirty="0">
                <a:latin typeface="Trebuchet MS"/>
                <a:cs typeface="Trebuchet MS"/>
              </a:rPr>
              <a:t>а </a:t>
            </a:r>
            <a:r>
              <a:rPr sz="4150" spc="120" dirty="0">
                <a:latin typeface="Trebuchet MS"/>
                <a:cs typeface="Trebuchet MS"/>
              </a:rPr>
              <a:t>також </a:t>
            </a:r>
            <a:r>
              <a:rPr sz="4150" spc="90" dirty="0">
                <a:latin typeface="Trebuchet MS"/>
                <a:cs typeface="Trebuchet MS"/>
              </a:rPr>
              <a:t>цінності </a:t>
            </a:r>
            <a:r>
              <a:rPr sz="4150" spc="200" dirty="0">
                <a:latin typeface="Trebuchet MS"/>
                <a:cs typeface="Trebuchet MS"/>
              </a:rPr>
              <a:t>та </a:t>
            </a:r>
            <a:r>
              <a:rPr sz="4150" spc="85" dirty="0">
                <a:latin typeface="Trebuchet MS"/>
                <a:cs typeface="Trebuchet MS"/>
              </a:rPr>
              <a:t>навички, </a:t>
            </a:r>
            <a:r>
              <a:rPr sz="4150" spc="375" dirty="0">
                <a:latin typeface="Trebuchet MS"/>
                <a:cs typeface="Trebuchet MS"/>
              </a:rPr>
              <a:t>що </a:t>
            </a:r>
            <a:r>
              <a:rPr sz="4150" spc="380" dirty="0">
                <a:latin typeface="Trebuchet MS"/>
                <a:cs typeface="Trebuchet MS"/>
              </a:rPr>
              <a:t> </a:t>
            </a:r>
            <a:r>
              <a:rPr sz="4150" spc="204" dirty="0">
                <a:latin typeface="Trebuchet MS"/>
                <a:cs typeface="Trebuchet MS"/>
              </a:rPr>
              <a:t>знадобляться </a:t>
            </a:r>
            <a:r>
              <a:rPr sz="4150" spc="195" dirty="0">
                <a:latin typeface="Trebuchet MS"/>
                <a:cs typeface="Trebuchet MS"/>
              </a:rPr>
              <a:t>випускникам </a:t>
            </a:r>
            <a:r>
              <a:rPr sz="4150" spc="150" dirty="0">
                <a:latin typeface="Trebuchet MS"/>
                <a:cs typeface="Trebuchet MS"/>
              </a:rPr>
              <a:t>української </a:t>
            </a:r>
            <a:r>
              <a:rPr sz="4150" spc="130" dirty="0">
                <a:latin typeface="Trebuchet MS"/>
                <a:cs typeface="Trebuchet MS"/>
              </a:rPr>
              <a:t>школи </a:t>
            </a:r>
            <a:r>
              <a:rPr sz="4150" spc="155" dirty="0">
                <a:latin typeface="Trebuchet MS"/>
                <a:cs typeface="Trebuchet MS"/>
              </a:rPr>
              <a:t>у </a:t>
            </a:r>
            <a:r>
              <a:rPr sz="4150" spc="180" dirty="0">
                <a:latin typeface="Trebuchet MS"/>
                <a:cs typeface="Trebuchet MS"/>
              </a:rPr>
              <a:t>професійній </a:t>
            </a:r>
            <a:r>
              <a:rPr sz="4150" spc="200" dirty="0">
                <a:latin typeface="Trebuchet MS"/>
                <a:cs typeface="Trebuchet MS"/>
              </a:rPr>
              <a:t>та </a:t>
            </a:r>
            <a:r>
              <a:rPr sz="4150" spc="204" dirty="0">
                <a:latin typeface="Trebuchet MS"/>
                <a:cs typeface="Trebuchet MS"/>
              </a:rPr>
              <a:t> </a:t>
            </a:r>
            <a:r>
              <a:rPr sz="4150" spc="140" dirty="0">
                <a:latin typeface="Trebuchet MS"/>
                <a:cs typeface="Trebuchet MS"/>
              </a:rPr>
              <a:t>приватній</a:t>
            </a:r>
            <a:r>
              <a:rPr sz="4150" spc="-110" dirty="0">
                <a:latin typeface="Trebuchet MS"/>
                <a:cs typeface="Trebuchet MS"/>
              </a:rPr>
              <a:t> </a:t>
            </a:r>
            <a:r>
              <a:rPr sz="4150" spc="-225" dirty="0">
                <a:latin typeface="Trebuchet MS"/>
                <a:cs typeface="Trebuchet MS"/>
              </a:rPr>
              <a:t>житті.</a:t>
            </a:r>
            <a:endParaRPr sz="41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3049" y="2619193"/>
            <a:ext cx="123825" cy="1238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3049" y="3295468"/>
            <a:ext cx="123825" cy="1238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3049" y="3971743"/>
            <a:ext cx="123825" cy="1238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3049" y="4648018"/>
            <a:ext cx="123825" cy="1238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3049" y="5324293"/>
            <a:ext cx="123825" cy="1238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3049" y="6000568"/>
            <a:ext cx="123825" cy="1238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2574" y="6676842"/>
            <a:ext cx="133350" cy="13334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43049" y="7372167"/>
            <a:ext cx="123825" cy="1238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43049" y="8048442"/>
            <a:ext cx="123825" cy="1238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43049" y="8724717"/>
            <a:ext cx="123825" cy="12382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3049" y="9400992"/>
            <a:ext cx="123825" cy="12382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847800" y="2209053"/>
            <a:ext cx="15078075" cy="7483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300"/>
              </a:lnSpc>
              <a:spcBef>
                <a:spcPts val="95"/>
              </a:spcBef>
            </a:pPr>
            <a:r>
              <a:rPr sz="3850" spc="130" dirty="0">
                <a:latin typeface="Trebuchet MS"/>
                <a:cs typeface="Trebuchet MS"/>
              </a:rPr>
              <a:t>спілкування</a:t>
            </a:r>
            <a:r>
              <a:rPr sz="3850" spc="-100" dirty="0">
                <a:latin typeface="Trebuchet MS"/>
                <a:cs typeface="Trebuchet MS"/>
              </a:rPr>
              <a:t> </a:t>
            </a:r>
            <a:r>
              <a:rPr sz="3850" spc="325" dirty="0">
                <a:latin typeface="Trebuchet MS"/>
                <a:cs typeface="Trebuchet MS"/>
              </a:rPr>
              <a:t>державною</a:t>
            </a:r>
            <a:r>
              <a:rPr sz="3850" spc="-100" dirty="0">
                <a:latin typeface="Trebuchet MS"/>
                <a:cs typeface="Trebuchet MS"/>
              </a:rPr>
              <a:t> </a:t>
            </a:r>
            <a:r>
              <a:rPr sz="3850" spc="-160" dirty="0">
                <a:latin typeface="Trebuchet MS"/>
                <a:cs typeface="Trebuchet MS"/>
              </a:rPr>
              <a:t>(і</a:t>
            </a:r>
            <a:r>
              <a:rPr sz="3850" spc="-100" dirty="0">
                <a:latin typeface="Trebuchet MS"/>
                <a:cs typeface="Trebuchet MS"/>
              </a:rPr>
              <a:t> </a:t>
            </a:r>
            <a:r>
              <a:rPr sz="3850" spc="270" dirty="0">
                <a:latin typeface="Trebuchet MS"/>
                <a:cs typeface="Trebuchet MS"/>
              </a:rPr>
              <a:t>рідною</a:t>
            </a:r>
            <a:r>
              <a:rPr sz="3850" spc="-100" dirty="0">
                <a:latin typeface="Trebuchet MS"/>
                <a:cs typeface="Trebuchet MS"/>
              </a:rPr>
              <a:t> </a:t>
            </a:r>
            <a:r>
              <a:rPr sz="3850" spc="150" dirty="0">
                <a:latin typeface="Trebuchet MS"/>
                <a:cs typeface="Trebuchet MS"/>
              </a:rPr>
              <a:t>у</a:t>
            </a:r>
            <a:r>
              <a:rPr sz="3850" spc="-100" dirty="0">
                <a:latin typeface="Trebuchet MS"/>
                <a:cs typeface="Trebuchet MS"/>
              </a:rPr>
              <a:t> </a:t>
            </a:r>
            <a:r>
              <a:rPr sz="3850" spc="225" dirty="0">
                <a:latin typeface="Trebuchet MS"/>
                <a:cs typeface="Trebuchet MS"/>
              </a:rPr>
              <a:t>разі</a:t>
            </a:r>
            <a:r>
              <a:rPr sz="3850" spc="-95" dirty="0">
                <a:latin typeface="Trebuchet MS"/>
                <a:cs typeface="Trebuchet MS"/>
              </a:rPr>
              <a:t> </a:t>
            </a:r>
            <a:r>
              <a:rPr sz="3850" spc="60" dirty="0">
                <a:latin typeface="Trebuchet MS"/>
                <a:cs typeface="Trebuchet MS"/>
              </a:rPr>
              <a:t>відмінності)</a:t>
            </a:r>
            <a:r>
              <a:rPr sz="3850" spc="-100" dirty="0">
                <a:latin typeface="Trebuchet MS"/>
                <a:cs typeface="Trebuchet MS"/>
              </a:rPr>
              <a:t> </a:t>
            </a:r>
            <a:r>
              <a:rPr sz="3850" spc="195" dirty="0">
                <a:latin typeface="Trebuchet MS"/>
                <a:cs typeface="Trebuchet MS"/>
              </a:rPr>
              <a:t>мовами; </a:t>
            </a:r>
            <a:r>
              <a:rPr sz="3850" spc="-1145" dirty="0">
                <a:latin typeface="Trebuchet MS"/>
                <a:cs typeface="Trebuchet MS"/>
              </a:rPr>
              <a:t> </a:t>
            </a:r>
            <a:r>
              <a:rPr sz="3850" spc="130" dirty="0">
                <a:latin typeface="Trebuchet MS"/>
                <a:cs typeface="Trebuchet MS"/>
              </a:rPr>
              <a:t>спілкування</a:t>
            </a:r>
            <a:r>
              <a:rPr sz="3850" spc="-100" dirty="0">
                <a:latin typeface="Trebuchet MS"/>
                <a:cs typeface="Trebuchet MS"/>
              </a:rPr>
              <a:t> </a:t>
            </a:r>
            <a:r>
              <a:rPr sz="3850" spc="160" dirty="0">
                <a:latin typeface="Trebuchet MS"/>
                <a:cs typeface="Trebuchet MS"/>
              </a:rPr>
              <a:t>іноземними</a:t>
            </a:r>
            <a:r>
              <a:rPr sz="3850" spc="-95" dirty="0">
                <a:latin typeface="Trebuchet MS"/>
                <a:cs typeface="Trebuchet MS"/>
              </a:rPr>
              <a:t> </a:t>
            </a:r>
            <a:r>
              <a:rPr sz="3850" spc="195" dirty="0">
                <a:latin typeface="Trebuchet MS"/>
                <a:cs typeface="Trebuchet MS"/>
              </a:rPr>
              <a:t>мовами;</a:t>
            </a:r>
            <a:endParaRPr sz="38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3850" spc="225" dirty="0">
                <a:latin typeface="Trebuchet MS"/>
                <a:cs typeface="Trebuchet MS"/>
              </a:rPr>
              <a:t>математична</a:t>
            </a:r>
            <a:r>
              <a:rPr sz="3850" spc="-114" dirty="0">
                <a:latin typeface="Trebuchet MS"/>
                <a:cs typeface="Trebuchet MS"/>
              </a:rPr>
              <a:t> </a:t>
            </a:r>
            <a:r>
              <a:rPr sz="3850" spc="60" dirty="0">
                <a:latin typeface="Trebuchet MS"/>
                <a:cs typeface="Trebuchet MS"/>
              </a:rPr>
              <a:t>компетентність;</a:t>
            </a:r>
            <a:endParaRPr sz="3850">
              <a:latin typeface="Trebuchet MS"/>
              <a:cs typeface="Trebuchet MS"/>
            </a:endParaRPr>
          </a:p>
          <a:p>
            <a:pPr marL="12700" marR="426084">
              <a:lnSpc>
                <a:spcPts val="5330"/>
              </a:lnSpc>
              <a:spcBef>
                <a:spcPts val="290"/>
              </a:spcBef>
            </a:pPr>
            <a:r>
              <a:rPr sz="3850" spc="220" dirty="0">
                <a:latin typeface="Trebuchet MS"/>
                <a:cs typeface="Trebuchet MS"/>
              </a:rPr>
              <a:t>основні</a:t>
            </a:r>
            <a:r>
              <a:rPr sz="3850" spc="-90" dirty="0">
                <a:latin typeface="Trebuchet MS"/>
                <a:cs typeface="Trebuchet MS"/>
              </a:rPr>
              <a:t> </a:t>
            </a:r>
            <a:r>
              <a:rPr sz="3850" spc="120" dirty="0">
                <a:latin typeface="Trebuchet MS"/>
                <a:cs typeface="Trebuchet MS"/>
              </a:rPr>
              <a:t>компетентності</a:t>
            </a:r>
            <a:r>
              <a:rPr sz="3850" spc="-90" dirty="0">
                <a:latin typeface="Trebuchet MS"/>
                <a:cs typeface="Trebuchet MS"/>
              </a:rPr>
              <a:t> </a:t>
            </a:r>
            <a:r>
              <a:rPr sz="3850" spc="150" dirty="0">
                <a:latin typeface="Trebuchet MS"/>
                <a:cs typeface="Trebuchet MS"/>
              </a:rPr>
              <a:t>у</a:t>
            </a:r>
            <a:r>
              <a:rPr sz="3850" spc="-90" dirty="0">
                <a:latin typeface="Trebuchet MS"/>
                <a:cs typeface="Trebuchet MS"/>
              </a:rPr>
              <a:t> </a:t>
            </a:r>
            <a:r>
              <a:rPr sz="3850" spc="210" dirty="0">
                <a:latin typeface="Trebuchet MS"/>
                <a:cs typeface="Trebuchet MS"/>
              </a:rPr>
              <a:t>природничих</a:t>
            </a:r>
            <a:r>
              <a:rPr sz="3850" spc="-90" dirty="0">
                <a:latin typeface="Trebuchet MS"/>
                <a:cs typeface="Trebuchet MS"/>
              </a:rPr>
              <a:t> </a:t>
            </a:r>
            <a:r>
              <a:rPr sz="3850" spc="229" dirty="0">
                <a:latin typeface="Trebuchet MS"/>
                <a:cs typeface="Trebuchet MS"/>
              </a:rPr>
              <a:t>науках</a:t>
            </a:r>
            <a:r>
              <a:rPr sz="3850" spc="-85" dirty="0">
                <a:latin typeface="Trebuchet MS"/>
                <a:cs typeface="Trebuchet MS"/>
              </a:rPr>
              <a:t> </a:t>
            </a:r>
            <a:r>
              <a:rPr sz="3850" spc="-320" dirty="0">
                <a:latin typeface="Trebuchet MS"/>
                <a:cs typeface="Trebuchet MS"/>
              </a:rPr>
              <a:t>і</a:t>
            </a:r>
            <a:r>
              <a:rPr sz="3850" spc="-90" dirty="0">
                <a:latin typeface="Trebuchet MS"/>
                <a:cs typeface="Trebuchet MS"/>
              </a:rPr>
              <a:t> </a:t>
            </a:r>
            <a:r>
              <a:rPr sz="3850" spc="-10" dirty="0">
                <a:latin typeface="Trebuchet MS"/>
                <a:cs typeface="Trebuchet MS"/>
              </a:rPr>
              <a:t>технологіях; </a:t>
            </a:r>
            <a:r>
              <a:rPr sz="3850" spc="-1145" dirty="0">
                <a:latin typeface="Trebuchet MS"/>
                <a:cs typeface="Trebuchet MS"/>
              </a:rPr>
              <a:t> </a:t>
            </a:r>
            <a:r>
              <a:rPr sz="3850" spc="155" dirty="0">
                <a:latin typeface="Trebuchet MS"/>
                <a:cs typeface="Trebuchet MS"/>
              </a:rPr>
              <a:t>інформаційно-комунікаційна</a:t>
            </a:r>
            <a:r>
              <a:rPr sz="3850" spc="-95" dirty="0">
                <a:latin typeface="Trebuchet MS"/>
                <a:cs typeface="Trebuchet MS"/>
              </a:rPr>
              <a:t> </a:t>
            </a:r>
            <a:r>
              <a:rPr sz="3850" spc="60" dirty="0">
                <a:latin typeface="Trebuchet MS"/>
                <a:cs typeface="Trebuchet MS"/>
              </a:rPr>
              <a:t>компетентність;</a:t>
            </a:r>
            <a:endParaRPr sz="38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  <a:tabLst>
                <a:tab pos="3837304" algn="l"/>
              </a:tabLst>
            </a:pPr>
            <a:r>
              <a:rPr sz="3850" spc="45" dirty="0">
                <a:latin typeface="Trebuchet MS"/>
                <a:cs typeface="Trebuchet MS"/>
              </a:rPr>
              <a:t>уміння</a:t>
            </a:r>
            <a:r>
              <a:rPr sz="3850" spc="-90" dirty="0">
                <a:latin typeface="Trebuchet MS"/>
                <a:cs typeface="Trebuchet MS"/>
              </a:rPr>
              <a:t> </a:t>
            </a:r>
            <a:r>
              <a:rPr sz="3850" spc="75" dirty="0">
                <a:latin typeface="Trebuchet MS"/>
                <a:cs typeface="Trebuchet MS"/>
              </a:rPr>
              <a:t>вчитися	</a:t>
            </a:r>
            <a:r>
              <a:rPr sz="3850" spc="240" dirty="0">
                <a:latin typeface="Trebuchet MS"/>
                <a:cs typeface="Trebuchet MS"/>
              </a:rPr>
              <a:t>впродовж</a:t>
            </a:r>
            <a:r>
              <a:rPr sz="3850" spc="-180" dirty="0">
                <a:latin typeface="Trebuchet MS"/>
                <a:cs typeface="Trebuchet MS"/>
              </a:rPr>
              <a:t> </a:t>
            </a:r>
            <a:r>
              <a:rPr sz="3850" spc="-165" dirty="0">
                <a:latin typeface="Trebuchet MS"/>
                <a:cs typeface="Trebuchet MS"/>
              </a:rPr>
              <a:t>життя;</a:t>
            </a:r>
            <a:endParaRPr sz="3850">
              <a:latin typeface="Trebuchet MS"/>
              <a:cs typeface="Trebuchet MS"/>
            </a:endParaRPr>
          </a:p>
          <a:p>
            <a:pPr marL="33655">
              <a:lnSpc>
                <a:spcPct val="100000"/>
              </a:lnSpc>
              <a:spcBef>
                <a:spcPts val="755"/>
              </a:spcBef>
            </a:pPr>
            <a:r>
              <a:rPr sz="3950" spc="10" dirty="0">
                <a:latin typeface="Trebuchet MS"/>
                <a:cs typeface="Trebuchet MS"/>
              </a:rPr>
              <a:t>ініціативність</a:t>
            </a:r>
            <a:r>
              <a:rPr sz="3950" spc="-85" dirty="0">
                <a:latin typeface="Trebuchet MS"/>
                <a:cs typeface="Trebuchet MS"/>
              </a:rPr>
              <a:t> </a:t>
            </a:r>
            <a:r>
              <a:rPr sz="3950" spc="-330" dirty="0">
                <a:latin typeface="Trebuchet MS"/>
                <a:cs typeface="Trebuchet MS"/>
              </a:rPr>
              <a:t>і</a:t>
            </a:r>
            <a:r>
              <a:rPr sz="3950" spc="-80" dirty="0">
                <a:latin typeface="Trebuchet MS"/>
                <a:cs typeface="Trebuchet MS"/>
              </a:rPr>
              <a:t> </a:t>
            </a:r>
            <a:r>
              <a:rPr sz="3950" spc="100" dirty="0">
                <a:latin typeface="Trebuchet MS"/>
                <a:cs typeface="Trebuchet MS"/>
              </a:rPr>
              <a:t>підприємливість;</a:t>
            </a:r>
            <a:endParaRPr sz="3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3850" spc="130" dirty="0">
                <a:latin typeface="Trebuchet MS"/>
                <a:cs typeface="Trebuchet MS"/>
              </a:rPr>
              <a:t>екологічна</a:t>
            </a:r>
            <a:r>
              <a:rPr sz="3850" spc="-105" dirty="0">
                <a:latin typeface="Trebuchet MS"/>
                <a:cs typeface="Trebuchet MS"/>
              </a:rPr>
              <a:t> </a:t>
            </a:r>
            <a:r>
              <a:rPr sz="3850" spc="60" dirty="0">
                <a:latin typeface="Trebuchet MS"/>
                <a:cs typeface="Trebuchet MS"/>
              </a:rPr>
              <a:t>компетентність;</a:t>
            </a:r>
            <a:endParaRPr sz="3850">
              <a:latin typeface="Trebuchet MS"/>
              <a:cs typeface="Trebuchet MS"/>
            </a:endParaRPr>
          </a:p>
          <a:p>
            <a:pPr marL="12700" marR="3099435">
              <a:lnSpc>
                <a:spcPts val="5330"/>
              </a:lnSpc>
              <a:spcBef>
                <a:spcPts val="90"/>
              </a:spcBef>
            </a:pPr>
            <a:r>
              <a:rPr sz="3850" spc="270" dirty="0">
                <a:latin typeface="Trebuchet MS"/>
                <a:cs typeface="Trebuchet MS"/>
              </a:rPr>
              <a:t>соціальна </a:t>
            </a:r>
            <a:r>
              <a:rPr sz="3850" spc="190" dirty="0">
                <a:latin typeface="Trebuchet MS"/>
                <a:cs typeface="Trebuchet MS"/>
              </a:rPr>
              <a:t>та </a:t>
            </a:r>
            <a:r>
              <a:rPr sz="3850" spc="250" dirty="0">
                <a:latin typeface="Trebuchet MS"/>
                <a:cs typeface="Trebuchet MS"/>
              </a:rPr>
              <a:t>громадянська </a:t>
            </a:r>
            <a:r>
              <a:rPr sz="3850" spc="90" dirty="0">
                <a:latin typeface="Trebuchet MS"/>
                <a:cs typeface="Trebuchet MS"/>
              </a:rPr>
              <a:t>компетентності; </a:t>
            </a:r>
            <a:r>
              <a:rPr sz="3850" spc="95" dirty="0">
                <a:latin typeface="Trebuchet MS"/>
                <a:cs typeface="Trebuchet MS"/>
              </a:rPr>
              <a:t> </a:t>
            </a:r>
            <a:r>
              <a:rPr sz="3850" spc="145" dirty="0">
                <a:latin typeface="Trebuchet MS"/>
                <a:cs typeface="Trebuchet MS"/>
              </a:rPr>
              <a:t>обізнаність</a:t>
            </a:r>
            <a:r>
              <a:rPr sz="3850" spc="-100" dirty="0">
                <a:latin typeface="Trebuchet MS"/>
                <a:cs typeface="Trebuchet MS"/>
              </a:rPr>
              <a:t> </a:t>
            </a:r>
            <a:r>
              <a:rPr sz="3850" spc="190" dirty="0">
                <a:latin typeface="Trebuchet MS"/>
                <a:cs typeface="Trebuchet MS"/>
              </a:rPr>
              <a:t>та</a:t>
            </a:r>
            <a:r>
              <a:rPr sz="3850" spc="-95" dirty="0">
                <a:latin typeface="Trebuchet MS"/>
                <a:cs typeface="Trebuchet MS"/>
              </a:rPr>
              <a:t> </a:t>
            </a:r>
            <a:r>
              <a:rPr sz="3850" spc="285" dirty="0">
                <a:latin typeface="Trebuchet MS"/>
                <a:cs typeface="Trebuchet MS"/>
              </a:rPr>
              <a:t>самовираження</a:t>
            </a:r>
            <a:r>
              <a:rPr sz="3850" spc="-100" dirty="0">
                <a:latin typeface="Trebuchet MS"/>
                <a:cs typeface="Trebuchet MS"/>
              </a:rPr>
              <a:t> </a:t>
            </a:r>
            <a:r>
              <a:rPr sz="3850" spc="150" dirty="0">
                <a:latin typeface="Trebuchet MS"/>
                <a:cs typeface="Trebuchet MS"/>
              </a:rPr>
              <a:t>у</a:t>
            </a:r>
            <a:r>
              <a:rPr sz="3850" spc="-95" dirty="0">
                <a:latin typeface="Trebuchet MS"/>
                <a:cs typeface="Trebuchet MS"/>
              </a:rPr>
              <a:t> </a:t>
            </a:r>
            <a:r>
              <a:rPr sz="3850" spc="229" dirty="0">
                <a:latin typeface="Trebuchet MS"/>
                <a:cs typeface="Trebuchet MS"/>
              </a:rPr>
              <a:t>сфері</a:t>
            </a:r>
            <a:r>
              <a:rPr sz="3850" spc="-100" dirty="0">
                <a:latin typeface="Trebuchet MS"/>
                <a:cs typeface="Trebuchet MS"/>
              </a:rPr>
              <a:t> </a:t>
            </a:r>
            <a:r>
              <a:rPr sz="3850" spc="15" dirty="0">
                <a:latin typeface="Trebuchet MS"/>
                <a:cs typeface="Trebuchet MS"/>
              </a:rPr>
              <a:t>культури; </a:t>
            </a:r>
            <a:r>
              <a:rPr sz="3850" spc="-1145" dirty="0">
                <a:latin typeface="Trebuchet MS"/>
                <a:cs typeface="Trebuchet MS"/>
              </a:rPr>
              <a:t> </a:t>
            </a:r>
            <a:r>
              <a:rPr sz="3850" spc="130" dirty="0">
                <a:latin typeface="Trebuchet MS"/>
                <a:cs typeface="Trebuchet MS"/>
              </a:rPr>
              <a:t>екологічна</a:t>
            </a:r>
            <a:r>
              <a:rPr sz="3850" spc="-95" dirty="0">
                <a:latin typeface="Trebuchet MS"/>
                <a:cs typeface="Trebuchet MS"/>
              </a:rPr>
              <a:t> </a:t>
            </a:r>
            <a:r>
              <a:rPr sz="3850" spc="120" dirty="0">
                <a:latin typeface="Trebuchet MS"/>
                <a:cs typeface="Trebuchet MS"/>
              </a:rPr>
              <a:t>грамотність</a:t>
            </a:r>
            <a:r>
              <a:rPr sz="3850" spc="-95" dirty="0">
                <a:latin typeface="Trebuchet MS"/>
                <a:cs typeface="Trebuchet MS"/>
              </a:rPr>
              <a:t> </a:t>
            </a:r>
            <a:r>
              <a:rPr sz="3850" spc="190" dirty="0">
                <a:latin typeface="Trebuchet MS"/>
                <a:cs typeface="Trebuchet MS"/>
              </a:rPr>
              <a:t>та</a:t>
            </a:r>
            <a:r>
              <a:rPr sz="3850" spc="-95" dirty="0">
                <a:latin typeface="Trebuchet MS"/>
                <a:cs typeface="Trebuchet MS"/>
              </a:rPr>
              <a:t> </a:t>
            </a:r>
            <a:r>
              <a:rPr sz="3850" spc="325" dirty="0">
                <a:latin typeface="Trebuchet MS"/>
                <a:cs typeface="Trebuchet MS"/>
              </a:rPr>
              <a:t>здорове</a:t>
            </a:r>
            <a:r>
              <a:rPr sz="3850" spc="-95" dirty="0">
                <a:latin typeface="Trebuchet MS"/>
                <a:cs typeface="Trebuchet MS"/>
              </a:rPr>
              <a:t> </a:t>
            </a:r>
            <a:r>
              <a:rPr sz="3850" spc="-165" dirty="0">
                <a:latin typeface="Trebuchet MS"/>
                <a:cs typeface="Trebuchet MS"/>
              </a:rPr>
              <a:t>життя.</a:t>
            </a:r>
            <a:endParaRPr sz="385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467877" y="748669"/>
            <a:ext cx="13352780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50" spc="385" dirty="0">
                <a:latin typeface="Trebuchet MS"/>
                <a:cs typeface="Trebuchet MS"/>
              </a:rPr>
              <a:t>Список</a:t>
            </a:r>
            <a:r>
              <a:rPr sz="4250" spc="-100" dirty="0">
                <a:latin typeface="Trebuchet MS"/>
                <a:cs typeface="Trebuchet MS"/>
              </a:rPr>
              <a:t> </a:t>
            </a:r>
            <a:r>
              <a:rPr sz="4250" spc="150" dirty="0">
                <a:latin typeface="Trebuchet MS"/>
                <a:cs typeface="Trebuchet MS"/>
              </a:rPr>
              <a:t>компетентностей,</a:t>
            </a:r>
            <a:r>
              <a:rPr sz="4250" spc="-100" dirty="0">
                <a:latin typeface="Trebuchet MS"/>
                <a:cs typeface="Trebuchet MS"/>
              </a:rPr>
              <a:t> </a:t>
            </a:r>
            <a:r>
              <a:rPr sz="4250" spc="-50" dirty="0">
                <a:latin typeface="Trebuchet MS"/>
                <a:cs typeface="Trebuchet MS"/>
              </a:rPr>
              <a:t>яких</a:t>
            </a:r>
            <a:r>
              <a:rPr sz="4250" spc="-100" dirty="0">
                <a:latin typeface="Trebuchet MS"/>
                <a:cs typeface="Trebuchet MS"/>
              </a:rPr>
              <a:t> </a:t>
            </a:r>
            <a:r>
              <a:rPr sz="4250" spc="190" dirty="0">
                <a:latin typeface="Trebuchet MS"/>
                <a:cs typeface="Trebuchet MS"/>
              </a:rPr>
              <a:t>набуватимуть</a:t>
            </a:r>
            <a:r>
              <a:rPr sz="4250" spc="-100" dirty="0">
                <a:latin typeface="Trebuchet MS"/>
                <a:cs typeface="Trebuchet MS"/>
              </a:rPr>
              <a:t> </a:t>
            </a:r>
            <a:r>
              <a:rPr sz="4250" spc="-15" dirty="0">
                <a:latin typeface="Trebuchet MS"/>
                <a:cs typeface="Trebuchet MS"/>
              </a:rPr>
              <a:t>учні</a:t>
            </a:r>
            <a:endParaRPr sz="425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5430944" y="11"/>
            <a:ext cx="2857500" cy="1689100"/>
          </a:xfrm>
          <a:custGeom>
            <a:avLst/>
            <a:gdLst/>
            <a:ahLst/>
            <a:cxnLst/>
            <a:rect l="l" t="t" r="r" b="b"/>
            <a:pathLst>
              <a:path w="2857500" h="1689100">
                <a:moveTo>
                  <a:pt x="468376" y="914044"/>
                </a:moveTo>
                <a:lnTo>
                  <a:pt x="427189" y="850087"/>
                </a:lnTo>
                <a:lnTo>
                  <a:pt x="398818" y="807745"/>
                </a:lnTo>
                <a:lnTo>
                  <a:pt x="371386" y="764997"/>
                </a:lnTo>
                <a:lnTo>
                  <a:pt x="344919" y="721829"/>
                </a:lnTo>
                <a:lnTo>
                  <a:pt x="319417" y="678281"/>
                </a:lnTo>
                <a:lnTo>
                  <a:pt x="294881" y="634326"/>
                </a:lnTo>
                <a:lnTo>
                  <a:pt x="271322" y="589978"/>
                </a:lnTo>
                <a:lnTo>
                  <a:pt x="248754" y="545249"/>
                </a:lnTo>
                <a:lnTo>
                  <a:pt x="227177" y="500126"/>
                </a:lnTo>
                <a:lnTo>
                  <a:pt x="206603" y="454621"/>
                </a:lnTo>
                <a:lnTo>
                  <a:pt x="187032" y="408749"/>
                </a:lnTo>
                <a:lnTo>
                  <a:pt x="168478" y="362496"/>
                </a:lnTo>
                <a:lnTo>
                  <a:pt x="150952" y="315874"/>
                </a:lnTo>
                <a:lnTo>
                  <a:pt x="134454" y="268884"/>
                </a:lnTo>
                <a:lnTo>
                  <a:pt x="119380" y="221500"/>
                </a:lnTo>
                <a:lnTo>
                  <a:pt x="105410" y="173723"/>
                </a:lnTo>
                <a:lnTo>
                  <a:pt x="92570" y="125552"/>
                </a:lnTo>
                <a:lnTo>
                  <a:pt x="80848" y="77000"/>
                </a:lnTo>
                <a:lnTo>
                  <a:pt x="70294" y="28067"/>
                </a:lnTo>
                <a:lnTo>
                  <a:pt x="64935" y="0"/>
                </a:lnTo>
                <a:lnTo>
                  <a:pt x="48450" y="0"/>
                </a:lnTo>
                <a:lnTo>
                  <a:pt x="64795" y="75552"/>
                </a:lnTo>
                <a:lnTo>
                  <a:pt x="77825" y="127203"/>
                </a:lnTo>
                <a:lnTo>
                  <a:pt x="92075" y="178282"/>
                </a:lnTo>
                <a:lnTo>
                  <a:pt x="107454" y="228803"/>
                </a:lnTo>
                <a:lnTo>
                  <a:pt x="123875" y="278752"/>
                </a:lnTo>
                <a:lnTo>
                  <a:pt x="141236" y="328142"/>
                </a:lnTo>
                <a:lnTo>
                  <a:pt x="154787" y="364947"/>
                </a:lnTo>
                <a:lnTo>
                  <a:pt x="169621" y="401599"/>
                </a:lnTo>
                <a:lnTo>
                  <a:pt x="185089" y="437921"/>
                </a:lnTo>
                <a:lnTo>
                  <a:pt x="200558" y="473773"/>
                </a:lnTo>
                <a:lnTo>
                  <a:pt x="209194" y="491553"/>
                </a:lnTo>
                <a:lnTo>
                  <a:pt x="225818" y="527113"/>
                </a:lnTo>
                <a:lnTo>
                  <a:pt x="243382" y="562673"/>
                </a:lnTo>
                <a:lnTo>
                  <a:pt x="261874" y="598233"/>
                </a:lnTo>
                <a:lnTo>
                  <a:pt x="297624" y="662444"/>
                </a:lnTo>
                <a:lnTo>
                  <a:pt x="324485" y="708583"/>
                </a:lnTo>
                <a:lnTo>
                  <a:pt x="352475" y="754443"/>
                </a:lnTo>
                <a:lnTo>
                  <a:pt x="381736" y="800023"/>
                </a:lnTo>
                <a:lnTo>
                  <a:pt x="412407" y="845324"/>
                </a:lnTo>
                <a:lnTo>
                  <a:pt x="444639" y="890333"/>
                </a:lnTo>
                <a:lnTo>
                  <a:pt x="463715" y="911288"/>
                </a:lnTo>
                <a:lnTo>
                  <a:pt x="468376" y="914044"/>
                </a:lnTo>
                <a:close/>
              </a:path>
              <a:path w="2857500" h="1689100">
                <a:moveTo>
                  <a:pt x="885825" y="1338249"/>
                </a:moveTo>
                <a:lnTo>
                  <a:pt x="853147" y="1310284"/>
                </a:lnTo>
                <a:lnTo>
                  <a:pt x="813739" y="1283322"/>
                </a:lnTo>
                <a:lnTo>
                  <a:pt x="774852" y="1255306"/>
                </a:lnTo>
                <a:lnTo>
                  <a:pt x="736536" y="1226223"/>
                </a:lnTo>
                <a:lnTo>
                  <a:pt x="698817" y="1196111"/>
                </a:lnTo>
                <a:lnTo>
                  <a:pt x="661733" y="1164971"/>
                </a:lnTo>
                <a:lnTo>
                  <a:pt x="625309" y="1132814"/>
                </a:lnTo>
                <a:lnTo>
                  <a:pt x="589572" y="1099680"/>
                </a:lnTo>
                <a:lnTo>
                  <a:pt x="554570" y="1065555"/>
                </a:lnTo>
                <a:lnTo>
                  <a:pt x="520331" y="1030478"/>
                </a:lnTo>
                <a:lnTo>
                  <a:pt x="486892" y="994435"/>
                </a:lnTo>
                <a:lnTo>
                  <a:pt x="454279" y="957478"/>
                </a:lnTo>
                <a:lnTo>
                  <a:pt x="422529" y="919594"/>
                </a:lnTo>
                <a:lnTo>
                  <a:pt x="391668" y="880808"/>
                </a:lnTo>
                <a:lnTo>
                  <a:pt x="361734" y="841133"/>
                </a:lnTo>
                <a:lnTo>
                  <a:pt x="332765" y="800582"/>
                </a:lnTo>
                <a:lnTo>
                  <a:pt x="305092" y="759180"/>
                </a:lnTo>
                <a:lnTo>
                  <a:pt x="278345" y="716953"/>
                </a:lnTo>
                <a:lnTo>
                  <a:pt x="252564" y="673938"/>
                </a:lnTo>
                <a:lnTo>
                  <a:pt x="227774" y="630161"/>
                </a:lnTo>
                <a:lnTo>
                  <a:pt x="204012" y="585660"/>
                </a:lnTo>
                <a:lnTo>
                  <a:pt x="181305" y="540461"/>
                </a:lnTo>
                <a:lnTo>
                  <a:pt x="159677" y="494614"/>
                </a:lnTo>
                <a:lnTo>
                  <a:pt x="139166" y="448132"/>
                </a:lnTo>
                <a:lnTo>
                  <a:pt x="119811" y="401053"/>
                </a:lnTo>
                <a:lnTo>
                  <a:pt x="101612" y="353415"/>
                </a:lnTo>
                <a:lnTo>
                  <a:pt x="84632" y="305257"/>
                </a:lnTo>
                <a:lnTo>
                  <a:pt x="68884" y="256603"/>
                </a:lnTo>
                <a:lnTo>
                  <a:pt x="54406" y="207492"/>
                </a:lnTo>
                <a:lnTo>
                  <a:pt x="41224" y="157949"/>
                </a:lnTo>
                <a:lnTo>
                  <a:pt x="29362" y="108013"/>
                </a:lnTo>
                <a:lnTo>
                  <a:pt x="18808" y="57708"/>
                </a:lnTo>
                <a:lnTo>
                  <a:pt x="9525" y="7086"/>
                </a:lnTo>
                <a:lnTo>
                  <a:pt x="8407" y="0"/>
                </a:lnTo>
                <a:lnTo>
                  <a:pt x="0" y="0"/>
                </a:lnTo>
                <a:lnTo>
                  <a:pt x="12357" y="68402"/>
                </a:lnTo>
                <a:lnTo>
                  <a:pt x="22580" y="116484"/>
                </a:lnTo>
                <a:lnTo>
                  <a:pt x="34785" y="167411"/>
                </a:lnTo>
                <a:lnTo>
                  <a:pt x="48310" y="217893"/>
                </a:lnTo>
                <a:lnTo>
                  <a:pt x="63169" y="267919"/>
                </a:lnTo>
                <a:lnTo>
                  <a:pt x="79311" y="317423"/>
                </a:lnTo>
                <a:lnTo>
                  <a:pt x="96723" y="366407"/>
                </a:lnTo>
                <a:lnTo>
                  <a:pt x="115392" y="414807"/>
                </a:lnTo>
                <a:lnTo>
                  <a:pt x="135280" y="462597"/>
                </a:lnTo>
                <a:lnTo>
                  <a:pt x="156387" y="509752"/>
                </a:lnTo>
                <a:lnTo>
                  <a:pt x="178676" y="556247"/>
                </a:lnTo>
                <a:lnTo>
                  <a:pt x="202133" y="602030"/>
                </a:lnTo>
                <a:lnTo>
                  <a:pt x="226733" y="647077"/>
                </a:lnTo>
                <a:lnTo>
                  <a:pt x="252450" y="691349"/>
                </a:lnTo>
                <a:lnTo>
                  <a:pt x="279285" y="734822"/>
                </a:lnTo>
                <a:lnTo>
                  <a:pt x="307187" y="777455"/>
                </a:lnTo>
                <a:lnTo>
                  <a:pt x="336156" y="819213"/>
                </a:lnTo>
                <a:lnTo>
                  <a:pt x="365823" y="860094"/>
                </a:lnTo>
                <a:lnTo>
                  <a:pt x="396494" y="900112"/>
                </a:lnTo>
                <a:lnTo>
                  <a:pt x="428142" y="939228"/>
                </a:lnTo>
                <a:lnTo>
                  <a:pt x="460705" y="977430"/>
                </a:lnTo>
                <a:lnTo>
                  <a:pt x="494169" y="1014704"/>
                </a:lnTo>
                <a:lnTo>
                  <a:pt x="528497" y="1051026"/>
                </a:lnTo>
                <a:lnTo>
                  <a:pt x="563638" y="1086383"/>
                </a:lnTo>
                <a:lnTo>
                  <a:pt x="599579" y="1120749"/>
                </a:lnTo>
                <a:lnTo>
                  <a:pt x="636257" y="1154125"/>
                </a:lnTo>
                <a:lnTo>
                  <a:pt x="673658" y="1186472"/>
                </a:lnTo>
                <a:lnTo>
                  <a:pt x="711733" y="1217790"/>
                </a:lnTo>
                <a:lnTo>
                  <a:pt x="750455" y="1248041"/>
                </a:lnTo>
                <a:lnTo>
                  <a:pt x="789774" y="1277226"/>
                </a:lnTo>
                <a:lnTo>
                  <a:pt x="829665" y="1305318"/>
                </a:lnTo>
                <a:lnTo>
                  <a:pt x="870089" y="1332293"/>
                </a:lnTo>
                <a:lnTo>
                  <a:pt x="882802" y="1338427"/>
                </a:lnTo>
                <a:lnTo>
                  <a:pt x="885825" y="1338249"/>
                </a:lnTo>
                <a:close/>
              </a:path>
              <a:path w="2857500" h="1689100">
                <a:moveTo>
                  <a:pt x="1015860" y="968222"/>
                </a:moveTo>
                <a:lnTo>
                  <a:pt x="983665" y="934364"/>
                </a:lnTo>
                <a:lnTo>
                  <a:pt x="941768" y="903566"/>
                </a:lnTo>
                <a:lnTo>
                  <a:pt x="900455" y="870699"/>
                </a:lnTo>
                <a:lnTo>
                  <a:pt x="859929" y="835761"/>
                </a:lnTo>
                <a:lnTo>
                  <a:pt x="820343" y="798753"/>
                </a:lnTo>
                <a:lnTo>
                  <a:pt x="781888" y="759675"/>
                </a:lnTo>
                <a:lnTo>
                  <a:pt x="744740" y="718515"/>
                </a:lnTo>
                <a:lnTo>
                  <a:pt x="709066" y="675284"/>
                </a:lnTo>
                <a:lnTo>
                  <a:pt x="678967" y="635914"/>
                </a:lnTo>
                <a:lnTo>
                  <a:pt x="649795" y="595325"/>
                </a:lnTo>
                <a:lnTo>
                  <a:pt x="621652" y="553542"/>
                </a:lnTo>
                <a:lnTo>
                  <a:pt x="594652" y="510603"/>
                </a:lnTo>
                <a:lnTo>
                  <a:pt x="568934" y="466559"/>
                </a:lnTo>
                <a:lnTo>
                  <a:pt x="544601" y="421436"/>
                </a:lnTo>
                <a:lnTo>
                  <a:pt x="521766" y="375285"/>
                </a:lnTo>
                <a:lnTo>
                  <a:pt x="500583" y="328142"/>
                </a:lnTo>
                <a:lnTo>
                  <a:pt x="480961" y="280136"/>
                </a:lnTo>
                <a:lnTo>
                  <a:pt x="462813" y="231419"/>
                </a:lnTo>
                <a:lnTo>
                  <a:pt x="446176" y="182054"/>
                </a:lnTo>
                <a:lnTo>
                  <a:pt x="431076" y="132143"/>
                </a:lnTo>
                <a:lnTo>
                  <a:pt x="417576" y="81749"/>
                </a:lnTo>
                <a:lnTo>
                  <a:pt x="405714" y="30962"/>
                </a:lnTo>
                <a:lnTo>
                  <a:pt x="399529" y="0"/>
                </a:lnTo>
                <a:lnTo>
                  <a:pt x="382917" y="0"/>
                </a:lnTo>
                <a:lnTo>
                  <a:pt x="400011" y="78346"/>
                </a:lnTo>
                <a:lnTo>
                  <a:pt x="412191" y="124891"/>
                </a:lnTo>
                <a:lnTo>
                  <a:pt x="425742" y="171030"/>
                </a:lnTo>
                <a:lnTo>
                  <a:pt x="440690" y="216700"/>
                </a:lnTo>
                <a:lnTo>
                  <a:pt x="457009" y="261823"/>
                </a:lnTo>
                <a:lnTo>
                  <a:pt x="474713" y="306336"/>
                </a:lnTo>
                <a:lnTo>
                  <a:pt x="493801" y="350164"/>
                </a:lnTo>
                <a:lnTo>
                  <a:pt x="516826" y="398487"/>
                </a:lnTo>
                <a:lnTo>
                  <a:pt x="541362" y="445668"/>
                </a:lnTo>
                <a:lnTo>
                  <a:pt x="567334" y="491667"/>
                </a:lnTo>
                <a:lnTo>
                  <a:pt x="594652" y="536422"/>
                </a:lnTo>
                <a:lnTo>
                  <a:pt x="623239" y="579920"/>
                </a:lnTo>
                <a:lnTo>
                  <a:pt x="653021" y="622096"/>
                </a:lnTo>
                <a:lnTo>
                  <a:pt x="683920" y="662927"/>
                </a:lnTo>
                <a:lnTo>
                  <a:pt x="715848" y="702373"/>
                </a:lnTo>
                <a:lnTo>
                  <a:pt x="749363" y="740308"/>
                </a:lnTo>
                <a:lnTo>
                  <a:pt x="783729" y="776668"/>
                </a:lnTo>
                <a:lnTo>
                  <a:pt x="818845" y="811428"/>
                </a:lnTo>
                <a:lnTo>
                  <a:pt x="854621" y="844613"/>
                </a:lnTo>
                <a:lnTo>
                  <a:pt x="890955" y="876198"/>
                </a:lnTo>
                <a:lnTo>
                  <a:pt x="927747" y="906208"/>
                </a:lnTo>
                <a:lnTo>
                  <a:pt x="964895" y="934618"/>
                </a:lnTo>
                <a:lnTo>
                  <a:pt x="1002309" y="961453"/>
                </a:lnTo>
                <a:lnTo>
                  <a:pt x="1012469" y="968222"/>
                </a:lnTo>
                <a:lnTo>
                  <a:pt x="1015860" y="968222"/>
                </a:lnTo>
                <a:close/>
              </a:path>
              <a:path w="2857500" h="1689100">
                <a:moveTo>
                  <a:pt x="1919312" y="1686204"/>
                </a:moveTo>
                <a:lnTo>
                  <a:pt x="1844802" y="1674799"/>
                </a:lnTo>
                <a:lnTo>
                  <a:pt x="1794167" y="1667141"/>
                </a:lnTo>
                <a:lnTo>
                  <a:pt x="1743722" y="1658226"/>
                </a:lnTo>
                <a:lnTo>
                  <a:pt x="1693481" y="1648104"/>
                </a:lnTo>
                <a:lnTo>
                  <a:pt x="1643481" y="1636814"/>
                </a:lnTo>
                <a:lnTo>
                  <a:pt x="1593748" y="1624418"/>
                </a:lnTo>
                <a:lnTo>
                  <a:pt x="1544294" y="1610995"/>
                </a:lnTo>
                <a:lnTo>
                  <a:pt x="1495171" y="1596567"/>
                </a:lnTo>
                <a:lnTo>
                  <a:pt x="1446403" y="1581213"/>
                </a:lnTo>
                <a:lnTo>
                  <a:pt x="1398066" y="1564982"/>
                </a:lnTo>
                <a:lnTo>
                  <a:pt x="1350264" y="1547926"/>
                </a:lnTo>
                <a:lnTo>
                  <a:pt x="1303020" y="1530096"/>
                </a:lnTo>
                <a:lnTo>
                  <a:pt x="1256360" y="1511566"/>
                </a:lnTo>
                <a:lnTo>
                  <a:pt x="1210310" y="1492377"/>
                </a:lnTo>
                <a:lnTo>
                  <a:pt x="1164907" y="1472590"/>
                </a:lnTo>
                <a:lnTo>
                  <a:pt x="1120165" y="1452257"/>
                </a:lnTo>
                <a:lnTo>
                  <a:pt x="1076134" y="1431442"/>
                </a:lnTo>
                <a:lnTo>
                  <a:pt x="1024712" y="1406080"/>
                </a:lnTo>
                <a:lnTo>
                  <a:pt x="1018832" y="1404048"/>
                </a:lnTo>
                <a:lnTo>
                  <a:pt x="1016127" y="1404239"/>
                </a:lnTo>
                <a:lnTo>
                  <a:pt x="1017562" y="1406804"/>
                </a:lnTo>
                <a:lnTo>
                  <a:pt x="1022832" y="1412138"/>
                </a:lnTo>
                <a:lnTo>
                  <a:pt x="1091438" y="1448993"/>
                </a:lnTo>
                <a:lnTo>
                  <a:pt x="1133944" y="1468843"/>
                </a:lnTo>
                <a:lnTo>
                  <a:pt x="1177201" y="1488262"/>
                </a:lnTo>
                <a:lnTo>
                  <a:pt x="1221181" y="1507197"/>
                </a:lnTo>
                <a:lnTo>
                  <a:pt x="1265821" y="1525536"/>
                </a:lnTo>
                <a:lnTo>
                  <a:pt x="1311046" y="1543202"/>
                </a:lnTo>
                <a:lnTo>
                  <a:pt x="1356829" y="1560131"/>
                </a:lnTo>
                <a:lnTo>
                  <a:pt x="1403096" y="1576209"/>
                </a:lnTo>
                <a:lnTo>
                  <a:pt x="1449793" y="1591373"/>
                </a:lnTo>
                <a:lnTo>
                  <a:pt x="1496987" y="1606169"/>
                </a:lnTo>
                <a:lnTo>
                  <a:pt x="1544713" y="1620037"/>
                </a:lnTo>
                <a:lnTo>
                  <a:pt x="1592859" y="1632953"/>
                </a:lnTo>
                <a:lnTo>
                  <a:pt x="1641360" y="1644865"/>
                </a:lnTo>
                <a:lnTo>
                  <a:pt x="1690077" y="1655724"/>
                </a:lnTo>
                <a:lnTo>
                  <a:pt x="1738947" y="1665503"/>
                </a:lnTo>
                <a:lnTo>
                  <a:pt x="1787855" y="1674152"/>
                </a:lnTo>
                <a:lnTo>
                  <a:pt x="1836712" y="1681632"/>
                </a:lnTo>
                <a:lnTo>
                  <a:pt x="1885416" y="1687893"/>
                </a:lnTo>
                <a:lnTo>
                  <a:pt x="1908086" y="1688947"/>
                </a:lnTo>
                <a:lnTo>
                  <a:pt x="1915680" y="1688134"/>
                </a:lnTo>
                <a:lnTo>
                  <a:pt x="1919312" y="1686204"/>
                </a:lnTo>
                <a:close/>
              </a:path>
              <a:path w="2857500" h="1689100">
                <a:moveTo>
                  <a:pt x="1992884" y="1320800"/>
                </a:moveTo>
                <a:lnTo>
                  <a:pt x="1894954" y="1320800"/>
                </a:lnTo>
                <a:lnTo>
                  <a:pt x="1844979" y="1308100"/>
                </a:lnTo>
                <a:lnTo>
                  <a:pt x="1794891" y="1308100"/>
                </a:lnTo>
                <a:lnTo>
                  <a:pt x="1744751" y="1295400"/>
                </a:lnTo>
                <a:lnTo>
                  <a:pt x="1694599" y="1295400"/>
                </a:lnTo>
                <a:lnTo>
                  <a:pt x="1397076" y="1219200"/>
                </a:lnTo>
                <a:lnTo>
                  <a:pt x="1348613" y="1193800"/>
                </a:lnTo>
                <a:lnTo>
                  <a:pt x="1300632" y="1181100"/>
                </a:lnTo>
                <a:lnTo>
                  <a:pt x="1212900" y="1130300"/>
                </a:lnTo>
                <a:lnTo>
                  <a:pt x="1169771" y="1117600"/>
                </a:lnTo>
                <a:lnTo>
                  <a:pt x="1085253" y="1066800"/>
                </a:lnTo>
                <a:lnTo>
                  <a:pt x="1043965" y="1028700"/>
                </a:lnTo>
                <a:lnTo>
                  <a:pt x="1003363" y="1003300"/>
                </a:lnTo>
                <a:lnTo>
                  <a:pt x="963523" y="977900"/>
                </a:lnTo>
                <a:lnTo>
                  <a:pt x="924483" y="939800"/>
                </a:lnTo>
                <a:lnTo>
                  <a:pt x="886282" y="914400"/>
                </a:lnTo>
                <a:lnTo>
                  <a:pt x="848995" y="876300"/>
                </a:lnTo>
                <a:lnTo>
                  <a:pt x="812634" y="850900"/>
                </a:lnTo>
                <a:lnTo>
                  <a:pt x="777278" y="812800"/>
                </a:lnTo>
                <a:lnTo>
                  <a:pt x="742962" y="774700"/>
                </a:lnTo>
                <a:lnTo>
                  <a:pt x="709714" y="736600"/>
                </a:lnTo>
                <a:lnTo>
                  <a:pt x="677532" y="698500"/>
                </a:lnTo>
                <a:lnTo>
                  <a:pt x="646468" y="660400"/>
                </a:lnTo>
                <a:lnTo>
                  <a:pt x="616546" y="609600"/>
                </a:lnTo>
                <a:lnTo>
                  <a:pt x="587819" y="571500"/>
                </a:lnTo>
                <a:lnTo>
                  <a:pt x="560298" y="533400"/>
                </a:lnTo>
                <a:lnTo>
                  <a:pt x="534060" y="482600"/>
                </a:lnTo>
                <a:lnTo>
                  <a:pt x="509104" y="444500"/>
                </a:lnTo>
                <a:lnTo>
                  <a:pt x="485482" y="393700"/>
                </a:lnTo>
                <a:lnTo>
                  <a:pt x="463232" y="342900"/>
                </a:lnTo>
                <a:lnTo>
                  <a:pt x="442404" y="304800"/>
                </a:lnTo>
                <a:lnTo>
                  <a:pt x="423011" y="254000"/>
                </a:lnTo>
                <a:lnTo>
                  <a:pt x="405091" y="203200"/>
                </a:lnTo>
                <a:lnTo>
                  <a:pt x="388708" y="152400"/>
                </a:lnTo>
                <a:lnTo>
                  <a:pt x="374789" y="101600"/>
                </a:lnTo>
                <a:lnTo>
                  <a:pt x="362191" y="63500"/>
                </a:lnTo>
                <a:lnTo>
                  <a:pt x="350926" y="12700"/>
                </a:lnTo>
                <a:lnTo>
                  <a:pt x="347332" y="0"/>
                </a:lnTo>
                <a:lnTo>
                  <a:pt x="301434" y="0"/>
                </a:lnTo>
                <a:lnTo>
                  <a:pt x="320205" y="76200"/>
                </a:lnTo>
                <a:lnTo>
                  <a:pt x="334594" y="127000"/>
                </a:lnTo>
                <a:lnTo>
                  <a:pt x="350456" y="177800"/>
                </a:lnTo>
                <a:lnTo>
                  <a:pt x="367728" y="228600"/>
                </a:lnTo>
                <a:lnTo>
                  <a:pt x="386346" y="266700"/>
                </a:lnTo>
                <a:lnTo>
                  <a:pt x="406260" y="317500"/>
                </a:lnTo>
                <a:lnTo>
                  <a:pt x="427405" y="368300"/>
                </a:lnTo>
                <a:lnTo>
                  <a:pt x="449732" y="406400"/>
                </a:lnTo>
                <a:lnTo>
                  <a:pt x="473316" y="457200"/>
                </a:lnTo>
                <a:lnTo>
                  <a:pt x="498271" y="508000"/>
                </a:lnTo>
                <a:lnTo>
                  <a:pt x="524548" y="546100"/>
                </a:lnTo>
                <a:lnTo>
                  <a:pt x="552069" y="584200"/>
                </a:lnTo>
                <a:lnTo>
                  <a:pt x="580771" y="635000"/>
                </a:lnTo>
                <a:lnTo>
                  <a:pt x="610616" y="673100"/>
                </a:lnTo>
                <a:lnTo>
                  <a:pt x="641540" y="711200"/>
                </a:lnTo>
                <a:lnTo>
                  <a:pt x="673468" y="749300"/>
                </a:lnTo>
                <a:lnTo>
                  <a:pt x="706424" y="787400"/>
                </a:lnTo>
                <a:lnTo>
                  <a:pt x="740422" y="825500"/>
                </a:lnTo>
                <a:lnTo>
                  <a:pt x="775373" y="863600"/>
                </a:lnTo>
                <a:lnTo>
                  <a:pt x="811187" y="889000"/>
                </a:lnTo>
                <a:lnTo>
                  <a:pt x="847801" y="927100"/>
                </a:lnTo>
                <a:lnTo>
                  <a:pt x="885139" y="952500"/>
                </a:lnTo>
                <a:lnTo>
                  <a:pt x="923099" y="990600"/>
                </a:lnTo>
                <a:lnTo>
                  <a:pt x="961618" y="1016000"/>
                </a:lnTo>
                <a:lnTo>
                  <a:pt x="1006436" y="1054100"/>
                </a:lnTo>
                <a:lnTo>
                  <a:pt x="1098702" y="1104900"/>
                </a:lnTo>
                <a:lnTo>
                  <a:pt x="1290459" y="1206500"/>
                </a:lnTo>
                <a:lnTo>
                  <a:pt x="1339646" y="1219200"/>
                </a:lnTo>
                <a:lnTo>
                  <a:pt x="1389087" y="1244600"/>
                </a:lnTo>
                <a:lnTo>
                  <a:pt x="1638363" y="1308100"/>
                </a:lnTo>
                <a:lnTo>
                  <a:pt x="1688274" y="1308100"/>
                </a:lnTo>
                <a:lnTo>
                  <a:pt x="1738071" y="1320800"/>
                </a:lnTo>
                <a:lnTo>
                  <a:pt x="1787728" y="1320800"/>
                </a:lnTo>
                <a:lnTo>
                  <a:pt x="1837169" y="1333500"/>
                </a:lnTo>
                <a:lnTo>
                  <a:pt x="1983727" y="1333500"/>
                </a:lnTo>
                <a:lnTo>
                  <a:pt x="1992884" y="1320800"/>
                </a:lnTo>
                <a:close/>
              </a:path>
              <a:path w="2857500" h="1689100">
                <a:moveTo>
                  <a:pt x="2857055" y="1513611"/>
                </a:moveTo>
                <a:lnTo>
                  <a:pt x="2814282" y="1528724"/>
                </a:lnTo>
                <a:lnTo>
                  <a:pt x="2765285" y="1545031"/>
                </a:lnTo>
                <a:lnTo>
                  <a:pt x="2715945" y="1559636"/>
                </a:lnTo>
                <a:lnTo>
                  <a:pt x="2666377" y="1572856"/>
                </a:lnTo>
                <a:lnTo>
                  <a:pt x="2616631" y="1585023"/>
                </a:lnTo>
                <a:lnTo>
                  <a:pt x="2566809" y="1596453"/>
                </a:lnTo>
                <a:lnTo>
                  <a:pt x="2515908" y="1605178"/>
                </a:lnTo>
                <a:lnTo>
                  <a:pt x="2464866" y="1613065"/>
                </a:lnTo>
                <a:lnTo>
                  <a:pt x="2413673" y="1620050"/>
                </a:lnTo>
                <a:lnTo>
                  <a:pt x="2362276" y="1626095"/>
                </a:lnTo>
                <a:lnTo>
                  <a:pt x="2310650" y="1631162"/>
                </a:lnTo>
                <a:lnTo>
                  <a:pt x="2258784" y="1635226"/>
                </a:lnTo>
                <a:lnTo>
                  <a:pt x="2206625" y="1638223"/>
                </a:lnTo>
                <a:lnTo>
                  <a:pt x="2154148" y="1640128"/>
                </a:lnTo>
                <a:lnTo>
                  <a:pt x="2124506" y="1640560"/>
                </a:lnTo>
                <a:lnTo>
                  <a:pt x="2048141" y="1640484"/>
                </a:lnTo>
                <a:lnTo>
                  <a:pt x="1997290" y="1639227"/>
                </a:lnTo>
                <a:lnTo>
                  <a:pt x="1946478" y="1636610"/>
                </a:lnTo>
                <a:lnTo>
                  <a:pt x="1895703" y="1632635"/>
                </a:lnTo>
                <a:lnTo>
                  <a:pt x="1845030" y="1627327"/>
                </a:lnTo>
                <a:lnTo>
                  <a:pt x="1794459" y="1620697"/>
                </a:lnTo>
                <a:lnTo>
                  <a:pt x="1744040" y="1612760"/>
                </a:lnTo>
                <a:lnTo>
                  <a:pt x="1693773" y="1603527"/>
                </a:lnTo>
                <a:lnTo>
                  <a:pt x="1643710" y="1592999"/>
                </a:lnTo>
                <a:lnTo>
                  <a:pt x="1593875" y="1581213"/>
                </a:lnTo>
                <a:lnTo>
                  <a:pt x="1544840" y="1568107"/>
                </a:lnTo>
                <a:lnTo>
                  <a:pt x="1496110" y="1553679"/>
                </a:lnTo>
                <a:lnTo>
                  <a:pt x="1447723" y="1537944"/>
                </a:lnTo>
                <a:lnTo>
                  <a:pt x="1399705" y="1520952"/>
                </a:lnTo>
                <a:lnTo>
                  <a:pt x="1352105" y="1502752"/>
                </a:lnTo>
                <a:lnTo>
                  <a:pt x="1304963" y="1483372"/>
                </a:lnTo>
                <a:lnTo>
                  <a:pt x="1258328" y="1462874"/>
                </a:lnTo>
                <a:lnTo>
                  <a:pt x="1212227" y="1441284"/>
                </a:lnTo>
                <a:lnTo>
                  <a:pt x="1166723" y="1418653"/>
                </a:lnTo>
                <a:lnTo>
                  <a:pt x="1121892" y="1394891"/>
                </a:lnTo>
                <a:lnTo>
                  <a:pt x="1077810" y="1369936"/>
                </a:lnTo>
                <a:lnTo>
                  <a:pt x="1034453" y="1343837"/>
                </a:lnTo>
                <a:lnTo>
                  <a:pt x="991793" y="1316647"/>
                </a:lnTo>
                <a:lnTo>
                  <a:pt x="949845" y="1288427"/>
                </a:lnTo>
                <a:lnTo>
                  <a:pt x="908570" y="1259230"/>
                </a:lnTo>
                <a:lnTo>
                  <a:pt x="867981" y="1229118"/>
                </a:lnTo>
                <a:lnTo>
                  <a:pt x="828040" y="1198130"/>
                </a:lnTo>
                <a:lnTo>
                  <a:pt x="788733" y="1166342"/>
                </a:lnTo>
                <a:lnTo>
                  <a:pt x="750684" y="1133678"/>
                </a:lnTo>
                <a:lnTo>
                  <a:pt x="713422" y="1100048"/>
                </a:lnTo>
                <a:lnTo>
                  <a:pt x="676922" y="1065504"/>
                </a:lnTo>
                <a:lnTo>
                  <a:pt x="641223" y="1030071"/>
                </a:lnTo>
                <a:lnTo>
                  <a:pt x="606336" y="993813"/>
                </a:lnTo>
                <a:lnTo>
                  <a:pt x="572274" y="956754"/>
                </a:lnTo>
                <a:lnTo>
                  <a:pt x="539038" y="918933"/>
                </a:lnTo>
                <a:lnTo>
                  <a:pt x="506666" y="880414"/>
                </a:lnTo>
                <a:lnTo>
                  <a:pt x="475157" y="841222"/>
                </a:lnTo>
                <a:lnTo>
                  <a:pt x="446074" y="799363"/>
                </a:lnTo>
                <a:lnTo>
                  <a:pt x="418045" y="756843"/>
                </a:lnTo>
                <a:lnTo>
                  <a:pt x="391096" y="713714"/>
                </a:lnTo>
                <a:lnTo>
                  <a:pt x="365239" y="669975"/>
                </a:lnTo>
                <a:lnTo>
                  <a:pt x="340461" y="625665"/>
                </a:lnTo>
                <a:lnTo>
                  <a:pt x="316776" y="580809"/>
                </a:lnTo>
                <a:lnTo>
                  <a:pt x="294195" y="535406"/>
                </a:lnTo>
                <a:lnTo>
                  <a:pt x="272732" y="489496"/>
                </a:lnTo>
                <a:lnTo>
                  <a:pt x="268808" y="480542"/>
                </a:lnTo>
                <a:lnTo>
                  <a:pt x="252399" y="443115"/>
                </a:lnTo>
                <a:lnTo>
                  <a:pt x="233184" y="396252"/>
                </a:lnTo>
                <a:lnTo>
                  <a:pt x="215112" y="348957"/>
                </a:lnTo>
                <a:lnTo>
                  <a:pt x="198196" y="301244"/>
                </a:lnTo>
                <a:lnTo>
                  <a:pt x="182422" y="253136"/>
                </a:lnTo>
                <a:lnTo>
                  <a:pt x="167906" y="204978"/>
                </a:lnTo>
                <a:lnTo>
                  <a:pt x="154381" y="155829"/>
                </a:lnTo>
                <a:lnTo>
                  <a:pt x="142125" y="106667"/>
                </a:lnTo>
                <a:lnTo>
                  <a:pt x="131064" y="57213"/>
                </a:lnTo>
                <a:lnTo>
                  <a:pt x="125209" y="28714"/>
                </a:lnTo>
                <a:lnTo>
                  <a:pt x="118567" y="5778"/>
                </a:lnTo>
                <a:lnTo>
                  <a:pt x="116116" y="0"/>
                </a:lnTo>
                <a:lnTo>
                  <a:pt x="103466" y="0"/>
                </a:lnTo>
                <a:lnTo>
                  <a:pt x="103098" y="8953"/>
                </a:lnTo>
                <a:lnTo>
                  <a:pt x="104952" y="33235"/>
                </a:lnTo>
                <a:lnTo>
                  <a:pt x="118694" y="110134"/>
                </a:lnTo>
                <a:lnTo>
                  <a:pt x="129578" y="157708"/>
                </a:lnTo>
                <a:lnTo>
                  <a:pt x="141592" y="204660"/>
                </a:lnTo>
                <a:lnTo>
                  <a:pt x="154940" y="251904"/>
                </a:lnTo>
                <a:lnTo>
                  <a:pt x="169341" y="298462"/>
                </a:lnTo>
                <a:lnTo>
                  <a:pt x="184861" y="344639"/>
                </a:lnTo>
                <a:lnTo>
                  <a:pt x="201472" y="390398"/>
                </a:lnTo>
                <a:lnTo>
                  <a:pt x="219151" y="435711"/>
                </a:lnTo>
                <a:lnTo>
                  <a:pt x="237845" y="480542"/>
                </a:lnTo>
                <a:lnTo>
                  <a:pt x="236156" y="478853"/>
                </a:lnTo>
                <a:lnTo>
                  <a:pt x="234454" y="477164"/>
                </a:lnTo>
                <a:lnTo>
                  <a:pt x="231063" y="477164"/>
                </a:lnTo>
                <a:lnTo>
                  <a:pt x="231063" y="478853"/>
                </a:lnTo>
                <a:lnTo>
                  <a:pt x="211328" y="433044"/>
                </a:lnTo>
                <a:lnTo>
                  <a:pt x="192786" y="386740"/>
                </a:lnTo>
                <a:lnTo>
                  <a:pt x="175437" y="339991"/>
                </a:lnTo>
                <a:lnTo>
                  <a:pt x="159283" y="292798"/>
                </a:lnTo>
                <a:lnTo>
                  <a:pt x="144348" y="245224"/>
                </a:lnTo>
                <a:lnTo>
                  <a:pt x="130606" y="197269"/>
                </a:lnTo>
                <a:lnTo>
                  <a:pt x="118059" y="148983"/>
                </a:lnTo>
                <a:lnTo>
                  <a:pt x="106730" y="100393"/>
                </a:lnTo>
                <a:lnTo>
                  <a:pt x="96608" y="51511"/>
                </a:lnTo>
                <a:lnTo>
                  <a:pt x="87680" y="2387"/>
                </a:lnTo>
                <a:lnTo>
                  <a:pt x="87312" y="0"/>
                </a:lnTo>
                <a:lnTo>
                  <a:pt x="73253" y="0"/>
                </a:lnTo>
                <a:lnTo>
                  <a:pt x="84810" y="61188"/>
                </a:lnTo>
                <a:lnTo>
                  <a:pt x="95592" y="110134"/>
                </a:lnTo>
                <a:lnTo>
                  <a:pt x="107759" y="159448"/>
                </a:lnTo>
                <a:lnTo>
                  <a:pt x="121081" y="208089"/>
                </a:lnTo>
                <a:lnTo>
                  <a:pt x="135636" y="256362"/>
                </a:lnTo>
                <a:lnTo>
                  <a:pt x="151396" y="304228"/>
                </a:lnTo>
                <a:lnTo>
                  <a:pt x="168351" y="351663"/>
                </a:lnTo>
                <a:lnTo>
                  <a:pt x="186512" y="398640"/>
                </a:lnTo>
                <a:lnTo>
                  <a:pt x="205841" y="445109"/>
                </a:lnTo>
                <a:lnTo>
                  <a:pt x="226352" y="491045"/>
                </a:lnTo>
                <a:lnTo>
                  <a:pt x="248018" y="536422"/>
                </a:lnTo>
                <a:lnTo>
                  <a:pt x="253707" y="550710"/>
                </a:lnTo>
                <a:lnTo>
                  <a:pt x="276834" y="597382"/>
                </a:lnTo>
                <a:lnTo>
                  <a:pt x="299872" y="639889"/>
                </a:lnTo>
                <a:lnTo>
                  <a:pt x="323951" y="681736"/>
                </a:lnTo>
                <a:lnTo>
                  <a:pt x="349059" y="722909"/>
                </a:lnTo>
                <a:lnTo>
                  <a:pt x="375208" y="763358"/>
                </a:lnTo>
                <a:lnTo>
                  <a:pt x="402399" y="803084"/>
                </a:lnTo>
                <a:lnTo>
                  <a:pt x="430631" y="842022"/>
                </a:lnTo>
                <a:lnTo>
                  <a:pt x="459892" y="880173"/>
                </a:lnTo>
                <a:lnTo>
                  <a:pt x="489458" y="917498"/>
                </a:lnTo>
                <a:lnTo>
                  <a:pt x="520014" y="954024"/>
                </a:lnTo>
                <a:lnTo>
                  <a:pt x="551472" y="989787"/>
                </a:lnTo>
                <a:lnTo>
                  <a:pt x="583793" y="1024801"/>
                </a:lnTo>
                <a:lnTo>
                  <a:pt x="616927" y="1059103"/>
                </a:lnTo>
                <a:lnTo>
                  <a:pt x="650786" y="1092733"/>
                </a:lnTo>
                <a:lnTo>
                  <a:pt x="685330" y="1125702"/>
                </a:lnTo>
                <a:lnTo>
                  <a:pt x="723341" y="1160005"/>
                </a:lnTo>
                <a:lnTo>
                  <a:pt x="762215" y="1193317"/>
                </a:lnTo>
                <a:lnTo>
                  <a:pt x="801966" y="1225651"/>
                </a:lnTo>
                <a:lnTo>
                  <a:pt x="842568" y="1256982"/>
                </a:lnTo>
                <a:lnTo>
                  <a:pt x="883996" y="1287284"/>
                </a:lnTo>
                <a:lnTo>
                  <a:pt x="926223" y="1316558"/>
                </a:lnTo>
                <a:lnTo>
                  <a:pt x="969251" y="1344790"/>
                </a:lnTo>
                <a:lnTo>
                  <a:pt x="1013053" y="1371968"/>
                </a:lnTo>
                <a:lnTo>
                  <a:pt x="1057605" y="1398066"/>
                </a:lnTo>
                <a:lnTo>
                  <a:pt x="1102893" y="1423085"/>
                </a:lnTo>
                <a:lnTo>
                  <a:pt x="1148905" y="1446999"/>
                </a:lnTo>
                <a:lnTo>
                  <a:pt x="1195616" y="1469796"/>
                </a:lnTo>
                <a:lnTo>
                  <a:pt x="1242999" y="1491462"/>
                </a:lnTo>
                <a:lnTo>
                  <a:pt x="1292339" y="1512341"/>
                </a:lnTo>
                <a:lnTo>
                  <a:pt x="1342021" y="1532064"/>
                </a:lnTo>
                <a:lnTo>
                  <a:pt x="1392034" y="1550606"/>
                </a:lnTo>
                <a:lnTo>
                  <a:pt x="1442339" y="1567929"/>
                </a:lnTo>
                <a:lnTo>
                  <a:pt x="1492910" y="1584020"/>
                </a:lnTo>
                <a:lnTo>
                  <a:pt x="1543710" y="1598841"/>
                </a:lnTo>
                <a:lnTo>
                  <a:pt x="1594726" y="1612353"/>
                </a:lnTo>
                <a:lnTo>
                  <a:pt x="1645920" y="1624558"/>
                </a:lnTo>
                <a:lnTo>
                  <a:pt x="1697266" y="1635404"/>
                </a:lnTo>
                <a:lnTo>
                  <a:pt x="1749247" y="1644878"/>
                </a:lnTo>
                <a:lnTo>
                  <a:pt x="1801241" y="1652993"/>
                </a:lnTo>
                <a:lnTo>
                  <a:pt x="1853272" y="1659801"/>
                </a:lnTo>
                <a:lnTo>
                  <a:pt x="1905342" y="1665300"/>
                </a:lnTo>
                <a:lnTo>
                  <a:pt x="1957463" y="1669529"/>
                </a:lnTo>
                <a:lnTo>
                  <a:pt x="2009648" y="1672526"/>
                </a:lnTo>
                <a:lnTo>
                  <a:pt x="2061933" y="1674304"/>
                </a:lnTo>
                <a:lnTo>
                  <a:pt x="2114308" y="1674901"/>
                </a:lnTo>
                <a:lnTo>
                  <a:pt x="2166785" y="1674342"/>
                </a:lnTo>
                <a:lnTo>
                  <a:pt x="2219261" y="1672463"/>
                </a:lnTo>
                <a:lnTo>
                  <a:pt x="2271598" y="1669097"/>
                </a:lnTo>
                <a:lnTo>
                  <a:pt x="2323731" y="1664246"/>
                </a:lnTo>
                <a:lnTo>
                  <a:pt x="2375674" y="1657934"/>
                </a:lnTo>
                <a:lnTo>
                  <a:pt x="2427363" y="1650174"/>
                </a:lnTo>
                <a:lnTo>
                  <a:pt x="2479230" y="1640890"/>
                </a:lnTo>
                <a:lnTo>
                  <a:pt x="2529941" y="1630362"/>
                </a:lnTo>
                <a:lnTo>
                  <a:pt x="2580754" y="1618335"/>
                </a:lnTo>
                <a:lnTo>
                  <a:pt x="2631224" y="1604924"/>
                </a:lnTo>
                <a:lnTo>
                  <a:pt x="2681884" y="1590179"/>
                </a:lnTo>
                <a:lnTo>
                  <a:pt x="2732113" y="1574165"/>
                </a:lnTo>
                <a:lnTo>
                  <a:pt x="2781897" y="1556880"/>
                </a:lnTo>
                <a:lnTo>
                  <a:pt x="2831173" y="1538287"/>
                </a:lnTo>
                <a:lnTo>
                  <a:pt x="2857055" y="1527721"/>
                </a:lnTo>
                <a:lnTo>
                  <a:pt x="2857055" y="1513611"/>
                </a:lnTo>
                <a:close/>
              </a:path>
              <a:path w="2857500" h="1689100">
                <a:moveTo>
                  <a:pt x="2857055" y="1244600"/>
                </a:moveTo>
                <a:lnTo>
                  <a:pt x="2840380" y="1257300"/>
                </a:lnTo>
                <a:lnTo>
                  <a:pt x="2736824" y="1308100"/>
                </a:lnTo>
                <a:lnTo>
                  <a:pt x="2683776" y="1320800"/>
                </a:lnTo>
                <a:lnTo>
                  <a:pt x="2656332" y="1333500"/>
                </a:lnTo>
                <a:lnTo>
                  <a:pt x="2602725" y="1358900"/>
                </a:lnTo>
                <a:lnTo>
                  <a:pt x="2575293" y="1358900"/>
                </a:lnTo>
                <a:lnTo>
                  <a:pt x="2521051" y="1384300"/>
                </a:lnTo>
                <a:lnTo>
                  <a:pt x="2465108" y="1397000"/>
                </a:lnTo>
                <a:lnTo>
                  <a:pt x="2437993" y="1397000"/>
                </a:lnTo>
                <a:lnTo>
                  <a:pt x="2409177" y="1409700"/>
                </a:lnTo>
                <a:lnTo>
                  <a:pt x="2353246" y="1409700"/>
                </a:lnTo>
                <a:lnTo>
                  <a:pt x="2339251" y="1422400"/>
                </a:lnTo>
                <a:lnTo>
                  <a:pt x="2283320" y="1422400"/>
                </a:lnTo>
                <a:lnTo>
                  <a:pt x="2255355" y="1435100"/>
                </a:lnTo>
                <a:lnTo>
                  <a:pt x="2089137" y="1435100"/>
                </a:lnTo>
                <a:lnTo>
                  <a:pt x="2038248" y="1447800"/>
                </a:lnTo>
                <a:lnTo>
                  <a:pt x="1987359" y="1435100"/>
                </a:lnTo>
                <a:lnTo>
                  <a:pt x="1835073" y="1435100"/>
                </a:lnTo>
                <a:lnTo>
                  <a:pt x="1734235" y="1409700"/>
                </a:lnTo>
                <a:lnTo>
                  <a:pt x="1684134" y="1409700"/>
                </a:lnTo>
                <a:lnTo>
                  <a:pt x="1486763" y="1358900"/>
                </a:lnTo>
                <a:lnTo>
                  <a:pt x="1438376" y="1333500"/>
                </a:lnTo>
                <a:lnTo>
                  <a:pt x="1390446" y="1320800"/>
                </a:lnTo>
                <a:lnTo>
                  <a:pt x="1342999" y="1295400"/>
                </a:lnTo>
                <a:lnTo>
                  <a:pt x="1296111" y="1282700"/>
                </a:lnTo>
                <a:lnTo>
                  <a:pt x="1249819" y="1257300"/>
                </a:lnTo>
                <a:lnTo>
                  <a:pt x="1159167" y="1206500"/>
                </a:lnTo>
                <a:lnTo>
                  <a:pt x="1071295" y="1155700"/>
                </a:lnTo>
                <a:lnTo>
                  <a:pt x="1028496" y="1130300"/>
                </a:lnTo>
                <a:lnTo>
                  <a:pt x="986485" y="1092200"/>
                </a:lnTo>
                <a:lnTo>
                  <a:pt x="945311" y="1066800"/>
                </a:lnTo>
                <a:lnTo>
                  <a:pt x="905002" y="1028700"/>
                </a:lnTo>
                <a:lnTo>
                  <a:pt x="865581" y="1003300"/>
                </a:lnTo>
                <a:lnTo>
                  <a:pt x="827087" y="965200"/>
                </a:lnTo>
                <a:lnTo>
                  <a:pt x="789559" y="927100"/>
                </a:lnTo>
                <a:lnTo>
                  <a:pt x="753033" y="889000"/>
                </a:lnTo>
                <a:lnTo>
                  <a:pt x="717537" y="850900"/>
                </a:lnTo>
                <a:lnTo>
                  <a:pt x="683094" y="812800"/>
                </a:lnTo>
                <a:lnTo>
                  <a:pt x="649744" y="774700"/>
                </a:lnTo>
                <a:lnTo>
                  <a:pt x="617537" y="736600"/>
                </a:lnTo>
                <a:lnTo>
                  <a:pt x="614146" y="736600"/>
                </a:lnTo>
                <a:lnTo>
                  <a:pt x="607364" y="723900"/>
                </a:lnTo>
                <a:lnTo>
                  <a:pt x="578434" y="685800"/>
                </a:lnTo>
                <a:lnTo>
                  <a:pt x="550659" y="647700"/>
                </a:lnTo>
                <a:lnTo>
                  <a:pt x="524052" y="596900"/>
                </a:lnTo>
                <a:lnTo>
                  <a:pt x="498627" y="558800"/>
                </a:lnTo>
                <a:lnTo>
                  <a:pt x="474395" y="508000"/>
                </a:lnTo>
                <a:lnTo>
                  <a:pt x="451396" y="469900"/>
                </a:lnTo>
                <a:lnTo>
                  <a:pt x="429628" y="419100"/>
                </a:lnTo>
                <a:lnTo>
                  <a:pt x="422795" y="406400"/>
                </a:lnTo>
                <a:lnTo>
                  <a:pt x="409117" y="381000"/>
                </a:lnTo>
                <a:lnTo>
                  <a:pt x="389890" y="330200"/>
                </a:lnTo>
                <a:lnTo>
                  <a:pt x="371944" y="279400"/>
                </a:lnTo>
                <a:lnTo>
                  <a:pt x="355307" y="241300"/>
                </a:lnTo>
                <a:lnTo>
                  <a:pt x="340017" y="190500"/>
                </a:lnTo>
                <a:lnTo>
                  <a:pt x="326059" y="139700"/>
                </a:lnTo>
                <a:lnTo>
                  <a:pt x="313461" y="88900"/>
                </a:lnTo>
                <a:lnTo>
                  <a:pt x="295402" y="12700"/>
                </a:lnTo>
                <a:lnTo>
                  <a:pt x="289356" y="0"/>
                </a:lnTo>
                <a:lnTo>
                  <a:pt x="206260" y="0"/>
                </a:lnTo>
                <a:lnTo>
                  <a:pt x="210616" y="25400"/>
                </a:lnTo>
                <a:lnTo>
                  <a:pt x="219202" y="76200"/>
                </a:lnTo>
                <a:lnTo>
                  <a:pt x="229146" y="127000"/>
                </a:lnTo>
                <a:lnTo>
                  <a:pt x="240436" y="165100"/>
                </a:lnTo>
                <a:lnTo>
                  <a:pt x="253098" y="215900"/>
                </a:lnTo>
                <a:lnTo>
                  <a:pt x="267119" y="266700"/>
                </a:lnTo>
                <a:lnTo>
                  <a:pt x="282536" y="317500"/>
                </a:lnTo>
                <a:lnTo>
                  <a:pt x="299326" y="355600"/>
                </a:lnTo>
                <a:lnTo>
                  <a:pt x="317512" y="406400"/>
                </a:lnTo>
                <a:lnTo>
                  <a:pt x="298818" y="355600"/>
                </a:lnTo>
                <a:lnTo>
                  <a:pt x="281152" y="317500"/>
                </a:lnTo>
                <a:lnTo>
                  <a:pt x="264591" y="266700"/>
                </a:lnTo>
                <a:lnTo>
                  <a:pt x="249161" y="215900"/>
                </a:lnTo>
                <a:lnTo>
                  <a:pt x="234886" y="165100"/>
                </a:lnTo>
                <a:lnTo>
                  <a:pt x="221843" y="127000"/>
                </a:lnTo>
                <a:lnTo>
                  <a:pt x="210045" y="76200"/>
                </a:lnTo>
                <a:lnTo>
                  <a:pt x="199542" y="25400"/>
                </a:lnTo>
                <a:lnTo>
                  <a:pt x="193611" y="0"/>
                </a:lnTo>
                <a:lnTo>
                  <a:pt x="124028" y="0"/>
                </a:lnTo>
                <a:lnTo>
                  <a:pt x="132283" y="38100"/>
                </a:lnTo>
                <a:lnTo>
                  <a:pt x="142379" y="88900"/>
                </a:lnTo>
                <a:lnTo>
                  <a:pt x="153733" y="127000"/>
                </a:lnTo>
                <a:lnTo>
                  <a:pt x="166331" y="177800"/>
                </a:lnTo>
                <a:lnTo>
                  <a:pt x="180213" y="228600"/>
                </a:lnTo>
                <a:lnTo>
                  <a:pt x="196126" y="279400"/>
                </a:lnTo>
                <a:lnTo>
                  <a:pt x="213360" y="330200"/>
                </a:lnTo>
                <a:lnTo>
                  <a:pt x="231876" y="381000"/>
                </a:lnTo>
                <a:lnTo>
                  <a:pt x="251675" y="419100"/>
                </a:lnTo>
                <a:lnTo>
                  <a:pt x="272757" y="469900"/>
                </a:lnTo>
                <a:lnTo>
                  <a:pt x="295084" y="520700"/>
                </a:lnTo>
                <a:lnTo>
                  <a:pt x="318643" y="571500"/>
                </a:lnTo>
                <a:lnTo>
                  <a:pt x="343446" y="609600"/>
                </a:lnTo>
                <a:lnTo>
                  <a:pt x="369443" y="660400"/>
                </a:lnTo>
                <a:lnTo>
                  <a:pt x="396646" y="698500"/>
                </a:lnTo>
                <a:lnTo>
                  <a:pt x="425043" y="749300"/>
                </a:lnTo>
                <a:lnTo>
                  <a:pt x="454609" y="787400"/>
                </a:lnTo>
                <a:lnTo>
                  <a:pt x="485317" y="825500"/>
                </a:lnTo>
                <a:lnTo>
                  <a:pt x="517156" y="876300"/>
                </a:lnTo>
                <a:lnTo>
                  <a:pt x="550037" y="914400"/>
                </a:lnTo>
                <a:lnTo>
                  <a:pt x="583946" y="952500"/>
                </a:lnTo>
                <a:lnTo>
                  <a:pt x="618858" y="990600"/>
                </a:lnTo>
                <a:lnTo>
                  <a:pt x="654748" y="1028700"/>
                </a:lnTo>
                <a:lnTo>
                  <a:pt x="691578" y="1066800"/>
                </a:lnTo>
                <a:lnTo>
                  <a:pt x="729322" y="1104900"/>
                </a:lnTo>
                <a:lnTo>
                  <a:pt x="767956" y="1143000"/>
                </a:lnTo>
                <a:lnTo>
                  <a:pt x="807453" y="1168400"/>
                </a:lnTo>
                <a:lnTo>
                  <a:pt x="847775" y="1206500"/>
                </a:lnTo>
                <a:lnTo>
                  <a:pt x="888911" y="1231900"/>
                </a:lnTo>
                <a:lnTo>
                  <a:pt x="930833" y="1270000"/>
                </a:lnTo>
                <a:lnTo>
                  <a:pt x="973493" y="1295400"/>
                </a:lnTo>
                <a:lnTo>
                  <a:pt x="1061059" y="1346200"/>
                </a:lnTo>
                <a:lnTo>
                  <a:pt x="1151458" y="1397000"/>
                </a:lnTo>
                <a:lnTo>
                  <a:pt x="1291729" y="1473200"/>
                </a:lnTo>
                <a:lnTo>
                  <a:pt x="1339583" y="1485900"/>
                </a:lnTo>
                <a:lnTo>
                  <a:pt x="1387919" y="1511300"/>
                </a:lnTo>
                <a:lnTo>
                  <a:pt x="1731086" y="1600200"/>
                </a:lnTo>
                <a:lnTo>
                  <a:pt x="1780032" y="1600200"/>
                </a:lnTo>
                <a:lnTo>
                  <a:pt x="1829117" y="1612900"/>
                </a:lnTo>
                <a:lnTo>
                  <a:pt x="1927580" y="1612900"/>
                </a:lnTo>
                <a:lnTo>
                  <a:pt x="1976894" y="1625600"/>
                </a:lnTo>
                <a:lnTo>
                  <a:pt x="2124799" y="1625600"/>
                </a:lnTo>
                <a:lnTo>
                  <a:pt x="2173973" y="1612900"/>
                </a:lnTo>
                <a:lnTo>
                  <a:pt x="2271953" y="1612900"/>
                </a:lnTo>
                <a:lnTo>
                  <a:pt x="2320696" y="1600200"/>
                </a:lnTo>
                <a:lnTo>
                  <a:pt x="2369235" y="1600200"/>
                </a:lnTo>
                <a:lnTo>
                  <a:pt x="2560663" y="1549400"/>
                </a:lnTo>
                <a:lnTo>
                  <a:pt x="2746248" y="1498600"/>
                </a:lnTo>
                <a:lnTo>
                  <a:pt x="2791498" y="1473200"/>
                </a:lnTo>
                <a:lnTo>
                  <a:pt x="2836227" y="1460500"/>
                </a:lnTo>
                <a:lnTo>
                  <a:pt x="2857055" y="1447800"/>
                </a:lnTo>
                <a:lnTo>
                  <a:pt x="2857055" y="1384300"/>
                </a:lnTo>
                <a:lnTo>
                  <a:pt x="2852293" y="1384300"/>
                </a:lnTo>
                <a:lnTo>
                  <a:pt x="2807271" y="1397000"/>
                </a:lnTo>
                <a:lnTo>
                  <a:pt x="2761742" y="1422400"/>
                </a:lnTo>
                <a:lnTo>
                  <a:pt x="2619679" y="1460500"/>
                </a:lnTo>
                <a:lnTo>
                  <a:pt x="2570378" y="1460500"/>
                </a:lnTo>
                <a:lnTo>
                  <a:pt x="2469210" y="1485900"/>
                </a:lnTo>
                <a:lnTo>
                  <a:pt x="2436291" y="1485900"/>
                </a:lnTo>
                <a:lnTo>
                  <a:pt x="2436291" y="1511300"/>
                </a:lnTo>
                <a:lnTo>
                  <a:pt x="2335466" y="1536700"/>
                </a:lnTo>
                <a:lnTo>
                  <a:pt x="2334895" y="1536700"/>
                </a:lnTo>
                <a:lnTo>
                  <a:pt x="2436291" y="1511300"/>
                </a:lnTo>
                <a:lnTo>
                  <a:pt x="2436291" y="1485900"/>
                </a:lnTo>
                <a:lnTo>
                  <a:pt x="2417457" y="1485900"/>
                </a:lnTo>
                <a:lnTo>
                  <a:pt x="2365019" y="1498600"/>
                </a:lnTo>
                <a:lnTo>
                  <a:pt x="2311958" y="1498600"/>
                </a:lnTo>
                <a:lnTo>
                  <a:pt x="2284730" y="1505051"/>
                </a:lnTo>
                <a:lnTo>
                  <a:pt x="2284730" y="1536700"/>
                </a:lnTo>
                <a:lnTo>
                  <a:pt x="2233853" y="1549400"/>
                </a:lnTo>
                <a:lnTo>
                  <a:pt x="1876679" y="1549400"/>
                </a:lnTo>
                <a:lnTo>
                  <a:pt x="1825980" y="1536700"/>
                </a:lnTo>
                <a:lnTo>
                  <a:pt x="1775472" y="1536700"/>
                </a:lnTo>
                <a:lnTo>
                  <a:pt x="1430210" y="1447800"/>
                </a:lnTo>
                <a:lnTo>
                  <a:pt x="1382407" y="1422400"/>
                </a:lnTo>
                <a:lnTo>
                  <a:pt x="1335100" y="1409700"/>
                </a:lnTo>
                <a:lnTo>
                  <a:pt x="1288326" y="1384300"/>
                </a:lnTo>
                <a:lnTo>
                  <a:pt x="1242098" y="1371600"/>
                </a:lnTo>
                <a:lnTo>
                  <a:pt x="1151483" y="1320800"/>
                </a:lnTo>
                <a:lnTo>
                  <a:pt x="1063548" y="1270000"/>
                </a:lnTo>
                <a:lnTo>
                  <a:pt x="1021842" y="1245285"/>
                </a:lnTo>
                <a:lnTo>
                  <a:pt x="1061186" y="1257300"/>
                </a:lnTo>
                <a:lnTo>
                  <a:pt x="1146175" y="1308100"/>
                </a:lnTo>
                <a:lnTo>
                  <a:pt x="1189507" y="1333500"/>
                </a:lnTo>
                <a:lnTo>
                  <a:pt x="1233385" y="1346200"/>
                </a:lnTo>
                <a:lnTo>
                  <a:pt x="1277772" y="1371600"/>
                </a:lnTo>
                <a:lnTo>
                  <a:pt x="1322666" y="1384300"/>
                </a:lnTo>
                <a:lnTo>
                  <a:pt x="1370139" y="1409700"/>
                </a:lnTo>
                <a:lnTo>
                  <a:pt x="1418247" y="1422400"/>
                </a:lnTo>
                <a:lnTo>
                  <a:pt x="1466913" y="1447800"/>
                </a:lnTo>
                <a:lnTo>
                  <a:pt x="1716836" y="1511300"/>
                </a:lnTo>
                <a:lnTo>
                  <a:pt x="1767776" y="1511300"/>
                </a:lnTo>
                <a:lnTo>
                  <a:pt x="1870163" y="1536700"/>
                </a:lnTo>
                <a:lnTo>
                  <a:pt x="2284730" y="1536700"/>
                </a:lnTo>
                <a:lnTo>
                  <a:pt x="2284730" y="1505051"/>
                </a:lnTo>
                <a:lnTo>
                  <a:pt x="2258314" y="1511300"/>
                </a:lnTo>
                <a:lnTo>
                  <a:pt x="2361603" y="1485900"/>
                </a:lnTo>
                <a:lnTo>
                  <a:pt x="2412873" y="1485900"/>
                </a:lnTo>
                <a:lnTo>
                  <a:pt x="2564765" y="1447800"/>
                </a:lnTo>
                <a:lnTo>
                  <a:pt x="2614663" y="1422400"/>
                </a:lnTo>
                <a:lnTo>
                  <a:pt x="2713190" y="1397000"/>
                </a:lnTo>
                <a:lnTo>
                  <a:pt x="2761742" y="1371600"/>
                </a:lnTo>
                <a:lnTo>
                  <a:pt x="2811272" y="1346200"/>
                </a:lnTo>
                <a:lnTo>
                  <a:pt x="2857055" y="1333500"/>
                </a:lnTo>
                <a:lnTo>
                  <a:pt x="2857055" y="1244600"/>
                </a:lnTo>
                <a:close/>
              </a:path>
            </a:pathLst>
          </a:custGeom>
          <a:solidFill>
            <a:srgbClr val="727DE8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7692008"/>
            <a:ext cx="3622040" cy="2595245"/>
          </a:xfrm>
          <a:custGeom>
            <a:avLst/>
            <a:gdLst/>
            <a:ahLst/>
            <a:cxnLst/>
            <a:rect l="l" t="t" r="r" b="b"/>
            <a:pathLst>
              <a:path w="3622040" h="2595245">
                <a:moveTo>
                  <a:pt x="946810" y="217195"/>
                </a:moveTo>
                <a:lnTo>
                  <a:pt x="887476" y="217195"/>
                </a:lnTo>
                <a:lnTo>
                  <a:pt x="859701" y="229895"/>
                </a:lnTo>
                <a:lnTo>
                  <a:pt x="827938" y="229895"/>
                </a:lnTo>
                <a:lnTo>
                  <a:pt x="793330" y="242595"/>
                </a:lnTo>
                <a:lnTo>
                  <a:pt x="756970" y="267995"/>
                </a:lnTo>
                <a:lnTo>
                  <a:pt x="712165" y="280695"/>
                </a:lnTo>
                <a:lnTo>
                  <a:pt x="624217" y="331495"/>
                </a:lnTo>
                <a:lnTo>
                  <a:pt x="538670" y="382295"/>
                </a:lnTo>
                <a:lnTo>
                  <a:pt x="455688" y="433095"/>
                </a:lnTo>
                <a:lnTo>
                  <a:pt x="415239" y="458495"/>
                </a:lnTo>
                <a:lnTo>
                  <a:pt x="375488" y="483895"/>
                </a:lnTo>
                <a:lnTo>
                  <a:pt x="336486" y="521995"/>
                </a:lnTo>
                <a:lnTo>
                  <a:pt x="298246" y="547395"/>
                </a:lnTo>
                <a:lnTo>
                  <a:pt x="260794" y="585495"/>
                </a:lnTo>
                <a:lnTo>
                  <a:pt x="224155" y="610895"/>
                </a:lnTo>
                <a:lnTo>
                  <a:pt x="188353" y="648995"/>
                </a:lnTo>
                <a:lnTo>
                  <a:pt x="153416" y="687095"/>
                </a:lnTo>
                <a:lnTo>
                  <a:pt x="119354" y="712495"/>
                </a:lnTo>
                <a:lnTo>
                  <a:pt x="86194" y="750595"/>
                </a:lnTo>
                <a:lnTo>
                  <a:pt x="53975" y="788695"/>
                </a:lnTo>
                <a:lnTo>
                  <a:pt x="22707" y="826795"/>
                </a:lnTo>
                <a:lnTo>
                  <a:pt x="0" y="852195"/>
                </a:lnTo>
                <a:lnTo>
                  <a:pt x="0" y="966495"/>
                </a:lnTo>
                <a:lnTo>
                  <a:pt x="24028" y="928395"/>
                </a:lnTo>
                <a:lnTo>
                  <a:pt x="53200" y="890295"/>
                </a:lnTo>
                <a:lnTo>
                  <a:pt x="83388" y="852195"/>
                </a:lnTo>
                <a:lnTo>
                  <a:pt x="114566" y="814095"/>
                </a:lnTo>
                <a:lnTo>
                  <a:pt x="146723" y="775995"/>
                </a:lnTo>
                <a:lnTo>
                  <a:pt x="179832" y="750595"/>
                </a:lnTo>
                <a:lnTo>
                  <a:pt x="213868" y="712495"/>
                </a:lnTo>
                <a:lnTo>
                  <a:pt x="248805" y="674395"/>
                </a:lnTo>
                <a:lnTo>
                  <a:pt x="284632" y="648995"/>
                </a:lnTo>
                <a:lnTo>
                  <a:pt x="321322" y="610895"/>
                </a:lnTo>
                <a:lnTo>
                  <a:pt x="358863" y="572795"/>
                </a:lnTo>
                <a:lnTo>
                  <a:pt x="397205" y="547395"/>
                </a:lnTo>
                <a:lnTo>
                  <a:pt x="436359" y="521995"/>
                </a:lnTo>
                <a:lnTo>
                  <a:pt x="476275" y="483895"/>
                </a:lnTo>
                <a:lnTo>
                  <a:pt x="516953" y="458495"/>
                </a:lnTo>
                <a:lnTo>
                  <a:pt x="558368" y="433095"/>
                </a:lnTo>
                <a:lnTo>
                  <a:pt x="600481" y="407695"/>
                </a:lnTo>
                <a:lnTo>
                  <a:pt x="686765" y="356895"/>
                </a:lnTo>
                <a:lnTo>
                  <a:pt x="730872" y="344195"/>
                </a:lnTo>
                <a:lnTo>
                  <a:pt x="775614" y="318795"/>
                </a:lnTo>
                <a:lnTo>
                  <a:pt x="842645" y="293395"/>
                </a:lnTo>
                <a:lnTo>
                  <a:pt x="897445" y="255295"/>
                </a:lnTo>
                <a:lnTo>
                  <a:pt x="934123" y="242595"/>
                </a:lnTo>
                <a:lnTo>
                  <a:pt x="946810" y="217195"/>
                </a:lnTo>
                <a:close/>
              </a:path>
              <a:path w="3622040" h="2595245">
                <a:moveTo>
                  <a:pt x="1131570" y="70015"/>
                </a:moveTo>
                <a:lnTo>
                  <a:pt x="1127937" y="69354"/>
                </a:lnTo>
                <a:lnTo>
                  <a:pt x="1120330" y="69799"/>
                </a:lnTo>
                <a:lnTo>
                  <a:pt x="1109878" y="71208"/>
                </a:lnTo>
                <a:lnTo>
                  <a:pt x="1049769" y="85877"/>
                </a:lnTo>
                <a:lnTo>
                  <a:pt x="1002157" y="99580"/>
                </a:lnTo>
                <a:lnTo>
                  <a:pt x="954849" y="114477"/>
                </a:lnTo>
                <a:lnTo>
                  <a:pt x="907872" y="130556"/>
                </a:lnTo>
                <a:lnTo>
                  <a:pt x="861263" y="147764"/>
                </a:lnTo>
                <a:lnTo>
                  <a:pt x="815035" y="166090"/>
                </a:lnTo>
                <a:lnTo>
                  <a:pt x="769239" y="185508"/>
                </a:lnTo>
                <a:lnTo>
                  <a:pt x="723874" y="205981"/>
                </a:lnTo>
                <a:lnTo>
                  <a:pt x="678992" y="227495"/>
                </a:lnTo>
                <a:lnTo>
                  <a:pt x="635127" y="250012"/>
                </a:lnTo>
                <a:lnTo>
                  <a:pt x="591680" y="273532"/>
                </a:lnTo>
                <a:lnTo>
                  <a:pt x="548728" y="298043"/>
                </a:lnTo>
                <a:lnTo>
                  <a:pt x="506323" y="323570"/>
                </a:lnTo>
                <a:lnTo>
                  <a:pt x="464515" y="350100"/>
                </a:lnTo>
                <a:lnTo>
                  <a:pt x="423354" y="377634"/>
                </a:lnTo>
                <a:lnTo>
                  <a:pt x="382917" y="406171"/>
                </a:lnTo>
                <a:lnTo>
                  <a:pt x="343242" y="435711"/>
                </a:lnTo>
                <a:lnTo>
                  <a:pt x="304393" y="466255"/>
                </a:lnTo>
                <a:lnTo>
                  <a:pt x="265734" y="497230"/>
                </a:lnTo>
                <a:lnTo>
                  <a:pt x="227736" y="529158"/>
                </a:lnTo>
                <a:lnTo>
                  <a:pt x="190449" y="562025"/>
                </a:lnTo>
                <a:lnTo>
                  <a:pt x="153924" y="595757"/>
                </a:lnTo>
                <a:lnTo>
                  <a:pt x="118186" y="630326"/>
                </a:lnTo>
                <a:lnTo>
                  <a:pt x="83286" y="665695"/>
                </a:lnTo>
                <a:lnTo>
                  <a:pt x="49263" y="701802"/>
                </a:lnTo>
                <a:lnTo>
                  <a:pt x="16167" y="738632"/>
                </a:lnTo>
                <a:lnTo>
                  <a:pt x="0" y="757504"/>
                </a:lnTo>
                <a:lnTo>
                  <a:pt x="0" y="766864"/>
                </a:lnTo>
                <a:lnTo>
                  <a:pt x="32778" y="729589"/>
                </a:lnTo>
                <a:lnTo>
                  <a:pt x="67144" y="692353"/>
                </a:lnTo>
                <a:lnTo>
                  <a:pt x="102362" y="655967"/>
                </a:lnTo>
                <a:lnTo>
                  <a:pt x="138391" y="620445"/>
                </a:lnTo>
                <a:lnTo>
                  <a:pt x="175247" y="585800"/>
                </a:lnTo>
                <a:lnTo>
                  <a:pt x="212902" y="552043"/>
                </a:lnTo>
                <a:lnTo>
                  <a:pt x="251320" y="519176"/>
                </a:lnTo>
                <a:lnTo>
                  <a:pt x="290487" y="487222"/>
                </a:lnTo>
                <a:lnTo>
                  <a:pt x="330390" y="456196"/>
                </a:lnTo>
                <a:lnTo>
                  <a:pt x="371017" y="426110"/>
                </a:lnTo>
                <a:lnTo>
                  <a:pt x="412343" y="396976"/>
                </a:lnTo>
                <a:lnTo>
                  <a:pt x="454329" y="368795"/>
                </a:lnTo>
                <a:lnTo>
                  <a:pt x="496989" y="341579"/>
                </a:lnTo>
                <a:lnTo>
                  <a:pt x="540283" y="315353"/>
                </a:lnTo>
                <a:lnTo>
                  <a:pt x="584200" y="290131"/>
                </a:lnTo>
                <a:lnTo>
                  <a:pt x="628713" y="265912"/>
                </a:lnTo>
                <a:lnTo>
                  <a:pt x="673811" y="242709"/>
                </a:lnTo>
                <a:lnTo>
                  <a:pt x="719480" y="220548"/>
                </a:lnTo>
                <a:lnTo>
                  <a:pt x="765683" y="199428"/>
                </a:lnTo>
                <a:lnTo>
                  <a:pt x="812419" y="179362"/>
                </a:lnTo>
                <a:lnTo>
                  <a:pt x="859650" y="160362"/>
                </a:lnTo>
                <a:lnTo>
                  <a:pt x="907376" y="142455"/>
                </a:lnTo>
                <a:lnTo>
                  <a:pt x="955560" y="125641"/>
                </a:lnTo>
                <a:lnTo>
                  <a:pt x="1004201" y="109931"/>
                </a:lnTo>
                <a:lnTo>
                  <a:pt x="1053274" y="95326"/>
                </a:lnTo>
                <a:lnTo>
                  <a:pt x="1102753" y="81864"/>
                </a:lnTo>
                <a:lnTo>
                  <a:pt x="1115123" y="78346"/>
                </a:lnTo>
                <a:lnTo>
                  <a:pt x="1124153" y="75311"/>
                </a:lnTo>
                <a:lnTo>
                  <a:pt x="1129690" y="72580"/>
                </a:lnTo>
                <a:lnTo>
                  <a:pt x="1131570" y="70015"/>
                </a:lnTo>
                <a:close/>
              </a:path>
              <a:path w="3622040" h="2595245">
                <a:moveTo>
                  <a:pt x="2727121" y="323596"/>
                </a:moveTo>
                <a:lnTo>
                  <a:pt x="2694889" y="295859"/>
                </a:lnTo>
                <a:lnTo>
                  <a:pt x="2634361" y="262496"/>
                </a:lnTo>
                <a:lnTo>
                  <a:pt x="2589047" y="239229"/>
                </a:lnTo>
                <a:lnTo>
                  <a:pt x="2543225" y="216979"/>
                </a:lnTo>
                <a:lnTo>
                  <a:pt x="2496909" y="195745"/>
                </a:lnTo>
                <a:lnTo>
                  <a:pt x="2450109" y="175539"/>
                </a:lnTo>
                <a:lnTo>
                  <a:pt x="2402865" y="156387"/>
                </a:lnTo>
                <a:lnTo>
                  <a:pt x="2355177" y="138277"/>
                </a:lnTo>
                <a:lnTo>
                  <a:pt x="2307069" y="121234"/>
                </a:lnTo>
                <a:lnTo>
                  <a:pt x="2258568" y="105257"/>
                </a:lnTo>
                <a:lnTo>
                  <a:pt x="2209685" y="90373"/>
                </a:lnTo>
                <a:lnTo>
                  <a:pt x="2160447" y="76568"/>
                </a:lnTo>
                <a:lnTo>
                  <a:pt x="2110867" y="63881"/>
                </a:lnTo>
                <a:lnTo>
                  <a:pt x="2060968" y="52285"/>
                </a:lnTo>
                <a:lnTo>
                  <a:pt x="2010778" y="41821"/>
                </a:lnTo>
                <a:lnTo>
                  <a:pt x="1960308" y="32486"/>
                </a:lnTo>
                <a:lnTo>
                  <a:pt x="1909584" y="24295"/>
                </a:lnTo>
                <a:lnTo>
                  <a:pt x="1858657" y="17272"/>
                </a:lnTo>
                <a:lnTo>
                  <a:pt x="1807591" y="11430"/>
                </a:lnTo>
                <a:lnTo>
                  <a:pt x="1756410" y="6794"/>
                </a:lnTo>
                <a:lnTo>
                  <a:pt x="1705114" y="3340"/>
                </a:lnTo>
                <a:lnTo>
                  <a:pt x="1653755" y="1079"/>
                </a:lnTo>
                <a:lnTo>
                  <a:pt x="1602333" y="0"/>
                </a:lnTo>
                <a:lnTo>
                  <a:pt x="1550873" y="127"/>
                </a:lnTo>
                <a:lnTo>
                  <a:pt x="1499387" y="1435"/>
                </a:lnTo>
                <a:lnTo>
                  <a:pt x="1447901" y="3937"/>
                </a:lnTo>
                <a:lnTo>
                  <a:pt x="1396441" y="7620"/>
                </a:lnTo>
                <a:lnTo>
                  <a:pt x="1345018" y="12509"/>
                </a:lnTo>
                <a:lnTo>
                  <a:pt x="1293647" y="18580"/>
                </a:lnTo>
                <a:lnTo>
                  <a:pt x="1242364" y="25844"/>
                </a:lnTo>
                <a:lnTo>
                  <a:pt x="1191183" y="34290"/>
                </a:lnTo>
                <a:lnTo>
                  <a:pt x="1140117" y="43942"/>
                </a:lnTo>
                <a:lnTo>
                  <a:pt x="1089190" y="54775"/>
                </a:lnTo>
                <a:lnTo>
                  <a:pt x="1041742" y="66090"/>
                </a:lnTo>
                <a:lnTo>
                  <a:pt x="994524" y="78524"/>
                </a:lnTo>
                <a:lnTo>
                  <a:pt x="947585" y="92075"/>
                </a:lnTo>
                <a:lnTo>
                  <a:pt x="900925" y="106718"/>
                </a:lnTo>
                <a:lnTo>
                  <a:pt x="854583" y="122453"/>
                </a:lnTo>
                <a:lnTo>
                  <a:pt x="808596" y="139268"/>
                </a:lnTo>
                <a:lnTo>
                  <a:pt x="762977" y="157162"/>
                </a:lnTo>
                <a:lnTo>
                  <a:pt x="717765" y="176123"/>
                </a:lnTo>
                <a:lnTo>
                  <a:pt x="672973" y="196151"/>
                </a:lnTo>
                <a:lnTo>
                  <a:pt x="628624" y="217220"/>
                </a:lnTo>
                <a:lnTo>
                  <a:pt x="584771" y="239331"/>
                </a:lnTo>
                <a:lnTo>
                  <a:pt x="541413" y="262483"/>
                </a:lnTo>
                <a:lnTo>
                  <a:pt x="498602" y="286651"/>
                </a:lnTo>
                <a:lnTo>
                  <a:pt x="456349" y="311848"/>
                </a:lnTo>
                <a:lnTo>
                  <a:pt x="414680" y="338048"/>
                </a:lnTo>
                <a:lnTo>
                  <a:pt x="373621" y="365252"/>
                </a:lnTo>
                <a:lnTo>
                  <a:pt x="333209" y="393446"/>
                </a:lnTo>
                <a:lnTo>
                  <a:pt x="291604" y="423532"/>
                </a:lnTo>
                <a:lnTo>
                  <a:pt x="250698" y="454761"/>
                </a:lnTo>
                <a:lnTo>
                  <a:pt x="210540" y="487095"/>
                </a:lnTo>
                <a:lnTo>
                  <a:pt x="171145" y="520496"/>
                </a:lnTo>
                <a:lnTo>
                  <a:pt x="132562" y="554951"/>
                </a:lnTo>
                <a:lnTo>
                  <a:pt x="94818" y="590423"/>
                </a:lnTo>
                <a:lnTo>
                  <a:pt x="57937" y="626910"/>
                </a:lnTo>
                <a:lnTo>
                  <a:pt x="21958" y="664375"/>
                </a:lnTo>
                <a:lnTo>
                  <a:pt x="0" y="688454"/>
                </a:lnTo>
                <a:lnTo>
                  <a:pt x="0" y="714921"/>
                </a:lnTo>
                <a:lnTo>
                  <a:pt x="27851" y="684352"/>
                </a:lnTo>
                <a:lnTo>
                  <a:pt x="62776" y="647865"/>
                </a:lnTo>
                <a:lnTo>
                  <a:pt x="98513" y="612292"/>
                </a:lnTo>
                <a:lnTo>
                  <a:pt x="135039" y="577634"/>
                </a:lnTo>
                <a:lnTo>
                  <a:pt x="172326" y="543928"/>
                </a:lnTo>
                <a:lnTo>
                  <a:pt x="210362" y="511162"/>
                </a:lnTo>
                <a:lnTo>
                  <a:pt x="249110" y="479348"/>
                </a:lnTo>
                <a:lnTo>
                  <a:pt x="288569" y="448513"/>
                </a:lnTo>
                <a:lnTo>
                  <a:pt x="328701" y="418642"/>
                </a:lnTo>
                <a:lnTo>
                  <a:pt x="369468" y="389750"/>
                </a:lnTo>
                <a:lnTo>
                  <a:pt x="410870" y="361861"/>
                </a:lnTo>
                <a:lnTo>
                  <a:pt x="452882" y="334987"/>
                </a:lnTo>
                <a:lnTo>
                  <a:pt x="495465" y="309118"/>
                </a:lnTo>
                <a:lnTo>
                  <a:pt x="538619" y="284264"/>
                </a:lnTo>
                <a:lnTo>
                  <a:pt x="582295" y="260451"/>
                </a:lnTo>
                <a:lnTo>
                  <a:pt x="626478" y="237680"/>
                </a:lnTo>
                <a:lnTo>
                  <a:pt x="671144" y="215976"/>
                </a:lnTo>
                <a:lnTo>
                  <a:pt x="716280" y="195326"/>
                </a:lnTo>
                <a:lnTo>
                  <a:pt x="769683" y="171742"/>
                </a:lnTo>
                <a:lnTo>
                  <a:pt x="860361" y="137744"/>
                </a:lnTo>
                <a:lnTo>
                  <a:pt x="897229" y="125120"/>
                </a:lnTo>
                <a:lnTo>
                  <a:pt x="934097" y="112979"/>
                </a:lnTo>
                <a:lnTo>
                  <a:pt x="970965" y="101790"/>
                </a:lnTo>
                <a:lnTo>
                  <a:pt x="1007833" y="92024"/>
                </a:lnTo>
                <a:lnTo>
                  <a:pt x="1044981" y="81470"/>
                </a:lnTo>
                <a:lnTo>
                  <a:pt x="1082624" y="72339"/>
                </a:lnTo>
                <a:lnTo>
                  <a:pt x="1120571" y="64160"/>
                </a:lnTo>
                <a:lnTo>
                  <a:pt x="1158684" y="56464"/>
                </a:lnTo>
                <a:lnTo>
                  <a:pt x="1235176" y="43345"/>
                </a:lnTo>
                <a:lnTo>
                  <a:pt x="1273810" y="37414"/>
                </a:lnTo>
                <a:lnTo>
                  <a:pt x="1351368" y="28257"/>
                </a:lnTo>
                <a:lnTo>
                  <a:pt x="1390269" y="24714"/>
                </a:lnTo>
                <a:lnTo>
                  <a:pt x="1468882" y="19215"/>
                </a:lnTo>
                <a:lnTo>
                  <a:pt x="1527517" y="17551"/>
                </a:lnTo>
                <a:lnTo>
                  <a:pt x="1546847" y="17526"/>
                </a:lnTo>
                <a:lnTo>
                  <a:pt x="1566176" y="16802"/>
                </a:lnTo>
                <a:lnTo>
                  <a:pt x="1624812" y="17526"/>
                </a:lnTo>
                <a:lnTo>
                  <a:pt x="1644154" y="18262"/>
                </a:lnTo>
                <a:lnTo>
                  <a:pt x="1683461" y="18478"/>
                </a:lnTo>
                <a:lnTo>
                  <a:pt x="1780755" y="24295"/>
                </a:lnTo>
                <a:lnTo>
                  <a:pt x="1839404" y="30251"/>
                </a:lnTo>
                <a:lnTo>
                  <a:pt x="1897722" y="37846"/>
                </a:lnTo>
                <a:lnTo>
                  <a:pt x="1988096" y="53492"/>
                </a:lnTo>
                <a:lnTo>
                  <a:pt x="2039251" y="63614"/>
                </a:lnTo>
                <a:lnTo>
                  <a:pt x="2090089" y="74917"/>
                </a:lnTo>
                <a:lnTo>
                  <a:pt x="2140534" y="87376"/>
                </a:lnTo>
                <a:lnTo>
                  <a:pt x="2190496" y="100939"/>
                </a:lnTo>
                <a:lnTo>
                  <a:pt x="2239899" y="115570"/>
                </a:lnTo>
                <a:lnTo>
                  <a:pt x="2288679" y="131241"/>
                </a:lnTo>
                <a:lnTo>
                  <a:pt x="2336736" y="147904"/>
                </a:lnTo>
                <a:lnTo>
                  <a:pt x="2384641" y="165519"/>
                </a:lnTo>
                <a:lnTo>
                  <a:pt x="2431783" y="184048"/>
                </a:lnTo>
                <a:lnTo>
                  <a:pt x="2478163" y="203454"/>
                </a:lnTo>
                <a:lnTo>
                  <a:pt x="2523820" y="223685"/>
                </a:lnTo>
                <a:lnTo>
                  <a:pt x="2568752" y="244716"/>
                </a:lnTo>
                <a:lnTo>
                  <a:pt x="2612987" y="266496"/>
                </a:lnTo>
                <a:lnTo>
                  <a:pt x="2656560" y="288988"/>
                </a:lnTo>
                <a:lnTo>
                  <a:pt x="2699461" y="312166"/>
                </a:lnTo>
                <a:lnTo>
                  <a:pt x="2712288" y="318719"/>
                </a:lnTo>
                <a:lnTo>
                  <a:pt x="2721927" y="322745"/>
                </a:lnTo>
                <a:lnTo>
                  <a:pt x="2727121" y="323596"/>
                </a:lnTo>
                <a:close/>
              </a:path>
              <a:path w="3622040" h="2595245">
                <a:moveTo>
                  <a:pt x="3352685" y="1677695"/>
                </a:moveTo>
                <a:lnTo>
                  <a:pt x="3352241" y="1652295"/>
                </a:lnTo>
                <a:lnTo>
                  <a:pt x="3350361" y="1639595"/>
                </a:lnTo>
                <a:lnTo>
                  <a:pt x="3347631" y="1614195"/>
                </a:lnTo>
                <a:lnTo>
                  <a:pt x="3335820" y="1563395"/>
                </a:lnTo>
                <a:lnTo>
                  <a:pt x="3311639" y="1487195"/>
                </a:lnTo>
                <a:lnTo>
                  <a:pt x="3293440" y="1449095"/>
                </a:lnTo>
                <a:lnTo>
                  <a:pt x="3273768" y="1398295"/>
                </a:lnTo>
                <a:lnTo>
                  <a:pt x="3252673" y="1347495"/>
                </a:lnTo>
                <a:lnTo>
                  <a:pt x="3230245" y="1296695"/>
                </a:lnTo>
                <a:lnTo>
                  <a:pt x="3206521" y="1258595"/>
                </a:lnTo>
                <a:lnTo>
                  <a:pt x="3181553" y="1207795"/>
                </a:lnTo>
                <a:lnTo>
                  <a:pt x="3155429" y="1156995"/>
                </a:lnTo>
                <a:lnTo>
                  <a:pt x="3127832" y="1118895"/>
                </a:lnTo>
                <a:lnTo>
                  <a:pt x="3098647" y="1080795"/>
                </a:lnTo>
                <a:lnTo>
                  <a:pt x="3068180" y="1029995"/>
                </a:lnTo>
                <a:lnTo>
                  <a:pt x="3036773" y="991895"/>
                </a:lnTo>
                <a:lnTo>
                  <a:pt x="3004362" y="953795"/>
                </a:lnTo>
                <a:lnTo>
                  <a:pt x="2987916" y="928395"/>
                </a:lnTo>
                <a:lnTo>
                  <a:pt x="2970669" y="915695"/>
                </a:lnTo>
                <a:lnTo>
                  <a:pt x="2953105" y="890295"/>
                </a:lnTo>
                <a:lnTo>
                  <a:pt x="2935706" y="877595"/>
                </a:lnTo>
                <a:lnTo>
                  <a:pt x="2917990" y="852195"/>
                </a:lnTo>
                <a:lnTo>
                  <a:pt x="2899473" y="839495"/>
                </a:lnTo>
                <a:lnTo>
                  <a:pt x="2862770" y="801395"/>
                </a:lnTo>
                <a:lnTo>
                  <a:pt x="2825115" y="763295"/>
                </a:lnTo>
                <a:lnTo>
                  <a:pt x="2786494" y="725195"/>
                </a:lnTo>
                <a:lnTo>
                  <a:pt x="2746921" y="699795"/>
                </a:lnTo>
                <a:lnTo>
                  <a:pt x="2706408" y="661695"/>
                </a:lnTo>
                <a:lnTo>
                  <a:pt x="2664930" y="636295"/>
                </a:lnTo>
                <a:lnTo>
                  <a:pt x="2622499" y="610895"/>
                </a:lnTo>
                <a:lnTo>
                  <a:pt x="2579116" y="572795"/>
                </a:lnTo>
                <a:lnTo>
                  <a:pt x="2535428" y="547395"/>
                </a:lnTo>
                <a:lnTo>
                  <a:pt x="2490851" y="521995"/>
                </a:lnTo>
                <a:lnTo>
                  <a:pt x="2399233" y="471195"/>
                </a:lnTo>
                <a:lnTo>
                  <a:pt x="2352332" y="458495"/>
                </a:lnTo>
                <a:lnTo>
                  <a:pt x="2256599" y="407695"/>
                </a:lnTo>
                <a:lnTo>
                  <a:pt x="2207907" y="394995"/>
                </a:lnTo>
                <a:lnTo>
                  <a:pt x="2159520" y="369595"/>
                </a:lnTo>
                <a:lnTo>
                  <a:pt x="2012188" y="331495"/>
                </a:lnTo>
                <a:lnTo>
                  <a:pt x="1912493" y="306095"/>
                </a:lnTo>
                <a:lnTo>
                  <a:pt x="1862315" y="306095"/>
                </a:lnTo>
                <a:lnTo>
                  <a:pt x="1811934" y="293395"/>
                </a:lnTo>
                <a:lnTo>
                  <a:pt x="1761413" y="293395"/>
                </a:lnTo>
                <a:lnTo>
                  <a:pt x="1710766" y="280695"/>
                </a:lnTo>
                <a:lnTo>
                  <a:pt x="1406271" y="280695"/>
                </a:lnTo>
                <a:lnTo>
                  <a:pt x="1355725" y="293395"/>
                </a:lnTo>
                <a:lnTo>
                  <a:pt x="1305318" y="293395"/>
                </a:lnTo>
                <a:lnTo>
                  <a:pt x="1255090" y="306095"/>
                </a:lnTo>
                <a:lnTo>
                  <a:pt x="1205064" y="306095"/>
                </a:lnTo>
                <a:lnTo>
                  <a:pt x="1007973" y="356895"/>
                </a:lnTo>
                <a:lnTo>
                  <a:pt x="959662" y="382295"/>
                </a:lnTo>
                <a:lnTo>
                  <a:pt x="864412" y="407695"/>
                </a:lnTo>
                <a:lnTo>
                  <a:pt x="771220" y="458495"/>
                </a:lnTo>
                <a:lnTo>
                  <a:pt x="725487" y="471195"/>
                </a:lnTo>
                <a:lnTo>
                  <a:pt x="635850" y="521995"/>
                </a:lnTo>
                <a:lnTo>
                  <a:pt x="548919" y="572795"/>
                </a:lnTo>
                <a:lnTo>
                  <a:pt x="506539" y="610895"/>
                </a:lnTo>
                <a:lnTo>
                  <a:pt x="482295" y="625703"/>
                </a:lnTo>
                <a:lnTo>
                  <a:pt x="482295" y="693674"/>
                </a:lnTo>
                <a:lnTo>
                  <a:pt x="475589" y="699795"/>
                </a:lnTo>
                <a:lnTo>
                  <a:pt x="442683" y="721563"/>
                </a:lnTo>
                <a:lnTo>
                  <a:pt x="452120" y="712495"/>
                </a:lnTo>
                <a:lnTo>
                  <a:pt x="482295" y="693674"/>
                </a:lnTo>
                <a:lnTo>
                  <a:pt x="482295" y="625703"/>
                </a:lnTo>
                <a:lnTo>
                  <a:pt x="464934" y="636295"/>
                </a:lnTo>
                <a:lnTo>
                  <a:pt x="424129" y="674395"/>
                </a:lnTo>
                <a:lnTo>
                  <a:pt x="411251" y="682586"/>
                </a:lnTo>
                <a:lnTo>
                  <a:pt x="411251" y="751370"/>
                </a:lnTo>
                <a:lnTo>
                  <a:pt x="399440" y="763295"/>
                </a:lnTo>
                <a:lnTo>
                  <a:pt x="362585" y="788695"/>
                </a:lnTo>
                <a:lnTo>
                  <a:pt x="326859" y="826795"/>
                </a:lnTo>
                <a:lnTo>
                  <a:pt x="292531" y="864895"/>
                </a:lnTo>
                <a:lnTo>
                  <a:pt x="281914" y="871207"/>
                </a:lnTo>
                <a:lnTo>
                  <a:pt x="299631" y="852195"/>
                </a:lnTo>
                <a:lnTo>
                  <a:pt x="336181" y="814095"/>
                </a:lnTo>
                <a:lnTo>
                  <a:pt x="373786" y="775995"/>
                </a:lnTo>
                <a:lnTo>
                  <a:pt x="411251" y="751370"/>
                </a:lnTo>
                <a:lnTo>
                  <a:pt x="411251" y="682586"/>
                </a:lnTo>
                <a:lnTo>
                  <a:pt x="384149" y="699795"/>
                </a:lnTo>
                <a:lnTo>
                  <a:pt x="345033" y="737895"/>
                </a:lnTo>
                <a:lnTo>
                  <a:pt x="306819" y="763295"/>
                </a:lnTo>
                <a:lnTo>
                  <a:pt x="269532" y="801395"/>
                </a:lnTo>
                <a:lnTo>
                  <a:pt x="233197" y="839495"/>
                </a:lnTo>
                <a:lnTo>
                  <a:pt x="230517" y="842619"/>
                </a:lnTo>
                <a:lnTo>
                  <a:pt x="230517" y="927557"/>
                </a:lnTo>
                <a:lnTo>
                  <a:pt x="209473" y="953795"/>
                </a:lnTo>
                <a:lnTo>
                  <a:pt x="190169" y="979195"/>
                </a:lnTo>
                <a:lnTo>
                  <a:pt x="180289" y="985634"/>
                </a:lnTo>
                <a:lnTo>
                  <a:pt x="196456" y="966495"/>
                </a:lnTo>
                <a:lnTo>
                  <a:pt x="229755" y="928395"/>
                </a:lnTo>
                <a:lnTo>
                  <a:pt x="230517" y="927557"/>
                </a:lnTo>
                <a:lnTo>
                  <a:pt x="230517" y="842619"/>
                </a:lnTo>
                <a:lnTo>
                  <a:pt x="200444" y="877595"/>
                </a:lnTo>
                <a:lnTo>
                  <a:pt x="168287" y="902995"/>
                </a:lnTo>
                <a:lnTo>
                  <a:pt x="136791" y="941095"/>
                </a:lnTo>
                <a:lnTo>
                  <a:pt x="106006" y="979195"/>
                </a:lnTo>
                <a:lnTo>
                  <a:pt x="75984" y="1017295"/>
                </a:lnTo>
                <a:lnTo>
                  <a:pt x="46748" y="1055395"/>
                </a:lnTo>
                <a:lnTo>
                  <a:pt x="18491" y="1080795"/>
                </a:lnTo>
                <a:lnTo>
                  <a:pt x="0" y="1118895"/>
                </a:lnTo>
                <a:lnTo>
                  <a:pt x="0" y="1334795"/>
                </a:lnTo>
                <a:lnTo>
                  <a:pt x="1333" y="1334795"/>
                </a:lnTo>
                <a:lnTo>
                  <a:pt x="25044" y="1283995"/>
                </a:lnTo>
                <a:lnTo>
                  <a:pt x="50139" y="1233195"/>
                </a:lnTo>
                <a:lnTo>
                  <a:pt x="76276" y="1195095"/>
                </a:lnTo>
                <a:lnTo>
                  <a:pt x="103797" y="1156995"/>
                </a:lnTo>
                <a:lnTo>
                  <a:pt x="132638" y="1106195"/>
                </a:lnTo>
                <a:lnTo>
                  <a:pt x="162750" y="1068095"/>
                </a:lnTo>
                <a:lnTo>
                  <a:pt x="183629" y="1042695"/>
                </a:lnTo>
                <a:lnTo>
                  <a:pt x="194068" y="1029995"/>
                </a:lnTo>
                <a:lnTo>
                  <a:pt x="226517" y="979195"/>
                </a:lnTo>
                <a:lnTo>
                  <a:pt x="260057" y="941095"/>
                </a:lnTo>
                <a:lnTo>
                  <a:pt x="294627" y="902995"/>
                </a:lnTo>
                <a:lnTo>
                  <a:pt x="330149" y="864895"/>
                </a:lnTo>
                <a:lnTo>
                  <a:pt x="366572" y="839495"/>
                </a:lnTo>
                <a:lnTo>
                  <a:pt x="403847" y="801395"/>
                </a:lnTo>
                <a:lnTo>
                  <a:pt x="441896" y="763295"/>
                </a:lnTo>
                <a:lnTo>
                  <a:pt x="480682" y="737895"/>
                </a:lnTo>
                <a:lnTo>
                  <a:pt x="494550" y="725195"/>
                </a:lnTo>
                <a:lnTo>
                  <a:pt x="507796" y="712495"/>
                </a:lnTo>
                <a:lnTo>
                  <a:pt x="519772" y="699795"/>
                </a:lnTo>
                <a:lnTo>
                  <a:pt x="538734" y="687095"/>
                </a:lnTo>
                <a:lnTo>
                  <a:pt x="545084" y="674395"/>
                </a:lnTo>
                <a:lnTo>
                  <a:pt x="548906" y="661695"/>
                </a:lnTo>
                <a:lnTo>
                  <a:pt x="526440" y="661695"/>
                </a:lnTo>
                <a:lnTo>
                  <a:pt x="515404" y="674395"/>
                </a:lnTo>
                <a:lnTo>
                  <a:pt x="506742" y="674395"/>
                </a:lnTo>
                <a:lnTo>
                  <a:pt x="534568" y="648995"/>
                </a:lnTo>
                <a:lnTo>
                  <a:pt x="577291" y="623595"/>
                </a:lnTo>
                <a:lnTo>
                  <a:pt x="660933" y="572795"/>
                </a:lnTo>
                <a:lnTo>
                  <a:pt x="703376" y="560095"/>
                </a:lnTo>
                <a:lnTo>
                  <a:pt x="789520" y="509295"/>
                </a:lnTo>
                <a:lnTo>
                  <a:pt x="877316" y="483895"/>
                </a:lnTo>
                <a:lnTo>
                  <a:pt x="891273" y="471195"/>
                </a:lnTo>
                <a:lnTo>
                  <a:pt x="905065" y="471195"/>
                </a:lnTo>
                <a:lnTo>
                  <a:pt x="918552" y="458495"/>
                </a:lnTo>
                <a:lnTo>
                  <a:pt x="943571" y="458495"/>
                </a:lnTo>
                <a:lnTo>
                  <a:pt x="954011" y="445795"/>
                </a:lnTo>
                <a:lnTo>
                  <a:pt x="962545" y="445795"/>
                </a:lnTo>
                <a:lnTo>
                  <a:pt x="968844" y="433095"/>
                </a:lnTo>
                <a:lnTo>
                  <a:pt x="972235" y="433095"/>
                </a:lnTo>
                <a:lnTo>
                  <a:pt x="1019213" y="407695"/>
                </a:lnTo>
                <a:lnTo>
                  <a:pt x="1162227" y="369595"/>
                </a:lnTo>
                <a:lnTo>
                  <a:pt x="1210475" y="369595"/>
                </a:lnTo>
                <a:lnTo>
                  <a:pt x="1307617" y="344195"/>
                </a:lnTo>
                <a:lnTo>
                  <a:pt x="1356423" y="344195"/>
                </a:lnTo>
                <a:lnTo>
                  <a:pt x="1405356" y="331495"/>
                </a:lnTo>
                <a:lnTo>
                  <a:pt x="1699399" y="331495"/>
                </a:lnTo>
                <a:lnTo>
                  <a:pt x="1751596" y="344195"/>
                </a:lnTo>
                <a:lnTo>
                  <a:pt x="1803539" y="344195"/>
                </a:lnTo>
                <a:lnTo>
                  <a:pt x="1906562" y="369595"/>
                </a:lnTo>
                <a:lnTo>
                  <a:pt x="1957552" y="369595"/>
                </a:lnTo>
                <a:lnTo>
                  <a:pt x="2058327" y="394995"/>
                </a:lnTo>
                <a:lnTo>
                  <a:pt x="2108022" y="420395"/>
                </a:lnTo>
                <a:lnTo>
                  <a:pt x="2205875" y="445795"/>
                </a:lnTo>
                <a:lnTo>
                  <a:pt x="2253958" y="471195"/>
                </a:lnTo>
                <a:lnTo>
                  <a:pt x="2301430" y="483895"/>
                </a:lnTo>
                <a:lnTo>
                  <a:pt x="2394356" y="534695"/>
                </a:lnTo>
                <a:lnTo>
                  <a:pt x="2484399" y="585495"/>
                </a:lnTo>
                <a:lnTo>
                  <a:pt x="2528278" y="610895"/>
                </a:lnTo>
                <a:lnTo>
                  <a:pt x="2571331" y="636295"/>
                </a:lnTo>
                <a:lnTo>
                  <a:pt x="2613571" y="661695"/>
                </a:lnTo>
                <a:lnTo>
                  <a:pt x="2654947" y="699795"/>
                </a:lnTo>
                <a:lnTo>
                  <a:pt x="2695435" y="725195"/>
                </a:lnTo>
                <a:lnTo>
                  <a:pt x="2735021" y="763295"/>
                </a:lnTo>
                <a:lnTo>
                  <a:pt x="2773680" y="801395"/>
                </a:lnTo>
                <a:lnTo>
                  <a:pt x="2811373" y="826795"/>
                </a:lnTo>
                <a:lnTo>
                  <a:pt x="2848076" y="864895"/>
                </a:lnTo>
                <a:lnTo>
                  <a:pt x="2883776" y="902995"/>
                </a:lnTo>
                <a:lnTo>
                  <a:pt x="2918434" y="941095"/>
                </a:lnTo>
                <a:lnTo>
                  <a:pt x="2952026" y="979195"/>
                </a:lnTo>
                <a:lnTo>
                  <a:pt x="2984525" y="1017295"/>
                </a:lnTo>
                <a:lnTo>
                  <a:pt x="3015932" y="1055395"/>
                </a:lnTo>
                <a:lnTo>
                  <a:pt x="3046209" y="1106195"/>
                </a:lnTo>
                <a:lnTo>
                  <a:pt x="3075355" y="1144295"/>
                </a:lnTo>
                <a:lnTo>
                  <a:pt x="3103359" y="1182395"/>
                </a:lnTo>
                <a:lnTo>
                  <a:pt x="3130194" y="1233195"/>
                </a:lnTo>
                <a:lnTo>
                  <a:pt x="3155848" y="1271295"/>
                </a:lnTo>
                <a:lnTo>
                  <a:pt x="3180308" y="1322095"/>
                </a:lnTo>
                <a:lnTo>
                  <a:pt x="3203575" y="1360195"/>
                </a:lnTo>
                <a:lnTo>
                  <a:pt x="3225596" y="1410995"/>
                </a:lnTo>
                <a:lnTo>
                  <a:pt x="3246399" y="1461795"/>
                </a:lnTo>
                <a:lnTo>
                  <a:pt x="3265932" y="1499895"/>
                </a:lnTo>
                <a:lnTo>
                  <a:pt x="3284207" y="1550695"/>
                </a:lnTo>
                <a:lnTo>
                  <a:pt x="3301200" y="1601495"/>
                </a:lnTo>
                <a:lnTo>
                  <a:pt x="3308769" y="1626895"/>
                </a:lnTo>
                <a:lnTo>
                  <a:pt x="3316033" y="1639595"/>
                </a:lnTo>
                <a:lnTo>
                  <a:pt x="3322650" y="1664995"/>
                </a:lnTo>
                <a:lnTo>
                  <a:pt x="3328314" y="1677695"/>
                </a:lnTo>
                <a:lnTo>
                  <a:pt x="3334601" y="1690395"/>
                </a:lnTo>
                <a:lnTo>
                  <a:pt x="3340392" y="1690395"/>
                </a:lnTo>
                <a:lnTo>
                  <a:pt x="3345243" y="1703095"/>
                </a:lnTo>
                <a:lnTo>
                  <a:pt x="3348659" y="1690395"/>
                </a:lnTo>
                <a:lnTo>
                  <a:pt x="3351542" y="1690395"/>
                </a:lnTo>
                <a:lnTo>
                  <a:pt x="3352685" y="1677695"/>
                </a:lnTo>
                <a:close/>
              </a:path>
              <a:path w="3622040" h="2595245">
                <a:moveTo>
                  <a:pt x="3516795" y="2284120"/>
                </a:moveTo>
                <a:lnTo>
                  <a:pt x="3516122" y="2234463"/>
                </a:lnTo>
                <a:lnTo>
                  <a:pt x="3514090" y="2185289"/>
                </a:lnTo>
                <a:lnTo>
                  <a:pt x="3510800" y="2136622"/>
                </a:lnTo>
                <a:lnTo>
                  <a:pt x="3506292" y="2088464"/>
                </a:lnTo>
                <a:lnTo>
                  <a:pt x="3503752" y="2077034"/>
                </a:lnTo>
                <a:lnTo>
                  <a:pt x="3502482" y="2077986"/>
                </a:lnTo>
                <a:lnTo>
                  <a:pt x="3501212" y="2083384"/>
                </a:lnTo>
                <a:lnTo>
                  <a:pt x="3499993" y="2091347"/>
                </a:lnTo>
                <a:lnTo>
                  <a:pt x="3499091" y="2101380"/>
                </a:lnTo>
                <a:lnTo>
                  <a:pt x="3498824" y="2111718"/>
                </a:lnTo>
                <a:lnTo>
                  <a:pt x="3503244" y="2168931"/>
                </a:lnTo>
                <a:lnTo>
                  <a:pt x="3505631" y="2217978"/>
                </a:lnTo>
                <a:lnTo>
                  <a:pt x="3506584" y="2267661"/>
                </a:lnTo>
                <a:lnTo>
                  <a:pt x="3506038" y="2317915"/>
                </a:lnTo>
                <a:lnTo>
                  <a:pt x="3503892" y="2368639"/>
                </a:lnTo>
                <a:lnTo>
                  <a:pt x="3500056" y="2419756"/>
                </a:lnTo>
                <a:lnTo>
                  <a:pt x="3494430" y="2471166"/>
                </a:lnTo>
                <a:lnTo>
                  <a:pt x="3487915" y="2522029"/>
                </a:lnTo>
                <a:lnTo>
                  <a:pt x="3480028" y="2572943"/>
                </a:lnTo>
                <a:lnTo>
                  <a:pt x="3476040" y="2594991"/>
                </a:lnTo>
                <a:lnTo>
                  <a:pt x="3488372" y="2594991"/>
                </a:lnTo>
                <a:lnTo>
                  <a:pt x="3497719" y="2539631"/>
                </a:lnTo>
                <a:lnTo>
                  <a:pt x="3504755" y="2487599"/>
                </a:lnTo>
                <a:lnTo>
                  <a:pt x="3510115" y="2436025"/>
                </a:lnTo>
                <a:lnTo>
                  <a:pt x="3513861" y="2384907"/>
                </a:lnTo>
                <a:lnTo>
                  <a:pt x="3516058" y="2334272"/>
                </a:lnTo>
                <a:lnTo>
                  <a:pt x="3516795" y="2284120"/>
                </a:lnTo>
                <a:close/>
              </a:path>
              <a:path w="3622040" h="2595245">
                <a:moveTo>
                  <a:pt x="3621481" y="2007895"/>
                </a:moveTo>
                <a:lnTo>
                  <a:pt x="3614077" y="1931695"/>
                </a:lnTo>
                <a:lnTo>
                  <a:pt x="3606927" y="1880895"/>
                </a:lnTo>
                <a:lnTo>
                  <a:pt x="3598468" y="1830095"/>
                </a:lnTo>
                <a:lnTo>
                  <a:pt x="3588728" y="1779295"/>
                </a:lnTo>
                <a:lnTo>
                  <a:pt x="3577767" y="1728495"/>
                </a:lnTo>
                <a:lnTo>
                  <a:pt x="3565626" y="1677695"/>
                </a:lnTo>
                <a:lnTo>
                  <a:pt x="3552215" y="1626895"/>
                </a:lnTo>
                <a:lnTo>
                  <a:pt x="3537496" y="1576095"/>
                </a:lnTo>
                <a:lnTo>
                  <a:pt x="3521557" y="1537995"/>
                </a:lnTo>
                <a:lnTo>
                  <a:pt x="3504476" y="1487195"/>
                </a:lnTo>
                <a:lnTo>
                  <a:pt x="3486366" y="1436395"/>
                </a:lnTo>
                <a:lnTo>
                  <a:pt x="3467316" y="1398295"/>
                </a:lnTo>
                <a:lnTo>
                  <a:pt x="3446551" y="1347495"/>
                </a:lnTo>
                <a:lnTo>
                  <a:pt x="3424936" y="1309395"/>
                </a:lnTo>
                <a:lnTo>
                  <a:pt x="3402482" y="1258595"/>
                </a:lnTo>
                <a:lnTo>
                  <a:pt x="3379165" y="1220495"/>
                </a:lnTo>
                <a:lnTo>
                  <a:pt x="3355022" y="1182395"/>
                </a:lnTo>
                <a:lnTo>
                  <a:pt x="3330016" y="1144295"/>
                </a:lnTo>
                <a:lnTo>
                  <a:pt x="3304159" y="1106195"/>
                </a:lnTo>
                <a:lnTo>
                  <a:pt x="3277412" y="1068095"/>
                </a:lnTo>
                <a:lnTo>
                  <a:pt x="3249714" y="1029995"/>
                </a:lnTo>
                <a:lnTo>
                  <a:pt x="3221037" y="991895"/>
                </a:lnTo>
                <a:lnTo>
                  <a:pt x="3191319" y="953795"/>
                </a:lnTo>
                <a:lnTo>
                  <a:pt x="3160509" y="915695"/>
                </a:lnTo>
                <a:lnTo>
                  <a:pt x="3129457" y="877595"/>
                </a:lnTo>
                <a:lnTo>
                  <a:pt x="3097352" y="839495"/>
                </a:lnTo>
                <a:lnTo>
                  <a:pt x="3064319" y="814095"/>
                </a:lnTo>
                <a:lnTo>
                  <a:pt x="3030436" y="775995"/>
                </a:lnTo>
                <a:lnTo>
                  <a:pt x="2995790" y="737895"/>
                </a:lnTo>
                <a:lnTo>
                  <a:pt x="2960497" y="712495"/>
                </a:lnTo>
                <a:lnTo>
                  <a:pt x="2923768" y="687095"/>
                </a:lnTo>
                <a:lnTo>
                  <a:pt x="2886418" y="648995"/>
                </a:lnTo>
                <a:lnTo>
                  <a:pt x="2848419" y="623595"/>
                </a:lnTo>
                <a:lnTo>
                  <a:pt x="2809710" y="598195"/>
                </a:lnTo>
                <a:lnTo>
                  <a:pt x="2770238" y="560095"/>
                </a:lnTo>
                <a:lnTo>
                  <a:pt x="2729979" y="534695"/>
                </a:lnTo>
                <a:lnTo>
                  <a:pt x="2688475" y="509295"/>
                </a:lnTo>
                <a:lnTo>
                  <a:pt x="2646184" y="483895"/>
                </a:lnTo>
                <a:lnTo>
                  <a:pt x="2603081" y="458495"/>
                </a:lnTo>
                <a:lnTo>
                  <a:pt x="2559151" y="433095"/>
                </a:lnTo>
                <a:lnTo>
                  <a:pt x="2514371" y="420395"/>
                </a:lnTo>
                <a:lnTo>
                  <a:pt x="2468727" y="394995"/>
                </a:lnTo>
                <a:lnTo>
                  <a:pt x="2422207" y="369595"/>
                </a:lnTo>
                <a:lnTo>
                  <a:pt x="2374773" y="356895"/>
                </a:lnTo>
                <a:lnTo>
                  <a:pt x="2326424" y="331495"/>
                </a:lnTo>
                <a:lnTo>
                  <a:pt x="2277148" y="318795"/>
                </a:lnTo>
                <a:lnTo>
                  <a:pt x="2226907" y="293395"/>
                </a:lnTo>
                <a:lnTo>
                  <a:pt x="1962505" y="229895"/>
                </a:lnTo>
                <a:lnTo>
                  <a:pt x="1908848" y="217195"/>
                </a:lnTo>
                <a:lnTo>
                  <a:pt x="1855343" y="217195"/>
                </a:lnTo>
                <a:lnTo>
                  <a:pt x="1801952" y="204495"/>
                </a:lnTo>
                <a:lnTo>
                  <a:pt x="1388021" y="204495"/>
                </a:lnTo>
                <a:lnTo>
                  <a:pt x="1339481" y="217195"/>
                </a:lnTo>
                <a:lnTo>
                  <a:pt x="1291196" y="217195"/>
                </a:lnTo>
                <a:lnTo>
                  <a:pt x="1148054" y="255295"/>
                </a:lnTo>
                <a:lnTo>
                  <a:pt x="1100963" y="255295"/>
                </a:lnTo>
                <a:lnTo>
                  <a:pt x="1007859" y="280695"/>
                </a:lnTo>
                <a:lnTo>
                  <a:pt x="961885" y="306095"/>
                </a:lnTo>
                <a:lnTo>
                  <a:pt x="916292" y="318795"/>
                </a:lnTo>
                <a:lnTo>
                  <a:pt x="867003" y="331495"/>
                </a:lnTo>
                <a:lnTo>
                  <a:pt x="770204" y="382295"/>
                </a:lnTo>
                <a:lnTo>
                  <a:pt x="722757" y="394995"/>
                </a:lnTo>
                <a:lnTo>
                  <a:pt x="629843" y="445795"/>
                </a:lnTo>
                <a:lnTo>
                  <a:pt x="584428" y="471195"/>
                </a:lnTo>
                <a:lnTo>
                  <a:pt x="539750" y="509295"/>
                </a:lnTo>
                <a:lnTo>
                  <a:pt x="495820" y="534695"/>
                </a:lnTo>
                <a:lnTo>
                  <a:pt x="452678" y="560095"/>
                </a:lnTo>
                <a:lnTo>
                  <a:pt x="410324" y="598195"/>
                </a:lnTo>
                <a:lnTo>
                  <a:pt x="368808" y="623595"/>
                </a:lnTo>
                <a:lnTo>
                  <a:pt x="331228" y="661695"/>
                </a:lnTo>
                <a:lnTo>
                  <a:pt x="294398" y="687095"/>
                </a:lnTo>
                <a:lnTo>
                  <a:pt x="258356" y="725195"/>
                </a:lnTo>
                <a:lnTo>
                  <a:pt x="223113" y="750595"/>
                </a:lnTo>
                <a:lnTo>
                  <a:pt x="188696" y="788695"/>
                </a:lnTo>
                <a:lnTo>
                  <a:pt x="155143" y="826795"/>
                </a:lnTo>
                <a:lnTo>
                  <a:pt x="122491" y="864895"/>
                </a:lnTo>
                <a:lnTo>
                  <a:pt x="90741" y="902995"/>
                </a:lnTo>
                <a:lnTo>
                  <a:pt x="59944" y="941095"/>
                </a:lnTo>
                <a:lnTo>
                  <a:pt x="30111" y="979195"/>
                </a:lnTo>
                <a:lnTo>
                  <a:pt x="1282" y="1029995"/>
                </a:lnTo>
                <a:lnTo>
                  <a:pt x="0" y="1029995"/>
                </a:lnTo>
                <a:lnTo>
                  <a:pt x="0" y="1093495"/>
                </a:lnTo>
                <a:lnTo>
                  <a:pt x="4000" y="1093495"/>
                </a:lnTo>
                <a:lnTo>
                  <a:pt x="31800" y="1055395"/>
                </a:lnTo>
                <a:lnTo>
                  <a:pt x="60642" y="1004595"/>
                </a:lnTo>
                <a:lnTo>
                  <a:pt x="90500" y="966495"/>
                </a:lnTo>
                <a:lnTo>
                  <a:pt x="121348" y="928395"/>
                </a:lnTo>
                <a:lnTo>
                  <a:pt x="153162" y="890295"/>
                </a:lnTo>
                <a:lnTo>
                  <a:pt x="185928" y="852195"/>
                </a:lnTo>
                <a:lnTo>
                  <a:pt x="219608" y="814095"/>
                </a:lnTo>
                <a:lnTo>
                  <a:pt x="254177" y="788695"/>
                </a:lnTo>
                <a:lnTo>
                  <a:pt x="289636" y="750595"/>
                </a:lnTo>
                <a:lnTo>
                  <a:pt x="325932" y="712495"/>
                </a:lnTo>
                <a:lnTo>
                  <a:pt x="363067" y="687095"/>
                </a:lnTo>
                <a:lnTo>
                  <a:pt x="401015" y="648995"/>
                </a:lnTo>
                <a:lnTo>
                  <a:pt x="439699" y="623595"/>
                </a:lnTo>
                <a:lnTo>
                  <a:pt x="479094" y="598195"/>
                </a:lnTo>
                <a:lnTo>
                  <a:pt x="519150" y="560095"/>
                </a:lnTo>
                <a:lnTo>
                  <a:pt x="601218" y="509295"/>
                </a:lnTo>
                <a:lnTo>
                  <a:pt x="685711" y="458495"/>
                </a:lnTo>
                <a:lnTo>
                  <a:pt x="728814" y="445795"/>
                </a:lnTo>
                <a:lnTo>
                  <a:pt x="816597" y="394995"/>
                </a:lnTo>
                <a:lnTo>
                  <a:pt x="861237" y="382295"/>
                </a:lnTo>
                <a:lnTo>
                  <a:pt x="906348" y="356895"/>
                </a:lnTo>
                <a:lnTo>
                  <a:pt x="951890" y="344195"/>
                </a:lnTo>
                <a:lnTo>
                  <a:pt x="1001687" y="331495"/>
                </a:lnTo>
                <a:lnTo>
                  <a:pt x="1051864" y="306095"/>
                </a:lnTo>
                <a:lnTo>
                  <a:pt x="1204595" y="267995"/>
                </a:lnTo>
                <a:lnTo>
                  <a:pt x="1256144" y="267995"/>
                </a:lnTo>
                <a:lnTo>
                  <a:pt x="1360081" y="242595"/>
                </a:lnTo>
                <a:lnTo>
                  <a:pt x="1464957" y="242595"/>
                </a:lnTo>
                <a:lnTo>
                  <a:pt x="1517688" y="229895"/>
                </a:lnTo>
                <a:lnTo>
                  <a:pt x="1717446" y="229895"/>
                </a:lnTo>
                <a:lnTo>
                  <a:pt x="1766443" y="242595"/>
                </a:lnTo>
                <a:lnTo>
                  <a:pt x="1864360" y="242595"/>
                </a:lnTo>
                <a:lnTo>
                  <a:pt x="1913255" y="255295"/>
                </a:lnTo>
                <a:lnTo>
                  <a:pt x="1962086" y="255295"/>
                </a:lnTo>
                <a:lnTo>
                  <a:pt x="2300440" y="344195"/>
                </a:lnTo>
                <a:lnTo>
                  <a:pt x="2347747" y="369595"/>
                </a:lnTo>
                <a:lnTo>
                  <a:pt x="2394483" y="382295"/>
                </a:lnTo>
                <a:lnTo>
                  <a:pt x="2440571" y="407695"/>
                </a:lnTo>
                <a:lnTo>
                  <a:pt x="2485898" y="420395"/>
                </a:lnTo>
                <a:lnTo>
                  <a:pt x="2530398" y="445795"/>
                </a:lnTo>
                <a:lnTo>
                  <a:pt x="2574099" y="471195"/>
                </a:lnTo>
                <a:lnTo>
                  <a:pt x="2659291" y="521995"/>
                </a:lnTo>
                <a:lnTo>
                  <a:pt x="2741841" y="572795"/>
                </a:lnTo>
                <a:lnTo>
                  <a:pt x="2756357" y="585495"/>
                </a:lnTo>
                <a:lnTo>
                  <a:pt x="2786659" y="610895"/>
                </a:lnTo>
                <a:lnTo>
                  <a:pt x="2801162" y="610895"/>
                </a:lnTo>
                <a:lnTo>
                  <a:pt x="2815412" y="623595"/>
                </a:lnTo>
                <a:lnTo>
                  <a:pt x="2844546" y="648995"/>
                </a:lnTo>
                <a:lnTo>
                  <a:pt x="2858795" y="661695"/>
                </a:lnTo>
                <a:lnTo>
                  <a:pt x="2914523" y="712495"/>
                </a:lnTo>
                <a:lnTo>
                  <a:pt x="2941980" y="725195"/>
                </a:lnTo>
                <a:lnTo>
                  <a:pt x="2968980" y="750595"/>
                </a:lnTo>
                <a:lnTo>
                  <a:pt x="3004261" y="788695"/>
                </a:lnTo>
                <a:lnTo>
                  <a:pt x="3038843" y="826795"/>
                </a:lnTo>
                <a:lnTo>
                  <a:pt x="3072587" y="852195"/>
                </a:lnTo>
                <a:lnTo>
                  <a:pt x="3105327" y="890295"/>
                </a:lnTo>
                <a:lnTo>
                  <a:pt x="3136950" y="928395"/>
                </a:lnTo>
                <a:lnTo>
                  <a:pt x="3167291" y="966495"/>
                </a:lnTo>
                <a:lnTo>
                  <a:pt x="3198418" y="1004595"/>
                </a:lnTo>
                <a:lnTo>
                  <a:pt x="3228581" y="1042695"/>
                </a:lnTo>
                <a:lnTo>
                  <a:pt x="3257727" y="1080795"/>
                </a:lnTo>
                <a:lnTo>
                  <a:pt x="3285858" y="1118895"/>
                </a:lnTo>
                <a:lnTo>
                  <a:pt x="3312960" y="1169695"/>
                </a:lnTo>
                <a:lnTo>
                  <a:pt x="3338995" y="1207795"/>
                </a:lnTo>
                <a:lnTo>
                  <a:pt x="3363950" y="1258595"/>
                </a:lnTo>
                <a:lnTo>
                  <a:pt x="3387814" y="1296695"/>
                </a:lnTo>
                <a:lnTo>
                  <a:pt x="3410572" y="1347495"/>
                </a:lnTo>
                <a:lnTo>
                  <a:pt x="3432187" y="1385595"/>
                </a:lnTo>
                <a:lnTo>
                  <a:pt x="3452647" y="1436395"/>
                </a:lnTo>
                <a:lnTo>
                  <a:pt x="3471938" y="1487195"/>
                </a:lnTo>
                <a:lnTo>
                  <a:pt x="3490036" y="1525295"/>
                </a:lnTo>
                <a:lnTo>
                  <a:pt x="3506914" y="1576095"/>
                </a:lnTo>
                <a:lnTo>
                  <a:pt x="3522573" y="1626895"/>
                </a:lnTo>
                <a:lnTo>
                  <a:pt x="3536975" y="1677695"/>
                </a:lnTo>
                <a:lnTo>
                  <a:pt x="3550120" y="1728495"/>
                </a:lnTo>
                <a:lnTo>
                  <a:pt x="3561969" y="1779295"/>
                </a:lnTo>
                <a:lnTo>
                  <a:pt x="3572510" y="1830095"/>
                </a:lnTo>
                <a:lnTo>
                  <a:pt x="3581730" y="1880895"/>
                </a:lnTo>
                <a:lnTo>
                  <a:pt x="3589591" y="1931695"/>
                </a:lnTo>
                <a:lnTo>
                  <a:pt x="3596094" y="1982495"/>
                </a:lnTo>
                <a:lnTo>
                  <a:pt x="3601224" y="2033295"/>
                </a:lnTo>
                <a:lnTo>
                  <a:pt x="3602520" y="2045995"/>
                </a:lnTo>
                <a:lnTo>
                  <a:pt x="3603968" y="2058695"/>
                </a:lnTo>
                <a:lnTo>
                  <a:pt x="3605746" y="2071395"/>
                </a:lnTo>
                <a:lnTo>
                  <a:pt x="3607993" y="2071395"/>
                </a:lnTo>
                <a:lnTo>
                  <a:pt x="3611384" y="2084095"/>
                </a:lnTo>
                <a:lnTo>
                  <a:pt x="3614775" y="2084095"/>
                </a:lnTo>
                <a:lnTo>
                  <a:pt x="3616477" y="2071395"/>
                </a:lnTo>
                <a:lnTo>
                  <a:pt x="3619627" y="2058695"/>
                </a:lnTo>
                <a:lnTo>
                  <a:pt x="3621354" y="2033295"/>
                </a:lnTo>
                <a:lnTo>
                  <a:pt x="3621481" y="2007895"/>
                </a:lnTo>
                <a:close/>
              </a:path>
            </a:pathLst>
          </a:custGeom>
          <a:solidFill>
            <a:srgbClr val="727DE8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0" y="3"/>
            <a:ext cx="3007995" cy="3975100"/>
            <a:chOff x="0" y="3"/>
            <a:chExt cx="3007995" cy="3975100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"/>
              <a:ext cx="3007867" cy="397509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"/>
              <a:ext cx="2719765" cy="3254823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14388179" y="5620337"/>
            <a:ext cx="3900170" cy="4667250"/>
            <a:chOff x="14388179" y="5620337"/>
            <a:chExt cx="3900170" cy="4667250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966113" y="6323793"/>
              <a:ext cx="3321886" cy="396239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55650" y="6769658"/>
              <a:ext cx="3032349" cy="351734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88179" y="5620337"/>
              <a:ext cx="3438899" cy="41021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0851" y="5711067"/>
            <a:ext cx="3381651" cy="41021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06411" y="453140"/>
            <a:ext cx="5267324" cy="42957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02985" y="7217250"/>
            <a:ext cx="2585013" cy="306974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88151" y="1223637"/>
            <a:ext cx="10922000" cy="2578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700"/>
              </a:lnSpc>
              <a:spcBef>
                <a:spcPts val="100"/>
              </a:spcBef>
            </a:pPr>
            <a:r>
              <a:rPr sz="3650" spc="-5" dirty="0">
                <a:latin typeface="Verdana"/>
                <a:cs typeface="Verdana"/>
              </a:rPr>
              <a:t>Щоб</a:t>
            </a:r>
            <a:r>
              <a:rPr sz="3650" spc="1275" dirty="0">
                <a:latin typeface="Verdana"/>
                <a:cs typeface="Verdana"/>
              </a:rPr>
              <a:t> </a:t>
            </a:r>
            <a:r>
              <a:rPr sz="3650" spc="-40" dirty="0">
                <a:latin typeface="Verdana"/>
                <a:cs typeface="Verdana"/>
              </a:rPr>
              <a:t>набувати</a:t>
            </a:r>
            <a:r>
              <a:rPr sz="3650" spc="-35" dirty="0">
                <a:latin typeface="Verdana"/>
                <a:cs typeface="Verdana"/>
              </a:rPr>
              <a:t> </a:t>
            </a:r>
            <a:r>
              <a:rPr sz="3650" spc="-65" dirty="0">
                <a:latin typeface="Verdana"/>
                <a:cs typeface="Verdana"/>
              </a:rPr>
              <a:t>компетентностей,</a:t>
            </a:r>
            <a:r>
              <a:rPr sz="3650" spc="-60" dirty="0">
                <a:latin typeface="Verdana"/>
                <a:cs typeface="Verdana"/>
              </a:rPr>
              <a:t> </a:t>
            </a:r>
            <a:r>
              <a:rPr sz="3650" spc="-160" dirty="0">
                <a:latin typeface="Verdana"/>
                <a:cs typeface="Verdana"/>
              </a:rPr>
              <a:t>школярі </a:t>
            </a:r>
            <a:r>
              <a:rPr sz="3650" spc="-155" dirty="0">
                <a:latin typeface="Verdana"/>
                <a:cs typeface="Verdana"/>
              </a:rPr>
              <a:t> </a:t>
            </a:r>
            <a:r>
              <a:rPr sz="3650" spc="-60" dirty="0">
                <a:latin typeface="Verdana"/>
                <a:cs typeface="Verdana"/>
              </a:rPr>
              <a:t>навчаються </a:t>
            </a:r>
            <a:r>
              <a:rPr sz="3650" spc="65" dirty="0">
                <a:latin typeface="Verdana"/>
                <a:cs typeface="Verdana"/>
              </a:rPr>
              <a:t>за </a:t>
            </a:r>
            <a:r>
              <a:rPr sz="3650" spc="-95" dirty="0">
                <a:latin typeface="Verdana"/>
                <a:cs typeface="Verdana"/>
              </a:rPr>
              <a:t>діяльнісним </a:t>
            </a:r>
            <a:r>
              <a:rPr sz="3650" dirty="0">
                <a:latin typeface="Verdana"/>
                <a:cs typeface="Verdana"/>
              </a:rPr>
              <a:t>підходом </a:t>
            </a:r>
            <a:r>
              <a:rPr sz="3650" spc="-495" dirty="0">
                <a:latin typeface="Verdana"/>
                <a:cs typeface="Verdana"/>
              </a:rPr>
              <a:t>–</a:t>
            </a:r>
            <a:r>
              <a:rPr sz="3650" spc="-490" dirty="0">
                <a:latin typeface="Verdana"/>
                <a:cs typeface="Verdana"/>
              </a:rPr>
              <a:t> </a:t>
            </a:r>
            <a:r>
              <a:rPr sz="3650" spc="-60" dirty="0">
                <a:latin typeface="Verdana"/>
                <a:cs typeface="Verdana"/>
              </a:rPr>
              <a:t>тобто </a:t>
            </a:r>
            <a:r>
              <a:rPr sz="3650" spc="-55" dirty="0">
                <a:latin typeface="Verdana"/>
                <a:cs typeface="Verdana"/>
              </a:rPr>
              <a:t> частіше</a:t>
            </a:r>
            <a:r>
              <a:rPr sz="3650" spc="-50" dirty="0">
                <a:latin typeface="Verdana"/>
                <a:cs typeface="Verdana"/>
              </a:rPr>
              <a:t> </a:t>
            </a:r>
            <a:r>
              <a:rPr sz="3650" spc="40" dirty="0">
                <a:latin typeface="Verdana"/>
                <a:cs typeface="Verdana"/>
              </a:rPr>
              <a:t>щось</a:t>
            </a:r>
            <a:r>
              <a:rPr sz="3650" spc="45" dirty="0">
                <a:latin typeface="Verdana"/>
                <a:cs typeface="Verdana"/>
              </a:rPr>
              <a:t> </a:t>
            </a:r>
            <a:r>
              <a:rPr sz="3650" spc="-90" dirty="0">
                <a:latin typeface="Verdana"/>
                <a:cs typeface="Verdana"/>
              </a:rPr>
              <a:t>роблять</a:t>
            </a:r>
            <a:r>
              <a:rPr sz="3650" spc="-85" dirty="0">
                <a:latin typeface="Verdana"/>
                <a:cs typeface="Verdana"/>
              </a:rPr>
              <a:t> </a:t>
            </a:r>
            <a:r>
              <a:rPr sz="3650" spc="-35" dirty="0">
                <a:latin typeface="Verdana"/>
                <a:cs typeface="Verdana"/>
              </a:rPr>
              <a:t>замість</a:t>
            </a:r>
            <a:r>
              <a:rPr sz="3650" spc="-30" dirty="0">
                <a:latin typeface="Verdana"/>
                <a:cs typeface="Verdana"/>
              </a:rPr>
              <a:t> </a:t>
            </a:r>
            <a:r>
              <a:rPr sz="3650" spc="-165" dirty="0">
                <a:latin typeface="Verdana"/>
                <a:cs typeface="Verdana"/>
              </a:rPr>
              <a:t>того,</a:t>
            </a:r>
            <a:r>
              <a:rPr sz="3650" spc="-160" dirty="0">
                <a:latin typeface="Verdana"/>
                <a:cs typeface="Verdana"/>
              </a:rPr>
              <a:t> </a:t>
            </a:r>
            <a:r>
              <a:rPr sz="3650" spc="60" dirty="0">
                <a:latin typeface="Verdana"/>
                <a:cs typeface="Verdana"/>
              </a:rPr>
              <a:t>щоб </a:t>
            </a:r>
            <a:r>
              <a:rPr sz="3650" spc="65" dirty="0">
                <a:latin typeface="Verdana"/>
                <a:cs typeface="Verdana"/>
              </a:rPr>
              <a:t> </a:t>
            </a:r>
            <a:r>
              <a:rPr sz="3650" spc="-155" dirty="0">
                <a:latin typeface="Verdana"/>
                <a:cs typeface="Verdana"/>
              </a:rPr>
              <a:t>п</a:t>
            </a:r>
            <a:r>
              <a:rPr sz="3650" spc="210" dirty="0">
                <a:latin typeface="Verdana"/>
                <a:cs typeface="Verdana"/>
              </a:rPr>
              <a:t>р</a:t>
            </a:r>
            <a:r>
              <a:rPr sz="3650" spc="170" dirty="0">
                <a:latin typeface="Verdana"/>
                <a:cs typeface="Verdana"/>
              </a:rPr>
              <a:t>о</a:t>
            </a:r>
            <a:r>
              <a:rPr sz="3650" spc="405" dirty="0">
                <a:latin typeface="Verdana"/>
                <a:cs typeface="Verdana"/>
              </a:rPr>
              <a:t>с</a:t>
            </a:r>
            <a:r>
              <a:rPr sz="3650" spc="-415" dirty="0">
                <a:latin typeface="Verdana"/>
                <a:cs typeface="Verdana"/>
              </a:rPr>
              <a:t>т</a:t>
            </a:r>
            <a:r>
              <a:rPr sz="3650" spc="175" dirty="0">
                <a:latin typeface="Verdana"/>
                <a:cs typeface="Verdana"/>
              </a:rPr>
              <a:t>о</a:t>
            </a:r>
            <a:r>
              <a:rPr sz="3650" spc="-275" dirty="0">
                <a:latin typeface="Verdana"/>
                <a:cs typeface="Verdana"/>
              </a:rPr>
              <a:t> </a:t>
            </a:r>
            <a:r>
              <a:rPr sz="3650" spc="405" dirty="0">
                <a:latin typeface="Verdana"/>
                <a:cs typeface="Verdana"/>
              </a:rPr>
              <a:t>с</a:t>
            </a:r>
            <a:r>
              <a:rPr sz="3650" spc="-125" dirty="0">
                <a:latin typeface="Verdana"/>
                <a:cs typeface="Verdana"/>
              </a:rPr>
              <a:t>и</a:t>
            </a:r>
            <a:r>
              <a:rPr sz="3650" spc="170" dirty="0">
                <a:latin typeface="Verdana"/>
                <a:cs typeface="Verdana"/>
              </a:rPr>
              <a:t>д</a:t>
            </a:r>
            <a:r>
              <a:rPr sz="3650" spc="-280" dirty="0">
                <a:latin typeface="Verdana"/>
                <a:cs typeface="Verdana"/>
              </a:rPr>
              <a:t>і</a:t>
            </a:r>
            <a:r>
              <a:rPr sz="3650" spc="-415" dirty="0">
                <a:latin typeface="Verdana"/>
                <a:cs typeface="Verdana"/>
              </a:rPr>
              <a:t>т</a:t>
            </a:r>
            <a:r>
              <a:rPr sz="3650" spc="-120" dirty="0">
                <a:latin typeface="Verdana"/>
                <a:cs typeface="Verdana"/>
              </a:rPr>
              <a:t>и</a:t>
            </a:r>
            <a:r>
              <a:rPr sz="3650" spc="-275" dirty="0">
                <a:latin typeface="Verdana"/>
                <a:cs typeface="Verdana"/>
              </a:rPr>
              <a:t> </a:t>
            </a:r>
            <a:r>
              <a:rPr sz="3650" spc="-170" dirty="0">
                <a:latin typeface="Verdana"/>
                <a:cs typeface="Verdana"/>
              </a:rPr>
              <a:t>з</a:t>
            </a:r>
            <a:r>
              <a:rPr sz="3650" spc="300" dirty="0">
                <a:latin typeface="Verdana"/>
                <a:cs typeface="Verdana"/>
              </a:rPr>
              <a:t>а</a:t>
            </a:r>
            <a:r>
              <a:rPr sz="3650" spc="-275" dirty="0">
                <a:latin typeface="Verdana"/>
                <a:cs typeface="Verdana"/>
              </a:rPr>
              <a:t> </a:t>
            </a:r>
            <a:r>
              <a:rPr sz="3650" spc="-155" dirty="0">
                <a:latin typeface="Verdana"/>
                <a:cs typeface="Verdana"/>
              </a:rPr>
              <a:t>п</a:t>
            </a:r>
            <a:r>
              <a:rPr sz="3650" spc="295" dirty="0">
                <a:latin typeface="Verdana"/>
                <a:cs typeface="Verdana"/>
              </a:rPr>
              <a:t>а</a:t>
            </a:r>
            <a:r>
              <a:rPr sz="3650" spc="210" dirty="0">
                <a:latin typeface="Verdana"/>
                <a:cs typeface="Verdana"/>
              </a:rPr>
              <a:t>р</a:t>
            </a:r>
            <a:r>
              <a:rPr sz="3650" spc="-415" dirty="0">
                <a:latin typeface="Verdana"/>
                <a:cs typeface="Verdana"/>
              </a:rPr>
              <a:t>т</a:t>
            </a:r>
            <a:r>
              <a:rPr sz="3650" spc="295" dirty="0">
                <a:latin typeface="Verdana"/>
                <a:cs typeface="Verdana"/>
              </a:rPr>
              <a:t>а</a:t>
            </a:r>
            <a:r>
              <a:rPr sz="3650" spc="145" dirty="0">
                <a:latin typeface="Verdana"/>
                <a:cs typeface="Verdana"/>
              </a:rPr>
              <a:t>м</a:t>
            </a:r>
            <a:r>
              <a:rPr sz="3650" spc="-120" dirty="0">
                <a:latin typeface="Verdana"/>
                <a:cs typeface="Verdana"/>
              </a:rPr>
              <a:t>и</a:t>
            </a:r>
            <a:r>
              <a:rPr sz="3650" spc="-275" dirty="0">
                <a:latin typeface="Verdana"/>
                <a:cs typeface="Verdana"/>
              </a:rPr>
              <a:t> </a:t>
            </a:r>
            <a:r>
              <a:rPr sz="3650" spc="-415" dirty="0">
                <a:latin typeface="Verdana"/>
                <a:cs typeface="Verdana"/>
              </a:rPr>
              <a:t>т</a:t>
            </a:r>
            <a:r>
              <a:rPr sz="3650" spc="300" dirty="0">
                <a:latin typeface="Verdana"/>
                <a:cs typeface="Verdana"/>
              </a:rPr>
              <a:t>а</a:t>
            </a:r>
            <a:r>
              <a:rPr sz="3650" spc="-275" dirty="0">
                <a:latin typeface="Verdana"/>
                <a:cs typeface="Verdana"/>
              </a:rPr>
              <a:t> </a:t>
            </a:r>
            <a:r>
              <a:rPr sz="3650" spc="405" dirty="0">
                <a:latin typeface="Verdana"/>
                <a:cs typeface="Verdana"/>
              </a:rPr>
              <a:t>с</a:t>
            </a:r>
            <a:r>
              <a:rPr sz="3650" spc="-215" dirty="0">
                <a:latin typeface="Verdana"/>
                <a:cs typeface="Verdana"/>
              </a:rPr>
              <a:t>л</a:t>
            </a:r>
            <a:r>
              <a:rPr sz="3650" spc="-210" dirty="0">
                <a:latin typeface="Verdana"/>
                <a:cs typeface="Verdana"/>
              </a:rPr>
              <a:t>у</a:t>
            </a:r>
            <a:r>
              <a:rPr sz="3650" spc="-415" dirty="0">
                <a:latin typeface="Verdana"/>
                <a:cs typeface="Verdana"/>
              </a:rPr>
              <a:t>х</a:t>
            </a:r>
            <a:r>
              <a:rPr sz="3650" spc="295" dirty="0">
                <a:latin typeface="Verdana"/>
                <a:cs typeface="Verdana"/>
              </a:rPr>
              <a:t>а</a:t>
            </a:r>
            <a:r>
              <a:rPr sz="3650" spc="-415" dirty="0">
                <a:latin typeface="Verdana"/>
                <a:cs typeface="Verdana"/>
              </a:rPr>
              <a:t>т</a:t>
            </a:r>
            <a:r>
              <a:rPr sz="3650" spc="-120" dirty="0">
                <a:latin typeface="Verdana"/>
                <a:cs typeface="Verdana"/>
              </a:rPr>
              <a:t>и</a:t>
            </a:r>
            <a:r>
              <a:rPr sz="3650" spc="-275" dirty="0">
                <a:latin typeface="Verdana"/>
                <a:cs typeface="Verdana"/>
              </a:rPr>
              <a:t> </a:t>
            </a:r>
            <a:r>
              <a:rPr sz="3650" spc="-225" dirty="0">
                <a:latin typeface="Verdana"/>
                <a:cs typeface="Verdana"/>
              </a:rPr>
              <a:t>в</a:t>
            </a:r>
            <a:r>
              <a:rPr sz="3650" spc="-305" dirty="0">
                <a:latin typeface="Verdana"/>
                <a:cs typeface="Verdana"/>
              </a:rPr>
              <a:t>ч</a:t>
            </a:r>
            <a:r>
              <a:rPr sz="3650" spc="-125" dirty="0">
                <a:latin typeface="Verdana"/>
                <a:cs typeface="Verdana"/>
              </a:rPr>
              <a:t>и</a:t>
            </a:r>
            <a:r>
              <a:rPr sz="3650" spc="-415" dirty="0">
                <a:latin typeface="Verdana"/>
                <a:cs typeface="Verdana"/>
              </a:rPr>
              <a:t>т</a:t>
            </a:r>
            <a:r>
              <a:rPr sz="3650" spc="190" dirty="0">
                <a:latin typeface="Verdana"/>
                <a:cs typeface="Verdana"/>
              </a:rPr>
              <a:t>е</a:t>
            </a:r>
            <a:r>
              <a:rPr sz="3650" spc="-215" dirty="0">
                <a:latin typeface="Verdana"/>
                <a:cs typeface="Verdana"/>
              </a:rPr>
              <a:t>л</a:t>
            </a:r>
            <a:r>
              <a:rPr sz="3650" spc="-350" dirty="0">
                <a:latin typeface="Verdana"/>
                <a:cs typeface="Verdana"/>
              </a:rPr>
              <a:t>я</a:t>
            </a:r>
            <a:r>
              <a:rPr sz="3650" spc="-320" dirty="0">
                <a:latin typeface="Verdana"/>
                <a:cs typeface="Verdana"/>
              </a:rPr>
              <a:t>.</a:t>
            </a:r>
            <a:endParaRPr sz="365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644" y="5159851"/>
            <a:ext cx="4152175" cy="409781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0" y="0"/>
            <a:ext cx="2486025" cy="3423285"/>
          </a:xfrm>
          <a:custGeom>
            <a:avLst/>
            <a:gdLst/>
            <a:ahLst/>
            <a:cxnLst/>
            <a:rect l="l" t="t" r="r" b="b"/>
            <a:pathLst>
              <a:path w="2486025" h="3423285">
                <a:moveTo>
                  <a:pt x="280860" y="3420313"/>
                </a:moveTo>
                <a:lnTo>
                  <a:pt x="206336" y="3408908"/>
                </a:lnTo>
                <a:lnTo>
                  <a:pt x="155714" y="3401263"/>
                </a:lnTo>
                <a:lnTo>
                  <a:pt x="105257" y="3392347"/>
                </a:lnTo>
                <a:lnTo>
                  <a:pt x="55029" y="3382213"/>
                </a:lnTo>
                <a:lnTo>
                  <a:pt x="5016" y="3370923"/>
                </a:lnTo>
                <a:lnTo>
                  <a:pt x="0" y="3369678"/>
                </a:lnTo>
                <a:lnTo>
                  <a:pt x="0" y="3378263"/>
                </a:lnTo>
                <a:lnTo>
                  <a:pt x="51625" y="3389846"/>
                </a:lnTo>
                <a:lnTo>
                  <a:pt x="100495" y="3399612"/>
                </a:lnTo>
                <a:lnTo>
                  <a:pt x="149402" y="3408261"/>
                </a:lnTo>
                <a:lnTo>
                  <a:pt x="198259" y="3415741"/>
                </a:lnTo>
                <a:lnTo>
                  <a:pt x="246951" y="3422002"/>
                </a:lnTo>
                <a:lnTo>
                  <a:pt x="269621" y="3423069"/>
                </a:lnTo>
                <a:lnTo>
                  <a:pt x="277228" y="3422243"/>
                </a:lnTo>
                <a:lnTo>
                  <a:pt x="280860" y="3420313"/>
                </a:lnTo>
                <a:close/>
              </a:path>
              <a:path w="2486025" h="3423285">
                <a:moveTo>
                  <a:pt x="358825" y="3065348"/>
                </a:moveTo>
                <a:lnTo>
                  <a:pt x="358140" y="3062808"/>
                </a:lnTo>
                <a:lnTo>
                  <a:pt x="352044" y="3060268"/>
                </a:lnTo>
                <a:lnTo>
                  <a:pt x="343700" y="3058998"/>
                </a:lnTo>
                <a:lnTo>
                  <a:pt x="332346" y="3056458"/>
                </a:lnTo>
                <a:lnTo>
                  <a:pt x="319392" y="3056458"/>
                </a:lnTo>
                <a:lnTo>
                  <a:pt x="256489" y="3053918"/>
                </a:lnTo>
                <a:lnTo>
                  <a:pt x="206527" y="3051378"/>
                </a:lnTo>
                <a:lnTo>
                  <a:pt x="156438" y="3047568"/>
                </a:lnTo>
                <a:lnTo>
                  <a:pt x="106286" y="3041218"/>
                </a:lnTo>
                <a:lnTo>
                  <a:pt x="56134" y="3033598"/>
                </a:lnTo>
                <a:lnTo>
                  <a:pt x="6045" y="3024708"/>
                </a:lnTo>
                <a:lnTo>
                  <a:pt x="0" y="3023438"/>
                </a:lnTo>
                <a:lnTo>
                  <a:pt x="0" y="3045028"/>
                </a:lnTo>
                <a:lnTo>
                  <a:pt x="49809" y="3052648"/>
                </a:lnTo>
                <a:lnTo>
                  <a:pt x="99618" y="3058998"/>
                </a:lnTo>
                <a:lnTo>
                  <a:pt x="149263" y="3064078"/>
                </a:lnTo>
                <a:lnTo>
                  <a:pt x="247891" y="3069158"/>
                </a:lnTo>
                <a:lnTo>
                  <a:pt x="296760" y="3069158"/>
                </a:lnTo>
                <a:lnTo>
                  <a:pt x="345262" y="3067888"/>
                </a:lnTo>
                <a:lnTo>
                  <a:pt x="354431" y="3066618"/>
                </a:lnTo>
                <a:lnTo>
                  <a:pt x="358825" y="3065348"/>
                </a:lnTo>
                <a:close/>
              </a:path>
              <a:path w="2486025" h="3423285">
                <a:moveTo>
                  <a:pt x="2155558" y="2209368"/>
                </a:moveTo>
                <a:lnTo>
                  <a:pt x="2149271" y="2209368"/>
                </a:lnTo>
                <a:lnTo>
                  <a:pt x="2145601" y="2213178"/>
                </a:lnTo>
                <a:lnTo>
                  <a:pt x="2140966" y="2219528"/>
                </a:lnTo>
                <a:lnTo>
                  <a:pt x="2135213" y="2227148"/>
                </a:lnTo>
                <a:lnTo>
                  <a:pt x="2128596" y="2237308"/>
                </a:lnTo>
                <a:lnTo>
                  <a:pt x="2114715" y="2260168"/>
                </a:lnTo>
                <a:lnTo>
                  <a:pt x="2108098" y="2272868"/>
                </a:lnTo>
                <a:lnTo>
                  <a:pt x="2119960" y="2260168"/>
                </a:lnTo>
                <a:lnTo>
                  <a:pt x="2094357" y="2304618"/>
                </a:lnTo>
                <a:lnTo>
                  <a:pt x="2067623" y="2349068"/>
                </a:lnTo>
                <a:lnTo>
                  <a:pt x="2039772" y="2392248"/>
                </a:lnTo>
                <a:lnTo>
                  <a:pt x="2010816" y="2435428"/>
                </a:lnTo>
                <a:lnTo>
                  <a:pt x="1980780" y="2477338"/>
                </a:lnTo>
                <a:lnTo>
                  <a:pt x="1949665" y="2519248"/>
                </a:lnTo>
                <a:lnTo>
                  <a:pt x="1917496" y="2561158"/>
                </a:lnTo>
                <a:lnTo>
                  <a:pt x="1850034" y="2641168"/>
                </a:lnTo>
                <a:lnTo>
                  <a:pt x="1814766" y="2679268"/>
                </a:lnTo>
                <a:lnTo>
                  <a:pt x="1778482" y="2717368"/>
                </a:lnTo>
                <a:lnTo>
                  <a:pt x="1741220" y="2755468"/>
                </a:lnTo>
                <a:lnTo>
                  <a:pt x="1702981" y="2791028"/>
                </a:lnTo>
                <a:lnTo>
                  <a:pt x="1666557" y="2824048"/>
                </a:lnTo>
                <a:lnTo>
                  <a:pt x="1629244" y="2855798"/>
                </a:lnTo>
                <a:lnTo>
                  <a:pt x="1591056" y="2887548"/>
                </a:lnTo>
                <a:lnTo>
                  <a:pt x="1552028" y="2918028"/>
                </a:lnTo>
                <a:lnTo>
                  <a:pt x="1512201" y="2947238"/>
                </a:lnTo>
                <a:lnTo>
                  <a:pt x="1471612" y="2975178"/>
                </a:lnTo>
                <a:lnTo>
                  <a:pt x="1430299" y="3001848"/>
                </a:lnTo>
                <a:lnTo>
                  <a:pt x="1388275" y="3028518"/>
                </a:lnTo>
                <a:lnTo>
                  <a:pt x="1302258" y="3076778"/>
                </a:lnTo>
                <a:lnTo>
                  <a:pt x="1258328" y="3099638"/>
                </a:lnTo>
                <a:lnTo>
                  <a:pt x="1213840" y="3121228"/>
                </a:lnTo>
                <a:lnTo>
                  <a:pt x="1168806" y="3141548"/>
                </a:lnTo>
                <a:lnTo>
                  <a:pt x="1123276" y="3160598"/>
                </a:lnTo>
                <a:lnTo>
                  <a:pt x="1076972" y="3173298"/>
                </a:lnTo>
                <a:lnTo>
                  <a:pt x="981227" y="3196158"/>
                </a:lnTo>
                <a:lnTo>
                  <a:pt x="931926" y="3206318"/>
                </a:lnTo>
                <a:lnTo>
                  <a:pt x="881735" y="3215208"/>
                </a:lnTo>
                <a:lnTo>
                  <a:pt x="779005" y="3230448"/>
                </a:lnTo>
                <a:lnTo>
                  <a:pt x="726567" y="3236798"/>
                </a:lnTo>
                <a:lnTo>
                  <a:pt x="673493" y="3241878"/>
                </a:lnTo>
                <a:lnTo>
                  <a:pt x="619861" y="3245688"/>
                </a:lnTo>
                <a:lnTo>
                  <a:pt x="723150" y="3230448"/>
                </a:lnTo>
                <a:lnTo>
                  <a:pt x="825373" y="3210128"/>
                </a:lnTo>
                <a:lnTo>
                  <a:pt x="876020" y="3197428"/>
                </a:lnTo>
                <a:lnTo>
                  <a:pt x="926312" y="3183458"/>
                </a:lnTo>
                <a:lnTo>
                  <a:pt x="930465" y="3182188"/>
                </a:lnTo>
                <a:lnTo>
                  <a:pt x="976210" y="3168218"/>
                </a:lnTo>
                <a:lnTo>
                  <a:pt x="1074724" y="3132658"/>
                </a:lnTo>
                <a:lnTo>
                  <a:pt x="1123276" y="3113608"/>
                </a:lnTo>
                <a:lnTo>
                  <a:pt x="1172806" y="3092018"/>
                </a:lnTo>
                <a:lnTo>
                  <a:pt x="1221143" y="3067888"/>
                </a:lnTo>
                <a:lnTo>
                  <a:pt x="1268285" y="3043758"/>
                </a:lnTo>
                <a:lnTo>
                  <a:pt x="1314234" y="3018358"/>
                </a:lnTo>
                <a:lnTo>
                  <a:pt x="1358988" y="2991688"/>
                </a:lnTo>
                <a:lnTo>
                  <a:pt x="1402549" y="2963748"/>
                </a:lnTo>
                <a:lnTo>
                  <a:pt x="1444917" y="2934538"/>
                </a:lnTo>
                <a:lnTo>
                  <a:pt x="1486090" y="2904058"/>
                </a:lnTo>
                <a:lnTo>
                  <a:pt x="1526070" y="2872308"/>
                </a:lnTo>
                <a:lnTo>
                  <a:pt x="1564855" y="2840558"/>
                </a:lnTo>
                <a:lnTo>
                  <a:pt x="1638846" y="2773248"/>
                </a:lnTo>
                <a:lnTo>
                  <a:pt x="1674050" y="2737688"/>
                </a:lnTo>
                <a:lnTo>
                  <a:pt x="1708061" y="2702128"/>
                </a:lnTo>
                <a:lnTo>
                  <a:pt x="1742998" y="2661488"/>
                </a:lnTo>
                <a:lnTo>
                  <a:pt x="1776603" y="2620848"/>
                </a:lnTo>
                <a:lnTo>
                  <a:pt x="1808873" y="2580208"/>
                </a:lnTo>
                <a:lnTo>
                  <a:pt x="1839810" y="2537028"/>
                </a:lnTo>
                <a:lnTo>
                  <a:pt x="1869401" y="2493848"/>
                </a:lnTo>
                <a:lnTo>
                  <a:pt x="1897646" y="2450668"/>
                </a:lnTo>
                <a:lnTo>
                  <a:pt x="1924532" y="2406218"/>
                </a:lnTo>
                <a:lnTo>
                  <a:pt x="1950072" y="2360498"/>
                </a:lnTo>
                <a:lnTo>
                  <a:pt x="1974240" y="2314778"/>
                </a:lnTo>
                <a:lnTo>
                  <a:pt x="1997049" y="2267788"/>
                </a:lnTo>
                <a:lnTo>
                  <a:pt x="2018487" y="2220798"/>
                </a:lnTo>
                <a:lnTo>
                  <a:pt x="2038553" y="2172538"/>
                </a:lnTo>
                <a:lnTo>
                  <a:pt x="2057247" y="2124278"/>
                </a:lnTo>
                <a:lnTo>
                  <a:pt x="2058936" y="2119198"/>
                </a:lnTo>
                <a:lnTo>
                  <a:pt x="2053856" y="2120468"/>
                </a:lnTo>
                <a:lnTo>
                  <a:pt x="2050465" y="2120468"/>
                </a:lnTo>
                <a:lnTo>
                  <a:pt x="2052739" y="2110308"/>
                </a:lnTo>
                <a:lnTo>
                  <a:pt x="2052154" y="2106498"/>
                </a:lnTo>
                <a:lnTo>
                  <a:pt x="2049030" y="2106498"/>
                </a:lnTo>
                <a:lnTo>
                  <a:pt x="2024608" y="2148408"/>
                </a:lnTo>
                <a:lnTo>
                  <a:pt x="2019947" y="2161108"/>
                </a:lnTo>
                <a:lnTo>
                  <a:pt x="1997837" y="2206828"/>
                </a:lnTo>
                <a:lnTo>
                  <a:pt x="1974469" y="2251278"/>
                </a:lnTo>
                <a:lnTo>
                  <a:pt x="1949843" y="2294458"/>
                </a:lnTo>
                <a:lnTo>
                  <a:pt x="1923999" y="2337638"/>
                </a:lnTo>
                <a:lnTo>
                  <a:pt x="1896948" y="2380818"/>
                </a:lnTo>
                <a:lnTo>
                  <a:pt x="1868716" y="2422728"/>
                </a:lnTo>
                <a:lnTo>
                  <a:pt x="1839328" y="2463368"/>
                </a:lnTo>
                <a:lnTo>
                  <a:pt x="1808797" y="2502738"/>
                </a:lnTo>
                <a:lnTo>
                  <a:pt x="1777136" y="2542108"/>
                </a:lnTo>
                <a:lnTo>
                  <a:pt x="1744383" y="2580208"/>
                </a:lnTo>
                <a:lnTo>
                  <a:pt x="1710563" y="2618308"/>
                </a:lnTo>
                <a:lnTo>
                  <a:pt x="1675676" y="2653868"/>
                </a:lnTo>
                <a:lnTo>
                  <a:pt x="1639747" y="2689428"/>
                </a:lnTo>
                <a:lnTo>
                  <a:pt x="1602816" y="2723718"/>
                </a:lnTo>
                <a:lnTo>
                  <a:pt x="1564881" y="2758008"/>
                </a:lnTo>
                <a:lnTo>
                  <a:pt x="1525981" y="2789758"/>
                </a:lnTo>
                <a:lnTo>
                  <a:pt x="1486128" y="2820238"/>
                </a:lnTo>
                <a:lnTo>
                  <a:pt x="1433626" y="2859608"/>
                </a:lnTo>
                <a:lnTo>
                  <a:pt x="1409585" y="2874848"/>
                </a:lnTo>
                <a:lnTo>
                  <a:pt x="1397876" y="2882468"/>
                </a:lnTo>
                <a:lnTo>
                  <a:pt x="1374787" y="2897708"/>
                </a:lnTo>
                <a:lnTo>
                  <a:pt x="1362837" y="2905328"/>
                </a:lnTo>
                <a:lnTo>
                  <a:pt x="1350416" y="2912948"/>
                </a:lnTo>
                <a:lnTo>
                  <a:pt x="1326235" y="2928188"/>
                </a:lnTo>
                <a:lnTo>
                  <a:pt x="1277239" y="2956128"/>
                </a:lnTo>
                <a:lnTo>
                  <a:pt x="1201915" y="2995498"/>
                </a:lnTo>
                <a:lnTo>
                  <a:pt x="1150620" y="3019628"/>
                </a:lnTo>
                <a:lnTo>
                  <a:pt x="1098359" y="3042488"/>
                </a:lnTo>
                <a:lnTo>
                  <a:pt x="1045311" y="3064078"/>
                </a:lnTo>
                <a:lnTo>
                  <a:pt x="1017879" y="3072968"/>
                </a:lnTo>
                <a:lnTo>
                  <a:pt x="964272" y="3093288"/>
                </a:lnTo>
                <a:lnTo>
                  <a:pt x="936828" y="3100908"/>
                </a:lnTo>
                <a:lnTo>
                  <a:pt x="882586" y="3118688"/>
                </a:lnTo>
                <a:lnTo>
                  <a:pt x="826655" y="3131388"/>
                </a:lnTo>
                <a:lnTo>
                  <a:pt x="799528" y="3139008"/>
                </a:lnTo>
                <a:lnTo>
                  <a:pt x="770712" y="3144088"/>
                </a:lnTo>
                <a:lnTo>
                  <a:pt x="714781" y="3155518"/>
                </a:lnTo>
                <a:lnTo>
                  <a:pt x="700798" y="3158058"/>
                </a:lnTo>
                <a:lnTo>
                  <a:pt x="672833" y="3161868"/>
                </a:lnTo>
                <a:lnTo>
                  <a:pt x="658850" y="3164408"/>
                </a:lnTo>
                <a:lnTo>
                  <a:pt x="644867" y="3165678"/>
                </a:lnTo>
                <a:lnTo>
                  <a:pt x="616889" y="3169488"/>
                </a:lnTo>
                <a:lnTo>
                  <a:pt x="552272" y="3175838"/>
                </a:lnTo>
                <a:lnTo>
                  <a:pt x="501510" y="3179648"/>
                </a:lnTo>
                <a:lnTo>
                  <a:pt x="399796" y="3182188"/>
                </a:lnTo>
                <a:lnTo>
                  <a:pt x="348907" y="3180918"/>
                </a:lnTo>
                <a:lnTo>
                  <a:pt x="298056" y="3178378"/>
                </a:lnTo>
                <a:lnTo>
                  <a:pt x="247281" y="3174568"/>
                </a:lnTo>
                <a:lnTo>
                  <a:pt x="196621" y="3169488"/>
                </a:lnTo>
                <a:lnTo>
                  <a:pt x="146100" y="3163138"/>
                </a:lnTo>
                <a:lnTo>
                  <a:pt x="95770" y="3155518"/>
                </a:lnTo>
                <a:lnTo>
                  <a:pt x="45669" y="3145358"/>
                </a:lnTo>
                <a:lnTo>
                  <a:pt x="0" y="3135198"/>
                </a:lnTo>
                <a:lnTo>
                  <a:pt x="0" y="3230448"/>
                </a:lnTo>
                <a:lnTo>
                  <a:pt x="78384" y="3246958"/>
                </a:lnTo>
                <a:lnTo>
                  <a:pt x="129311" y="3255848"/>
                </a:lnTo>
                <a:lnTo>
                  <a:pt x="231698" y="3271088"/>
                </a:lnTo>
                <a:lnTo>
                  <a:pt x="283514" y="3276168"/>
                </a:lnTo>
                <a:lnTo>
                  <a:pt x="387235" y="3281248"/>
                </a:lnTo>
                <a:lnTo>
                  <a:pt x="439064" y="3282518"/>
                </a:lnTo>
                <a:lnTo>
                  <a:pt x="490829" y="3282518"/>
                </a:lnTo>
                <a:lnTo>
                  <a:pt x="542493" y="3281248"/>
                </a:lnTo>
                <a:lnTo>
                  <a:pt x="594004" y="3278708"/>
                </a:lnTo>
                <a:lnTo>
                  <a:pt x="696442" y="3271088"/>
                </a:lnTo>
                <a:lnTo>
                  <a:pt x="747293" y="3264738"/>
                </a:lnTo>
                <a:lnTo>
                  <a:pt x="797839" y="3257118"/>
                </a:lnTo>
                <a:lnTo>
                  <a:pt x="697001" y="3274898"/>
                </a:lnTo>
                <a:lnTo>
                  <a:pt x="646277" y="3281248"/>
                </a:lnTo>
                <a:lnTo>
                  <a:pt x="595388" y="3286328"/>
                </a:lnTo>
                <a:lnTo>
                  <a:pt x="544398" y="3290138"/>
                </a:lnTo>
                <a:lnTo>
                  <a:pt x="493331" y="3292678"/>
                </a:lnTo>
                <a:lnTo>
                  <a:pt x="442226" y="3293948"/>
                </a:lnTo>
                <a:lnTo>
                  <a:pt x="391121" y="3293948"/>
                </a:lnTo>
                <a:lnTo>
                  <a:pt x="340055" y="3292678"/>
                </a:lnTo>
                <a:lnTo>
                  <a:pt x="238213" y="3285058"/>
                </a:lnTo>
                <a:lnTo>
                  <a:pt x="137020" y="3272358"/>
                </a:lnTo>
                <a:lnTo>
                  <a:pt x="86753" y="3263468"/>
                </a:lnTo>
                <a:lnTo>
                  <a:pt x="0" y="3245688"/>
                </a:lnTo>
                <a:lnTo>
                  <a:pt x="0" y="3318078"/>
                </a:lnTo>
                <a:lnTo>
                  <a:pt x="43853" y="3326968"/>
                </a:lnTo>
                <a:lnTo>
                  <a:pt x="92633" y="3335858"/>
                </a:lnTo>
                <a:lnTo>
                  <a:pt x="141579" y="3343478"/>
                </a:lnTo>
                <a:lnTo>
                  <a:pt x="190665" y="3349828"/>
                </a:lnTo>
                <a:lnTo>
                  <a:pt x="239852" y="3354908"/>
                </a:lnTo>
                <a:lnTo>
                  <a:pt x="289128" y="3358718"/>
                </a:lnTo>
                <a:lnTo>
                  <a:pt x="338442" y="3361258"/>
                </a:lnTo>
                <a:lnTo>
                  <a:pt x="387769" y="3362528"/>
                </a:lnTo>
                <a:lnTo>
                  <a:pt x="437070" y="3362528"/>
                </a:lnTo>
                <a:lnTo>
                  <a:pt x="486333" y="3361258"/>
                </a:lnTo>
                <a:lnTo>
                  <a:pt x="535508" y="3358718"/>
                </a:lnTo>
                <a:lnTo>
                  <a:pt x="584568" y="3354908"/>
                </a:lnTo>
                <a:lnTo>
                  <a:pt x="633488" y="3349828"/>
                </a:lnTo>
                <a:lnTo>
                  <a:pt x="730770" y="3337128"/>
                </a:lnTo>
                <a:lnTo>
                  <a:pt x="779068" y="3328238"/>
                </a:lnTo>
                <a:lnTo>
                  <a:pt x="874814" y="3307918"/>
                </a:lnTo>
                <a:lnTo>
                  <a:pt x="922210" y="3295218"/>
                </a:lnTo>
                <a:lnTo>
                  <a:pt x="1015860" y="3267278"/>
                </a:lnTo>
                <a:lnTo>
                  <a:pt x="1076121" y="3245688"/>
                </a:lnTo>
                <a:lnTo>
                  <a:pt x="1153045" y="3216478"/>
                </a:lnTo>
                <a:lnTo>
                  <a:pt x="1241933" y="3175838"/>
                </a:lnTo>
                <a:lnTo>
                  <a:pt x="1290789" y="3151708"/>
                </a:lnTo>
                <a:lnTo>
                  <a:pt x="1386433" y="3098368"/>
                </a:lnTo>
                <a:lnTo>
                  <a:pt x="1433029" y="3070428"/>
                </a:lnTo>
                <a:lnTo>
                  <a:pt x="1478686" y="3041218"/>
                </a:lnTo>
                <a:lnTo>
                  <a:pt x="1523314" y="3009468"/>
                </a:lnTo>
                <a:lnTo>
                  <a:pt x="1566824" y="2977718"/>
                </a:lnTo>
                <a:lnTo>
                  <a:pt x="1609255" y="2944698"/>
                </a:lnTo>
                <a:lnTo>
                  <a:pt x="1650644" y="2910408"/>
                </a:lnTo>
                <a:lnTo>
                  <a:pt x="1691055" y="2874848"/>
                </a:lnTo>
                <a:lnTo>
                  <a:pt x="1730514" y="2838018"/>
                </a:lnTo>
                <a:lnTo>
                  <a:pt x="1769084" y="2799918"/>
                </a:lnTo>
                <a:lnTo>
                  <a:pt x="1805940" y="2760548"/>
                </a:lnTo>
                <a:lnTo>
                  <a:pt x="1841842" y="2721178"/>
                </a:lnTo>
                <a:lnTo>
                  <a:pt x="1876717" y="2680538"/>
                </a:lnTo>
                <a:lnTo>
                  <a:pt x="1910461" y="2638628"/>
                </a:lnTo>
                <a:lnTo>
                  <a:pt x="1942985" y="2596718"/>
                </a:lnTo>
                <a:lnTo>
                  <a:pt x="1974189" y="2552268"/>
                </a:lnTo>
                <a:lnTo>
                  <a:pt x="2003996" y="2507818"/>
                </a:lnTo>
                <a:lnTo>
                  <a:pt x="2032381" y="2463368"/>
                </a:lnTo>
                <a:lnTo>
                  <a:pt x="2059355" y="2417648"/>
                </a:lnTo>
                <a:lnTo>
                  <a:pt x="2084933" y="2370658"/>
                </a:lnTo>
                <a:lnTo>
                  <a:pt x="2109076" y="2323668"/>
                </a:lnTo>
                <a:lnTo>
                  <a:pt x="2131822" y="2276678"/>
                </a:lnTo>
                <a:lnTo>
                  <a:pt x="2138819" y="2262708"/>
                </a:lnTo>
                <a:lnTo>
                  <a:pt x="2139962" y="2260168"/>
                </a:lnTo>
                <a:lnTo>
                  <a:pt x="2144534" y="2250008"/>
                </a:lnTo>
                <a:lnTo>
                  <a:pt x="2148979" y="2238578"/>
                </a:lnTo>
                <a:lnTo>
                  <a:pt x="2152167" y="2229688"/>
                </a:lnTo>
                <a:lnTo>
                  <a:pt x="2155558" y="2215718"/>
                </a:lnTo>
                <a:lnTo>
                  <a:pt x="2155558" y="2209368"/>
                </a:lnTo>
                <a:close/>
              </a:path>
              <a:path w="2486025" h="3423285">
                <a:moveTo>
                  <a:pt x="2217204" y="1004989"/>
                </a:moveTo>
                <a:lnTo>
                  <a:pt x="2212149" y="948575"/>
                </a:lnTo>
                <a:lnTo>
                  <a:pt x="2200338" y="900531"/>
                </a:lnTo>
                <a:lnTo>
                  <a:pt x="2176170" y="824826"/>
                </a:lnTo>
                <a:lnTo>
                  <a:pt x="2157958" y="775220"/>
                </a:lnTo>
                <a:lnTo>
                  <a:pt x="2138286" y="726401"/>
                </a:lnTo>
                <a:lnTo>
                  <a:pt x="2117204" y="678383"/>
                </a:lnTo>
                <a:lnTo>
                  <a:pt x="2094763" y="631151"/>
                </a:lnTo>
                <a:lnTo>
                  <a:pt x="2071039" y="584720"/>
                </a:lnTo>
                <a:lnTo>
                  <a:pt x="2046084" y="539076"/>
                </a:lnTo>
                <a:lnTo>
                  <a:pt x="2019947" y="494233"/>
                </a:lnTo>
                <a:lnTo>
                  <a:pt x="1992350" y="450126"/>
                </a:lnTo>
                <a:lnTo>
                  <a:pt x="1963166" y="406819"/>
                </a:lnTo>
                <a:lnTo>
                  <a:pt x="1932711" y="364451"/>
                </a:lnTo>
                <a:lnTo>
                  <a:pt x="1901304" y="323202"/>
                </a:lnTo>
                <a:lnTo>
                  <a:pt x="1868881" y="282778"/>
                </a:lnTo>
                <a:lnTo>
                  <a:pt x="1835188" y="243624"/>
                </a:lnTo>
                <a:lnTo>
                  <a:pt x="1817636" y="224332"/>
                </a:lnTo>
                <a:lnTo>
                  <a:pt x="1800237" y="204889"/>
                </a:lnTo>
                <a:lnTo>
                  <a:pt x="1764004" y="167424"/>
                </a:lnTo>
                <a:lnTo>
                  <a:pt x="1727288" y="131635"/>
                </a:lnTo>
                <a:lnTo>
                  <a:pt x="1689633" y="96697"/>
                </a:lnTo>
                <a:lnTo>
                  <a:pt x="1651012" y="62674"/>
                </a:lnTo>
                <a:lnTo>
                  <a:pt x="1611452" y="29629"/>
                </a:lnTo>
                <a:lnTo>
                  <a:pt x="1573961" y="0"/>
                </a:lnTo>
                <a:lnTo>
                  <a:pt x="1478648" y="0"/>
                </a:lnTo>
                <a:lnTo>
                  <a:pt x="1519466" y="29921"/>
                </a:lnTo>
                <a:lnTo>
                  <a:pt x="1559966" y="61379"/>
                </a:lnTo>
                <a:lnTo>
                  <a:pt x="1599552" y="93954"/>
                </a:lnTo>
                <a:lnTo>
                  <a:pt x="1638198" y="127609"/>
                </a:lnTo>
                <a:lnTo>
                  <a:pt x="1675892" y="162344"/>
                </a:lnTo>
                <a:lnTo>
                  <a:pt x="1712607" y="198107"/>
                </a:lnTo>
                <a:lnTo>
                  <a:pt x="1748294" y="234873"/>
                </a:lnTo>
                <a:lnTo>
                  <a:pt x="1782953" y="272630"/>
                </a:lnTo>
                <a:lnTo>
                  <a:pt x="1816544" y="311353"/>
                </a:lnTo>
                <a:lnTo>
                  <a:pt x="1849056" y="350647"/>
                </a:lnTo>
                <a:lnTo>
                  <a:pt x="1880450" y="390829"/>
                </a:lnTo>
                <a:lnTo>
                  <a:pt x="1910740" y="431876"/>
                </a:lnTo>
                <a:lnTo>
                  <a:pt x="1939886" y="473760"/>
                </a:lnTo>
                <a:lnTo>
                  <a:pt x="1967890" y="516445"/>
                </a:lnTo>
                <a:lnTo>
                  <a:pt x="1994725" y="559904"/>
                </a:lnTo>
                <a:lnTo>
                  <a:pt x="2020379" y="604088"/>
                </a:lnTo>
                <a:lnTo>
                  <a:pt x="2044839" y="648970"/>
                </a:lnTo>
                <a:lnTo>
                  <a:pt x="2068093" y="694524"/>
                </a:lnTo>
                <a:lnTo>
                  <a:pt x="2090127" y="740714"/>
                </a:lnTo>
                <a:lnTo>
                  <a:pt x="2110917" y="787488"/>
                </a:lnTo>
                <a:lnTo>
                  <a:pt x="2130463" y="834847"/>
                </a:lnTo>
                <a:lnTo>
                  <a:pt x="2148738" y="882726"/>
                </a:lnTo>
                <a:lnTo>
                  <a:pt x="2165718" y="931113"/>
                </a:lnTo>
                <a:lnTo>
                  <a:pt x="2173300" y="955192"/>
                </a:lnTo>
                <a:lnTo>
                  <a:pt x="2180552" y="976414"/>
                </a:lnTo>
                <a:lnTo>
                  <a:pt x="2199119" y="1019746"/>
                </a:lnTo>
                <a:lnTo>
                  <a:pt x="2209762" y="1028534"/>
                </a:lnTo>
                <a:lnTo>
                  <a:pt x="2213178" y="1025944"/>
                </a:lnTo>
                <a:lnTo>
                  <a:pt x="2216073" y="1017447"/>
                </a:lnTo>
                <a:lnTo>
                  <a:pt x="2217204" y="1004989"/>
                </a:lnTo>
                <a:close/>
              </a:path>
              <a:path w="2486025" h="3423285">
                <a:moveTo>
                  <a:pt x="2381313" y="1609369"/>
                </a:moveTo>
                <a:lnTo>
                  <a:pt x="2380640" y="1559699"/>
                </a:lnTo>
                <a:lnTo>
                  <a:pt x="2378621" y="1510538"/>
                </a:lnTo>
                <a:lnTo>
                  <a:pt x="2375319" y="1461871"/>
                </a:lnTo>
                <a:lnTo>
                  <a:pt x="2370823" y="1413713"/>
                </a:lnTo>
                <a:lnTo>
                  <a:pt x="2368283" y="1402283"/>
                </a:lnTo>
                <a:lnTo>
                  <a:pt x="2367013" y="1403235"/>
                </a:lnTo>
                <a:lnTo>
                  <a:pt x="2365730" y="1408633"/>
                </a:lnTo>
                <a:lnTo>
                  <a:pt x="2364524" y="1416596"/>
                </a:lnTo>
                <a:lnTo>
                  <a:pt x="2363622" y="1426629"/>
                </a:lnTo>
                <a:lnTo>
                  <a:pt x="2363355" y="1436966"/>
                </a:lnTo>
                <a:lnTo>
                  <a:pt x="2367762" y="1494180"/>
                </a:lnTo>
                <a:lnTo>
                  <a:pt x="2370150" y="1543227"/>
                </a:lnTo>
                <a:lnTo>
                  <a:pt x="2371115" y="1592910"/>
                </a:lnTo>
                <a:lnTo>
                  <a:pt x="2370569" y="1643164"/>
                </a:lnTo>
                <a:lnTo>
                  <a:pt x="2368410" y="1693887"/>
                </a:lnTo>
                <a:lnTo>
                  <a:pt x="2364575" y="1745005"/>
                </a:lnTo>
                <a:lnTo>
                  <a:pt x="2358961" y="1796402"/>
                </a:lnTo>
                <a:lnTo>
                  <a:pt x="2352433" y="1847278"/>
                </a:lnTo>
                <a:lnTo>
                  <a:pt x="2344547" y="1898180"/>
                </a:lnTo>
                <a:lnTo>
                  <a:pt x="2335390" y="1948942"/>
                </a:lnTo>
                <a:lnTo>
                  <a:pt x="2325039" y="1999373"/>
                </a:lnTo>
                <a:lnTo>
                  <a:pt x="2313597" y="2049297"/>
                </a:lnTo>
                <a:lnTo>
                  <a:pt x="2301138" y="2098535"/>
                </a:lnTo>
                <a:lnTo>
                  <a:pt x="2287765" y="2146922"/>
                </a:lnTo>
                <a:lnTo>
                  <a:pt x="2267585" y="2195499"/>
                </a:lnTo>
                <a:lnTo>
                  <a:pt x="2246147" y="2243505"/>
                </a:lnTo>
                <a:lnTo>
                  <a:pt x="2223503" y="2290902"/>
                </a:lnTo>
                <a:lnTo>
                  <a:pt x="2199665" y="2337689"/>
                </a:lnTo>
                <a:lnTo>
                  <a:pt x="2174659" y="2383815"/>
                </a:lnTo>
                <a:lnTo>
                  <a:pt x="2148497" y="2429268"/>
                </a:lnTo>
                <a:lnTo>
                  <a:pt x="2121217" y="2474010"/>
                </a:lnTo>
                <a:lnTo>
                  <a:pt x="2092833" y="2518016"/>
                </a:lnTo>
                <a:lnTo>
                  <a:pt x="2063369" y="2561259"/>
                </a:lnTo>
                <a:lnTo>
                  <a:pt x="2032850" y="2603716"/>
                </a:lnTo>
                <a:lnTo>
                  <a:pt x="2001304" y="2645346"/>
                </a:lnTo>
                <a:lnTo>
                  <a:pt x="1968741" y="2686139"/>
                </a:lnTo>
                <a:lnTo>
                  <a:pt x="1935200" y="2726042"/>
                </a:lnTo>
                <a:lnTo>
                  <a:pt x="1900326" y="2765056"/>
                </a:lnTo>
                <a:lnTo>
                  <a:pt x="1864563" y="2803169"/>
                </a:lnTo>
                <a:lnTo>
                  <a:pt x="1827936" y="2840355"/>
                </a:lnTo>
                <a:lnTo>
                  <a:pt x="1790433" y="2876600"/>
                </a:lnTo>
                <a:lnTo>
                  <a:pt x="1752092" y="2911919"/>
                </a:lnTo>
                <a:lnTo>
                  <a:pt x="1712925" y="2946285"/>
                </a:lnTo>
                <a:lnTo>
                  <a:pt x="1672920" y="2979699"/>
                </a:lnTo>
                <a:lnTo>
                  <a:pt x="1632127" y="3012148"/>
                </a:lnTo>
                <a:lnTo>
                  <a:pt x="1590535" y="3043605"/>
                </a:lnTo>
                <a:lnTo>
                  <a:pt x="1548155" y="3074098"/>
                </a:lnTo>
                <a:lnTo>
                  <a:pt x="1505026" y="3103588"/>
                </a:lnTo>
                <a:lnTo>
                  <a:pt x="1461147" y="3132074"/>
                </a:lnTo>
                <a:lnTo>
                  <a:pt x="1416519" y="3159544"/>
                </a:lnTo>
                <a:lnTo>
                  <a:pt x="1369364" y="3183293"/>
                </a:lnTo>
                <a:lnTo>
                  <a:pt x="1321549" y="3205657"/>
                </a:lnTo>
                <a:lnTo>
                  <a:pt x="1273238" y="3226473"/>
                </a:lnTo>
                <a:lnTo>
                  <a:pt x="1224622" y="3245586"/>
                </a:lnTo>
                <a:lnTo>
                  <a:pt x="1175829" y="3262833"/>
                </a:lnTo>
                <a:lnTo>
                  <a:pt x="1126820" y="3279140"/>
                </a:lnTo>
                <a:lnTo>
                  <a:pt x="1077493" y="3293745"/>
                </a:lnTo>
                <a:lnTo>
                  <a:pt x="1027912" y="3306965"/>
                </a:lnTo>
                <a:lnTo>
                  <a:pt x="978179" y="3319132"/>
                </a:lnTo>
                <a:lnTo>
                  <a:pt x="928357" y="3330562"/>
                </a:lnTo>
                <a:lnTo>
                  <a:pt x="877443" y="3339300"/>
                </a:lnTo>
                <a:lnTo>
                  <a:pt x="826414" y="3347174"/>
                </a:lnTo>
                <a:lnTo>
                  <a:pt x="775208" y="3354159"/>
                </a:lnTo>
                <a:lnTo>
                  <a:pt x="723811" y="3360204"/>
                </a:lnTo>
                <a:lnTo>
                  <a:pt x="672198" y="3365284"/>
                </a:lnTo>
                <a:lnTo>
                  <a:pt x="620318" y="3369335"/>
                </a:lnTo>
                <a:lnTo>
                  <a:pt x="568159" y="3372332"/>
                </a:lnTo>
                <a:lnTo>
                  <a:pt x="515696" y="3374237"/>
                </a:lnTo>
                <a:lnTo>
                  <a:pt x="486359" y="3374669"/>
                </a:lnTo>
                <a:lnTo>
                  <a:pt x="409676" y="3374593"/>
                </a:lnTo>
                <a:lnTo>
                  <a:pt x="358825" y="3373336"/>
                </a:lnTo>
                <a:lnTo>
                  <a:pt x="308013" y="3370719"/>
                </a:lnTo>
                <a:lnTo>
                  <a:pt x="257251" y="3366757"/>
                </a:lnTo>
                <a:lnTo>
                  <a:pt x="206565" y="3361448"/>
                </a:lnTo>
                <a:lnTo>
                  <a:pt x="156006" y="3354819"/>
                </a:lnTo>
                <a:lnTo>
                  <a:pt x="105575" y="3346869"/>
                </a:lnTo>
                <a:lnTo>
                  <a:pt x="55321" y="3337636"/>
                </a:lnTo>
                <a:lnTo>
                  <a:pt x="5257" y="3327120"/>
                </a:lnTo>
                <a:lnTo>
                  <a:pt x="0" y="3325876"/>
                </a:lnTo>
                <a:lnTo>
                  <a:pt x="0" y="3356889"/>
                </a:lnTo>
                <a:lnTo>
                  <a:pt x="58801" y="3369513"/>
                </a:lnTo>
                <a:lnTo>
                  <a:pt x="110794" y="3378987"/>
                </a:lnTo>
                <a:lnTo>
                  <a:pt x="162788" y="3387115"/>
                </a:lnTo>
                <a:lnTo>
                  <a:pt x="214807" y="3393910"/>
                </a:lnTo>
                <a:lnTo>
                  <a:pt x="266877" y="3399409"/>
                </a:lnTo>
                <a:lnTo>
                  <a:pt x="318998" y="3403650"/>
                </a:lnTo>
                <a:lnTo>
                  <a:pt x="371195" y="3406648"/>
                </a:lnTo>
                <a:lnTo>
                  <a:pt x="423468" y="3408426"/>
                </a:lnTo>
                <a:lnTo>
                  <a:pt x="475843" y="3409023"/>
                </a:lnTo>
                <a:lnTo>
                  <a:pt x="528332" y="3408464"/>
                </a:lnTo>
                <a:lnTo>
                  <a:pt x="580809" y="3406584"/>
                </a:lnTo>
                <a:lnTo>
                  <a:pt x="633133" y="3403206"/>
                </a:lnTo>
                <a:lnTo>
                  <a:pt x="685279" y="3398367"/>
                </a:lnTo>
                <a:lnTo>
                  <a:pt x="737209" y="3392055"/>
                </a:lnTo>
                <a:lnTo>
                  <a:pt x="788911" y="3384296"/>
                </a:lnTo>
                <a:lnTo>
                  <a:pt x="840765" y="3375012"/>
                </a:lnTo>
                <a:lnTo>
                  <a:pt x="891476" y="3364484"/>
                </a:lnTo>
                <a:lnTo>
                  <a:pt x="942301" y="3352457"/>
                </a:lnTo>
                <a:lnTo>
                  <a:pt x="992771" y="3339033"/>
                </a:lnTo>
                <a:lnTo>
                  <a:pt x="1043419" y="3324288"/>
                </a:lnTo>
                <a:lnTo>
                  <a:pt x="1093660" y="3308286"/>
                </a:lnTo>
                <a:lnTo>
                  <a:pt x="1143431" y="3290989"/>
                </a:lnTo>
                <a:lnTo>
                  <a:pt x="1192707" y="3272409"/>
                </a:lnTo>
                <a:lnTo>
                  <a:pt x="1241437" y="3252508"/>
                </a:lnTo>
                <a:lnTo>
                  <a:pt x="1289583" y="3231286"/>
                </a:lnTo>
                <a:lnTo>
                  <a:pt x="1337094" y="3208731"/>
                </a:lnTo>
                <a:lnTo>
                  <a:pt x="1383944" y="3184817"/>
                </a:lnTo>
                <a:lnTo>
                  <a:pt x="1430083" y="3159544"/>
                </a:lnTo>
                <a:lnTo>
                  <a:pt x="1473390" y="3134195"/>
                </a:lnTo>
                <a:lnTo>
                  <a:pt x="1515833" y="3107613"/>
                </a:lnTo>
                <a:lnTo>
                  <a:pt x="1557439" y="3079864"/>
                </a:lnTo>
                <a:lnTo>
                  <a:pt x="1598206" y="3050946"/>
                </a:lnTo>
                <a:lnTo>
                  <a:pt x="1638134" y="3020936"/>
                </a:lnTo>
                <a:lnTo>
                  <a:pt x="1677225" y="2989859"/>
                </a:lnTo>
                <a:lnTo>
                  <a:pt x="1715503" y="2957741"/>
                </a:lnTo>
                <a:lnTo>
                  <a:pt x="1752968" y="2924645"/>
                </a:lnTo>
                <a:lnTo>
                  <a:pt x="1789620" y="2890583"/>
                </a:lnTo>
                <a:lnTo>
                  <a:pt x="1825459" y="2855620"/>
                </a:lnTo>
                <a:lnTo>
                  <a:pt x="1860511" y="2819781"/>
                </a:lnTo>
                <a:lnTo>
                  <a:pt x="1894763" y="2783103"/>
                </a:lnTo>
                <a:lnTo>
                  <a:pt x="1928228" y="2745638"/>
                </a:lnTo>
                <a:lnTo>
                  <a:pt x="1960918" y="2707411"/>
                </a:lnTo>
                <a:lnTo>
                  <a:pt x="1992833" y="2668473"/>
                </a:lnTo>
                <a:lnTo>
                  <a:pt x="2025573" y="2627172"/>
                </a:lnTo>
                <a:lnTo>
                  <a:pt x="2057552" y="2584691"/>
                </a:lnTo>
                <a:lnTo>
                  <a:pt x="2088603" y="2541257"/>
                </a:lnTo>
                <a:lnTo>
                  <a:pt x="2118512" y="2497137"/>
                </a:lnTo>
                <a:lnTo>
                  <a:pt x="2147112" y="2452535"/>
                </a:lnTo>
                <a:lnTo>
                  <a:pt x="2174202" y="2407704"/>
                </a:lnTo>
                <a:lnTo>
                  <a:pt x="2193671" y="2373414"/>
                </a:lnTo>
                <a:lnTo>
                  <a:pt x="2211705" y="2339124"/>
                </a:lnTo>
                <a:lnTo>
                  <a:pt x="2228786" y="2304834"/>
                </a:lnTo>
                <a:lnTo>
                  <a:pt x="2260295" y="2235276"/>
                </a:lnTo>
                <a:lnTo>
                  <a:pt x="2287574" y="2165997"/>
                </a:lnTo>
                <a:lnTo>
                  <a:pt x="2316035" y="2077466"/>
                </a:lnTo>
                <a:lnTo>
                  <a:pt x="2330437" y="2023668"/>
                </a:lnTo>
                <a:lnTo>
                  <a:pt x="2342896" y="1970303"/>
                </a:lnTo>
                <a:lnTo>
                  <a:pt x="2353475" y="1917369"/>
                </a:lnTo>
                <a:lnTo>
                  <a:pt x="2362250" y="1864880"/>
                </a:lnTo>
                <a:lnTo>
                  <a:pt x="2369274" y="1812848"/>
                </a:lnTo>
                <a:lnTo>
                  <a:pt x="2374633" y="1761274"/>
                </a:lnTo>
                <a:lnTo>
                  <a:pt x="2378379" y="1710156"/>
                </a:lnTo>
                <a:lnTo>
                  <a:pt x="2380589" y="1659521"/>
                </a:lnTo>
                <a:lnTo>
                  <a:pt x="2381313" y="1609369"/>
                </a:lnTo>
                <a:close/>
              </a:path>
              <a:path w="2486025" h="3423285">
                <a:moveTo>
                  <a:pt x="2485999" y="1342174"/>
                </a:moveTo>
                <a:lnTo>
                  <a:pt x="2478608" y="1260881"/>
                </a:lnTo>
                <a:lnTo>
                  <a:pt x="2471458" y="1208760"/>
                </a:lnTo>
                <a:lnTo>
                  <a:pt x="2462987" y="1157389"/>
                </a:lnTo>
                <a:lnTo>
                  <a:pt x="2453246" y="1106716"/>
                </a:lnTo>
                <a:lnTo>
                  <a:pt x="2442387" y="1057173"/>
                </a:lnTo>
                <a:lnTo>
                  <a:pt x="2430145" y="1007313"/>
                </a:lnTo>
                <a:lnTo>
                  <a:pt x="2416746" y="958621"/>
                </a:lnTo>
                <a:lnTo>
                  <a:pt x="2402027" y="910729"/>
                </a:lnTo>
                <a:lnTo>
                  <a:pt x="2386076" y="863587"/>
                </a:lnTo>
                <a:lnTo>
                  <a:pt x="2369007" y="817156"/>
                </a:lnTo>
                <a:lnTo>
                  <a:pt x="2350884" y="771385"/>
                </a:lnTo>
                <a:lnTo>
                  <a:pt x="2331910" y="726401"/>
                </a:lnTo>
                <a:lnTo>
                  <a:pt x="2311069" y="682358"/>
                </a:lnTo>
                <a:lnTo>
                  <a:pt x="2289467" y="638924"/>
                </a:lnTo>
                <a:lnTo>
                  <a:pt x="2267000" y="596049"/>
                </a:lnTo>
                <a:lnTo>
                  <a:pt x="2243696" y="553872"/>
                </a:lnTo>
                <a:lnTo>
                  <a:pt x="2219541" y="512559"/>
                </a:lnTo>
                <a:lnTo>
                  <a:pt x="2194534" y="472224"/>
                </a:lnTo>
                <a:lnTo>
                  <a:pt x="2168677" y="432714"/>
                </a:lnTo>
                <a:lnTo>
                  <a:pt x="2141931" y="393827"/>
                </a:lnTo>
                <a:lnTo>
                  <a:pt x="2114232" y="355587"/>
                </a:lnTo>
                <a:lnTo>
                  <a:pt x="2085555" y="318058"/>
                </a:lnTo>
                <a:lnTo>
                  <a:pt x="2055837" y="281292"/>
                </a:lnTo>
                <a:lnTo>
                  <a:pt x="2025040" y="245313"/>
                </a:lnTo>
                <a:lnTo>
                  <a:pt x="1993976" y="210045"/>
                </a:lnTo>
                <a:lnTo>
                  <a:pt x="1961883" y="175387"/>
                </a:lnTo>
                <a:lnTo>
                  <a:pt x="1928837" y="141389"/>
                </a:lnTo>
                <a:lnTo>
                  <a:pt x="1894954" y="108089"/>
                </a:lnTo>
                <a:lnTo>
                  <a:pt x="1860321" y="75552"/>
                </a:lnTo>
                <a:lnTo>
                  <a:pt x="1825028" y="43802"/>
                </a:lnTo>
                <a:lnTo>
                  <a:pt x="1788287" y="12890"/>
                </a:lnTo>
                <a:lnTo>
                  <a:pt x="1772297" y="0"/>
                </a:lnTo>
                <a:lnTo>
                  <a:pt x="1733600" y="0"/>
                </a:lnTo>
                <a:lnTo>
                  <a:pt x="1751266" y="14935"/>
                </a:lnTo>
                <a:lnTo>
                  <a:pt x="1779041" y="38087"/>
                </a:lnTo>
                <a:lnTo>
                  <a:pt x="1806511" y="61556"/>
                </a:lnTo>
                <a:lnTo>
                  <a:pt x="1868792" y="118732"/>
                </a:lnTo>
                <a:lnTo>
                  <a:pt x="1903374" y="152184"/>
                </a:lnTo>
                <a:lnTo>
                  <a:pt x="1937105" y="186474"/>
                </a:lnTo>
                <a:lnTo>
                  <a:pt x="1969858" y="221602"/>
                </a:lnTo>
                <a:lnTo>
                  <a:pt x="2001469" y="257594"/>
                </a:lnTo>
                <a:lnTo>
                  <a:pt x="2031822" y="294424"/>
                </a:lnTo>
                <a:lnTo>
                  <a:pt x="2062949" y="333476"/>
                </a:lnTo>
                <a:lnTo>
                  <a:pt x="2093099" y="373354"/>
                </a:lnTo>
                <a:lnTo>
                  <a:pt x="2122259" y="414020"/>
                </a:lnTo>
                <a:lnTo>
                  <a:pt x="2150389" y="455460"/>
                </a:lnTo>
                <a:lnTo>
                  <a:pt x="2177478" y="497662"/>
                </a:lnTo>
                <a:lnTo>
                  <a:pt x="2203513" y="540600"/>
                </a:lnTo>
                <a:lnTo>
                  <a:pt x="2228481" y="584263"/>
                </a:lnTo>
                <a:lnTo>
                  <a:pt x="2252345" y="628637"/>
                </a:lnTo>
                <a:lnTo>
                  <a:pt x="2275090" y="673709"/>
                </a:lnTo>
                <a:lnTo>
                  <a:pt x="2296706" y="719455"/>
                </a:lnTo>
                <a:lnTo>
                  <a:pt x="2317165" y="765848"/>
                </a:lnTo>
                <a:lnTo>
                  <a:pt x="2336457" y="812901"/>
                </a:lnTo>
                <a:lnTo>
                  <a:pt x="2354554" y="860564"/>
                </a:lnTo>
                <a:lnTo>
                  <a:pt x="2371445" y="908850"/>
                </a:lnTo>
                <a:lnTo>
                  <a:pt x="2387104" y="957719"/>
                </a:lnTo>
                <a:lnTo>
                  <a:pt x="2401506" y="1007160"/>
                </a:lnTo>
                <a:lnTo>
                  <a:pt x="2414524" y="1056716"/>
                </a:lnTo>
                <a:lnTo>
                  <a:pt x="2426487" y="1107719"/>
                </a:lnTo>
                <a:lnTo>
                  <a:pt x="2437028" y="1158786"/>
                </a:lnTo>
                <a:lnTo>
                  <a:pt x="2446248" y="1210373"/>
                </a:lnTo>
                <a:lnTo>
                  <a:pt x="2454122" y="1262443"/>
                </a:lnTo>
                <a:lnTo>
                  <a:pt x="2460625" y="1314983"/>
                </a:lnTo>
                <a:lnTo>
                  <a:pt x="2465743" y="1367993"/>
                </a:lnTo>
                <a:lnTo>
                  <a:pt x="2467038" y="1380985"/>
                </a:lnTo>
                <a:lnTo>
                  <a:pt x="2468499" y="1391907"/>
                </a:lnTo>
                <a:lnTo>
                  <a:pt x="2470277" y="1400619"/>
                </a:lnTo>
                <a:lnTo>
                  <a:pt x="2472525" y="1406944"/>
                </a:lnTo>
                <a:lnTo>
                  <a:pt x="2475915" y="1413713"/>
                </a:lnTo>
                <a:lnTo>
                  <a:pt x="2479306" y="1413713"/>
                </a:lnTo>
                <a:lnTo>
                  <a:pt x="2480995" y="1406944"/>
                </a:lnTo>
                <a:lnTo>
                  <a:pt x="2484145" y="1391907"/>
                </a:lnTo>
                <a:lnTo>
                  <a:pt x="2485872" y="1369263"/>
                </a:lnTo>
                <a:lnTo>
                  <a:pt x="2485999" y="1342174"/>
                </a:lnTo>
                <a:close/>
              </a:path>
            </a:pathLst>
          </a:custGeom>
          <a:solidFill>
            <a:srgbClr val="727DE8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536568" y="0"/>
            <a:ext cx="1751964" cy="1574800"/>
          </a:xfrm>
          <a:custGeom>
            <a:avLst/>
            <a:gdLst/>
            <a:ahLst/>
            <a:cxnLst/>
            <a:rect l="l" t="t" r="r" b="b"/>
            <a:pathLst>
              <a:path w="1751965" h="1574800">
                <a:moveTo>
                  <a:pt x="4076" y="253999"/>
                </a:moveTo>
                <a:lnTo>
                  <a:pt x="218" y="241299"/>
                </a:lnTo>
                <a:lnTo>
                  <a:pt x="0" y="228599"/>
                </a:lnTo>
                <a:lnTo>
                  <a:pt x="1819" y="228599"/>
                </a:lnTo>
                <a:lnTo>
                  <a:pt x="4076" y="215899"/>
                </a:lnTo>
                <a:lnTo>
                  <a:pt x="8921" y="190499"/>
                </a:lnTo>
                <a:lnTo>
                  <a:pt x="15659" y="177799"/>
                </a:lnTo>
                <a:lnTo>
                  <a:pt x="24241" y="165099"/>
                </a:lnTo>
                <a:lnTo>
                  <a:pt x="34618" y="139699"/>
                </a:lnTo>
                <a:lnTo>
                  <a:pt x="52833" y="114299"/>
                </a:lnTo>
                <a:lnTo>
                  <a:pt x="71243" y="88899"/>
                </a:lnTo>
                <a:lnTo>
                  <a:pt x="90235" y="63499"/>
                </a:lnTo>
                <a:lnTo>
                  <a:pt x="110197" y="50799"/>
                </a:lnTo>
                <a:lnTo>
                  <a:pt x="131486" y="25399"/>
                </a:lnTo>
                <a:lnTo>
                  <a:pt x="155493" y="12699"/>
                </a:lnTo>
                <a:lnTo>
                  <a:pt x="181829" y="0"/>
                </a:lnTo>
                <a:lnTo>
                  <a:pt x="221494" y="0"/>
                </a:lnTo>
                <a:lnTo>
                  <a:pt x="213729" y="12699"/>
                </a:lnTo>
                <a:lnTo>
                  <a:pt x="162999" y="12699"/>
                </a:lnTo>
                <a:lnTo>
                  <a:pt x="149701" y="25399"/>
                </a:lnTo>
                <a:lnTo>
                  <a:pt x="138151" y="25399"/>
                </a:lnTo>
                <a:lnTo>
                  <a:pt x="123025" y="50799"/>
                </a:lnTo>
                <a:lnTo>
                  <a:pt x="107997" y="63499"/>
                </a:lnTo>
                <a:lnTo>
                  <a:pt x="78620" y="88899"/>
                </a:lnTo>
                <a:lnTo>
                  <a:pt x="50447" y="126999"/>
                </a:lnTo>
                <a:lnTo>
                  <a:pt x="27953" y="165099"/>
                </a:lnTo>
                <a:lnTo>
                  <a:pt x="12156" y="203199"/>
                </a:lnTo>
                <a:lnTo>
                  <a:pt x="4076" y="253999"/>
                </a:lnTo>
                <a:close/>
              </a:path>
              <a:path w="1751965" h="1574800">
                <a:moveTo>
                  <a:pt x="89458" y="444499"/>
                </a:moveTo>
                <a:lnTo>
                  <a:pt x="79655" y="444499"/>
                </a:lnTo>
                <a:lnTo>
                  <a:pt x="78102" y="431799"/>
                </a:lnTo>
                <a:lnTo>
                  <a:pt x="77584" y="419099"/>
                </a:lnTo>
                <a:lnTo>
                  <a:pt x="76549" y="419099"/>
                </a:lnTo>
                <a:lnTo>
                  <a:pt x="71057" y="393699"/>
                </a:lnTo>
                <a:lnTo>
                  <a:pt x="65613" y="355599"/>
                </a:lnTo>
                <a:lnTo>
                  <a:pt x="60461" y="330199"/>
                </a:lnTo>
                <a:lnTo>
                  <a:pt x="52777" y="266699"/>
                </a:lnTo>
                <a:lnTo>
                  <a:pt x="53060" y="241299"/>
                </a:lnTo>
                <a:lnTo>
                  <a:pt x="58099" y="215899"/>
                </a:lnTo>
                <a:lnTo>
                  <a:pt x="69302" y="177799"/>
                </a:lnTo>
                <a:lnTo>
                  <a:pt x="92685" y="139699"/>
                </a:lnTo>
                <a:lnTo>
                  <a:pt x="117768" y="101599"/>
                </a:lnTo>
                <a:lnTo>
                  <a:pt x="145665" y="63499"/>
                </a:lnTo>
                <a:lnTo>
                  <a:pt x="177493" y="25399"/>
                </a:lnTo>
                <a:lnTo>
                  <a:pt x="183187" y="25399"/>
                </a:lnTo>
                <a:lnTo>
                  <a:pt x="192505" y="12699"/>
                </a:lnTo>
                <a:lnTo>
                  <a:pt x="200270" y="12699"/>
                </a:lnTo>
                <a:lnTo>
                  <a:pt x="173667" y="38099"/>
                </a:lnTo>
                <a:lnTo>
                  <a:pt x="148180" y="76199"/>
                </a:lnTo>
                <a:lnTo>
                  <a:pt x="124926" y="101599"/>
                </a:lnTo>
                <a:lnTo>
                  <a:pt x="105020" y="139699"/>
                </a:lnTo>
                <a:lnTo>
                  <a:pt x="101429" y="139699"/>
                </a:lnTo>
                <a:lnTo>
                  <a:pt x="97643" y="152399"/>
                </a:lnTo>
                <a:lnTo>
                  <a:pt x="93664" y="152399"/>
                </a:lnTo>
                <a:lnTo>
                  <a:pt x="89490" y="165099"/>
                </a:lnTo>
                <a:lnTo>
                  <a:pt x="71874" y="190499"/>
                </a:lnTo>
                <a:lnTo>
                  <a:pt x="61925" y="228599"/>
                </a:lnTo>
                <a:lnTo>
                  <a:pt x="58770" y="253999"/>
                </a:lnTo>
                <a:lnTo>
                  <a:pt x="61536" y="292099"/>
                </a:lnTo>
                <a:lnTo>
                  <a:pt x="66770" y="330199"/>
                </a:lnTo>
                <a:lnTo>
                  <a:pt x="72343" y="355599"/>
                </a:lnTo>
                <a:lnTo>
                  <a:pt x="78207" y="393699"/>
                </a:lnTo>
                <a:lnTo>
                  <a:pt x="84314" y="431799"/>
                </a:lnTo>
                <a:lnTo>
                  <a:pt x="89458" y="444499"/>
                </a:lnTo>
                <a:close/>
              </a:path>
              <a:path w="1751965" h="1574800">
                <a:moveTo>
                  <a:pt x="6834" y="292099"/>
                </a:moveTo>
                <a:lnTo>
                  <a:pt x="2248" y="292099"/>
                </a:lnTo>
                <a:lnTo>
                  <a:pt x="4594" y="279399"/>
                </a:lnTo>
                <a:lnTo>
                  <a:pt x="6834" y="292099"/>
                </a:lnTo>
                <a:close/>
              </a:path>
              <a:path w="1751965" h="1574800">
                <a:moveTo>
                  <a:pt x="12876" y="304799"/>
                </a:moveTo>
                <a:lnTo>
                  <a:pt x="6486" y="304799"/>
                </a:lnTo>
                <a:lnTo>
                  <a:pt x="2911" y="292099"/>
                </a:lnTo>
                <a:lnTo>
                  <a:pt x="8929" y="292099"/>
                </a:lnTo>
                <a:lnTo>
                  <a:pt x="12876" y="304799"/>
                </a:lnTo>
                <a:close/>
              </a:path>
              <a:path w="1751965" h="1574800">
                <a:moveTo>
                  <a:pt x="24265" y="342899"/>
                </a:moveTo>
                <a:lnTo>
                  <a:pt x="18643" y="342899"/>
                </a:lnTo>
                <a:lnTo>
                  <a:pt x="14623" y="330199"/>
                </a:lnTo>
                <a:lnTo>
                  <a:pt x="12836" y="317499"/>
                </a:lnTo>
                <a:lnTo>
                  <a:pt x="13911" y="317499"/>
                </a:lnTo>
                <a:lnTo>
                  <a:pt x="24265" y="342899"/>
                </a:lnTo>
                <a:close/>
              </a:path>
              <a:path w="1751965" h="1574800">
                <a:moveTo>
                  <a:pt x="60202" y="422807"/>
                </a:moveTo>
                <a:lnTo>
                  <a:pt x="56878" y="419099"/>
                </a:lnTo>
                <a:lnTo>
                  <a:pt x="59385" y="419099"/>
                </a:lnTo>
                <a:lnTo>
                  <a:pt x="60202" y="422807"/>
                </a:lnTo>
                <a:close/>
              </a:path>
              <a:path w="1751965" h="1574800">
                <a:moveTo>
                  <a:pt x="1208120" y="1549399"/>
                </a:moveTo>
                <a:lnTo>
                  <a:pt x="1146041" y="1549399"/>
                </a:lnTo>
                <a:lnTo>
                  <a:pt x="1100729" y="1536699"/>
                </a:lnTo>
                <a:lnTo>
                  <a:pt x="1059203" y="1523999"/>
                </a:lnTo>
                <a:lnTo>
                  <a:pt x="1020977" y="1511299"/>
                </a:lnTo>
                <a:lnTo>
                  <a:pt x="985565" y="1485899"/>
                </a:lnTo>
                <a:lnTo>
                  <a:pt x="953316" y="1447799"/>
                </a:lnTo>
                <a:lnTo>
                  <a:pt x="921699" y="1422399"/>
                </a:lnTo>
                <a:lnTo>
                  <a:pt x="890566" y="1396999"/>
                </a:lnTo>
                <a:lnTo>
                  <a:pt x="859773" y="1358899"/>
                </a:lnTo>
                <a:lnTo>
                  <a:pt x="851046" y="1346199"/>
                </a:lnTo>
                <a:lnTo>
                  <a:pt x="842755" y="1346199"/>
                </a:lnTo>
                <a:lnTo>
                  <a:pt x="834950" y="1333499"/>
                </a:lnTo>
                <a:lnTo>
                  <a:pt x="827678" y="1320799"/>
                </a:lnTo>
                <a:lnTo>
                  <a:pt x="797771" y="1282699"/>
                </a:lnTo>
                <a:lnTo>
                  <a:pt x="766153" y="1244599"/>
                </a:lnTo>
                <a:lnTo>
                  <a:pt x="733010" y="1206499"/>
                </a:lnTo>
                <a:lnTo>
                  <a:pt x="698531" y="1168399"/>
                </a:lnTo>
                <a:lnTo>
                  <a:pt x="662901" y="1130299"/>
                </a:lnTo>
                <a:lnTo>
                  <a:pt x="626307" y="1092199"/>
                </a:lnTo>
                <a:lnTo>
                  <a:pt x="603077" y="1079499"/>
                </a:lnTo>
                <a:lnTo>
                  <a:pt x="578294" y="1054099"/>
                </a:lnTo>
                <a:lnTo>
                  <a:pt x="552928" y="1041399"/>
                </a:lnTo>
                <a:lnTo>
                  <a:pt x="527951" y="1015999"/>
                </a:lnTo>
                <a:lnTo>
                  <a:pt x="482931" y="990599"/>
                </a:lnTo>
                <a:lnTo>
                  <a:pt x="438007" y="952499"/>
                </a:lnTo>
                <a:lnTo>
                  <a:pt x="393278" y="927099"/>
                </a:lnTo>
                <a:lnTo>
                  <a:pt x="348840" y="888999"/>
                </a:lnTo>
                <a:lnTo>
                  <a:pt x="337581" y="876299"/>
                </a:lnTo>
                <a:lnTo>
                  <a:pt x="327098" y="863599"/>
                </a:lnTo>
                <a:lnTo>
                  <a:pt x="317392" y="850899"/>
                </a:lnTo>
                <a:lnTo>
                  <a:pt x="308462" y="838199"/>
                </a:lnTo>
                <a:lnTo>
                  <a:pt x="278041" y="800099"/>
                </a:lnTo>
                <a:lnTo>
                  <a:pt x="247960" y="749299"/>
                </a:lnTo>
                <a:lnTo>
                  <a:pt x="217976" y="711199"/>
                </a:lnTo>
                <a:lnTo>
                  <a:pt x="187846" y="660399"/>
                </a:lnTo>
                <a:lnTo>
                  <a:pt x="168677" y="634999"/>
                </a:lnTo>
                <a:lnTo>
                  <a:pt x="150575" y="609599"/>
                </a:lnTo>
                <a:lnTo>
                  <a:pt x="134414" y="571499"/>
                </a:lnTo>
                <a:lnTo>
                  <a:pt x="121068" y="546099"/>
                </a:lnTo>
                <a:lnTo>
                  <a:pt x="110197" y="520699"/>
                </a:lnTo>
                <a:lnTo>
                  <a:pt x="97773" y="495299"/>
                </a:lnTo>
                <a:lnTo>
                  <a:pt x="83796" y="469899"/>
                </a:lnTo>
                <a:lnTo>
                  <a:pt x="68266" y="444499"/>
                </a:lnTo>
                <a:lnTo>
                  <a:pt x="65177" y="431799"/>
                </a:lnTo>
                <a:lnTo>
                  <a:pt x="62184" y="431799"/>
                </a:lnTo>
                <a:lnTo>
                  <a:pt x="60202" y="422807"/>
                </a:lnTo>
                <a:lnTo>
                  <a:pt x="79655" y="444499"/>
                </a:lnTo>
                <a:lnTo>
                  <a:pt x="89458" y="444499"/>
                </a:lnTo>
                <a:lnTo>
                  <a:pt x="96738" y="469899"/>
                </a:lnTo>
                <a:lnTo>
                  <a:pt x="106735" y="495299"/>
                </a:lnTo>
                <a:lnTo>
                  <a:pt x="120032" y="507999"/>
                </a:lnTo>
                <a:lnTo>
                  <a:pt x="126827" y="520699"/>
                </a:lnTo>
                <a:lnTo>
                  <a:pt x="120550" y="520699"/>
                </a:lnTo>
                <a:lnTo>
                  <a:pt x="123656" y="533399"/>
                </a:lnTo>
                <a:lnTo>
                  <a:pt x="125209" y="533399"/>
                </a:lnTo>
                <a:lnTo>
                  <a:pt x="127280" y="546099"/>
                </a:lnTo>
                <a:lnTo>
                  <a:pt x="140278" y="571499"/>
                </a:lnTo>
                <a:lnTo>
                  <a:pt x="155557" y="596899"/>
                </a:lnTo>
                <a:lnTo>
                  <a:pt x="172486" y="634999"/>
                </a:lnTo>
                <a:lnTo>
                  <a:pt x="190435" y="660399"/>
                </a:lnTo>
                <a:lnTo>
                  <a:pt x="221430" y="698499"/>
                </a:lnTo>
                <a:lnTo>
                  <a:pt x="252425" y="749299"/>
                </a:lnTo>
                <a:lnTo>
                  <a:pt x="283614" y="787399"/>
                </a:lnTo>
                <a:lnTo>
                  <a:pt x="315191" y="838199"/>
                </a:lnTo>
                <a:lnTo>
                  <a:pt x="324129" y="850899"/>
                </a:lnTo>
                <a:lnTo>
                  <a:pt x="333892" y="863599"/>
                </a:lnTo>
                <a:lnTo>
                  <a:pt x="344528" y="876299"/>
                </a:lnTo>
                <a:lnTo>
                  <a:pt x="356087" y="888999"/>
                </a:lnTo>
                <a:lnTo>
                  <a:pt x="400606" y="914399"/>
                </a:lnTo>
                <a:lnTo>
                  <a:pt x="490614" y="990599"/>
                </a:lnTo>
                <a:lnTo>
                  <a:pt x="535716" y="1015999"/>
                </a:lnTo>
                <a:lnTo>
                  <a:pt x="560378" y="1028699"/>
                </a:lnTo>
                <a:lnTo>
                  <a:pt x="585476" y="1054099"/>
                </a:lnTo>
                <a:lnTo>
                  <a:pt x="609895" y="1066799"/>
                </a:lnTo>
                <a:lnTo>
                  <a:pt x="632519" y="1092199"/>
                </a:lnTo>
                <a:lnTo>
                  <a:pt x="671037" y="1130299"/>
                </a:lnTo>
                <a:lnTo>
                  <a:pt x="708711" y="1168399"/>
                </a:lnTo>
                <a:lnTo>
                  <a:pt x="745191" y="1206499"/>
                </a:lnTo>
                <a:lnTo>
                  <a:pt x="780131" y="1244599"/>
                </a:lnTo>
                <a:lnTo>
                  <a:pt x="813183" y="1295399"/>
                </a:lnTo>
                <a:lnTo>
                  <a:pt x="824863" y="1308099"/>
                </a:lnTo>
                <a:lnTo>
                  <a:pt x="836349" y="1320799"/>
                </a:lnTo>
                <a:lnTo>
                  <a:pt x="848417" y="1333499"/>
                </a:lnTo>
                <a:lnTo>
                  <a:pt x="861843" y="1358899"/>
                </a:lnTo>
                <a:lnTo>
                  <a:pt x="895831" y="1384299"/>
                </a:lnTo>
                <a:lnTo>
                  <a:pt x="930304" y="1422399"/>
                </a:lnTo>
                <a:lnTo>
                  <a:pt x="965360" y="1447799"/>
                </a:lnTo>
                <a:lnTo>
                  <a:pt x="1001095" y="1485899"/>
                </a:lnTo>
                <a:lnTo>
                  <a:pt x="1031880" y="1511299"/>
                </a:lnTo>
                <a:lnTo>
                  <a:pt x="1065285" y="1523999"/>
                </a:lnTo>
                <a:lnTo>
                  <a:pt x="1101408" y="1536699"/>
                </a:lnTo>
                <a:lnTo>
                  <a:pt x="1185448" y="1536699"/>
                </a:lnTo>
                <a:lnTo>
                  <a:pt x="1208120" y="1549399"/>
                </a:lnTo>
                <a:close/>
              </a:path>
              <a:path w="1751965" h="1574800">
                <a:moveTo>
                  <a:pt x="144880" y="546099"/>
                </a:moveTo>
                <a:lnTo>
                  <a:pt x="120550" y="520699"/>
                </a:lnTo>
                <a:lnTo>
                  <a:pt x="133233" y="520699"/>
                </a:lnTo>
                <a:lnTo>
                  <a:pt x="139251" y="533399"/>
                </a:lnTo>
                <a:lnTo>
                  <a:pt x="144880" y="546099"/>
                </a:lnTo>
                <a:close/>
              </a:path>
              <a:path w="1751965" h="1574800">
                <a:moveTo>
                  <a:pt x="152482" y="552785"/>
                </a:moveTo>
                <a:lnTo>
                  <a:pt x="146950" y="546099"/>
                </a:lnTo>
                <a:lnTo>
                  <a:pt x="150574" y="546099"/>
                </a:lnTo>
                <a:lnTo>
                  <a:pt x="152482" y="552785"/>
                </a:lnTo>
                <a:close/>
              </a:path>
              <a:path w="1751965" h="1574800">
                <a:moveTo>
                  <a:pt x="158517" y="560111"/>
                </a:moveTo>
                <a:lnTo>
                  <a:pt x="157304" y="558799"/>
                </a:lnTo>
                <a:lnTo>
                  <a:pt x="154198" y="558799"/>
                </a:lnTo>
                <a:lnTo>
                  <a:pt x="152482" y="552785"/>
                </a:lnTo>
                <a:lnTo>
                  <a:pt x="157457" y="558799"/>
                </a:lnTo>
                <a:lnTo>
                  <a:pt x="158517" y="560111"/>
                </a:lnTo>
                <a:close/>
              </a:path>
              <a:path w="1751965" h="1574800">
                <a:moveTo>
                  <a:pt x="1617372" y="1523999"/>
                </a:moveTo>
                <a:lnTo>
                  <a:pt x="1194660" y="1523999"/>
                </a:lnTo>
                <a:lnTo>
                  <a:pt x="1114341" y="1498599"/>
                </a:lnTo>
                <a:lnTo>
                  <a:pt x="1075638" y="1473199"/>
                </a:lnTo>
                <a:lnTo>
                  <a:pt x="1038067" y="1460499"/>
                </a:lnTo>
                <a:lnTo>
                  <a:pt x="1002195" y="1435099"/>
                </a:lnTo>
                <a:lnTo>
                  <a:pt x="967972" y="1409699"/>
                </a:lnTo>
                <a:lnTo>
                  <a:pt x="935351" y="1384299"/>
                </a:lnTo>
                <a:lnTo>
                  <a:pt x="900595" y="1346199"/>
                </a:lnTo>
                <a:lnTo>
                  <a:pt x="869673" y="1308099"/>
                </a:lnTo>
                <a:lnTo>
                  <a:pt x="840789" y="1269999"/>
                </a:lnTo>
                <a:lnTo>
                  <a:pt x="812148" y="1231899"/>
                </a:lnTo>
                <a:lnTo>
                  <a:pt x="792735" y="1206499"/>
                </a:lnTo>
                <a:lnTo>
                  <a:pt x="774876" y="1168399"/>
                </a:lnTo>
                <a:lnTo>
                  <a:pt x="757405" y="1142999"/>
                </a:lnTo>
                <a:lnTo>
                  <a:pt x="739157" y="1117599"/>
                </a:lnTo>
                <a:lnTo>
                  <a:pt x="726102" y="1092199"/>
                </a:lnTo>
                <a:lnTo>
                  <a:pt x="712368" y="1079499"/>
                </a:lnTo>
                <a:lnTo>
                  <a:pt x="697663" y="1054099"/>
                </a:lnTo>
                <a:lnTo>
                  <a:pt x="681696" y="1041399"/>
                </a:lnTo>
                <a:lnTo>
                  <a:pt x="654365" y="1015999"/>
                </a:lnTo>
                <a:lnTo>
                  <a:pt x="596015" y="965199"/>
                </a:lnTo>
                <a:lnTo>
                  <a:pt x="567811" y="952499"/>
                </a:lnTo>
                <a:lnTo>
                  <a:pt x="543456" y="927099"/>
                </a:lnTo>
                <a:lnTo>
                  <a:pt x="517403" y="914399"/>
                </a:lnTo>
                <a:lnTo>
                  <a:pt x="490282" y="888999"/>
                </a:lnTo>
                <a:lnTo>
                  <a:pt x="462725" y="876299"/>
                </a:lnTo>
                <a:lnTo>
                  <a:pt x="435952" y="863599"/>
                </a:lnTo>
                <a:lnTo>
                  <a:pt x="412382" y="838199"/>
                </a:lnTo>
                <a:lnTo>
                  <a:pt x="392112" y="812799"/>
                </a:lnTo>
                <a:lnTo>
                  <a:pt x="375240" y="787399"/>
                </a:lnTo>
                <a:lnTo>
                  <a:pt x="370290" y="787399"/>
                </a:lnTo>
                <a:lnTo>
                  <a:pt x="364757" y="774699"/>
                </a:lnTo>
                <a:lnTo>
                  <a:pt x="358642" y="761999"/>
                </a:lnTo>
                <a:lnTo>
                  <a:pt x="351945" y="761999"/>
                </a:lnTo>
                <a:lnTo>
                  <a:pt x="230375" y="647699"/>
                </a:lnTo>
                <a:lnTo>
                  <a:pt x="190434" y="609599"/>
                </a:lnTo>
                <a:lnTo>
                  <a:pt x="178471" y="596899"/>
                </a:lnTo>
                <a:lnTo>
                  <a:pt x="167722" y="571499"/>
                </a:lnTo>
                <a:lnTo>
                  <a:pt x="158517" y="560111"/>
                </a:lnTo>
                <a:lnTo>
                  <a:pt x="180809" y="584199"/>
                </a:lnTo>
                <a:lnTo>
                  <a:pt x="207517" y="622299"/>
                </a:lnTo>
                <a:lnTo>
                  <a:pt x="263942" y="673099"/>
                </a:lnTo>
                <a:lnTo>
                  <a:pt x="299394" y="698499"/>
                </a:lnTo>
                <a:lnTo>
                  <a:pt x="335905" y="736599"/>
                </a:lnTo>
                <a:lnTo>
                  <a:pt x="373204" y="774699"/>
                </a:lnTo>
                <a:lnTo>
                  <a:pt x="449079" y="825499"/>
                </a:lnTo>
                <a:lnTo>
                  <a:pt x="487111" y="863599"/>
                </a:lnTo>
                <a:lnTo>
                  <a:pt x="524844" y="888999"/>
                </a:lnTo>
                <a:lnTo>
                  <a:pt x="568514" y="927099"/>
                </a:lnTo>
                <a:lnTo>
                  <a:pt x="612912" y="965199"/>
                </a:lnTo>
                <a:lnTo>
                  <a:pt x="656242" y="990599"/>
                </a:lnTo>
                <a:lnTo>
                  <a:pt x="696709" y="1041399"/>
                </a:lnTo>
                <a:lnTo>
                  <a:pt x="715344" y="1054099"/>
                </a:lnTo>
                <a:lnTo>
                  <a:pt x="733204" y="1079499"/>
                </a:lnTo>
                <a:lnTo>
                  <a:pt x="750287" y="1104899"/>
                </a:lnTo>
                <a:lnTo>
                  <a:pt x="766593" y="1117599"/>
                </a:lnTo>
                <a:lnTo>
                  <a:pt x="785771" y="1155699"/>
                </a:lnTo>
                <a:lnTo>
                  <a:pt x="823738" y="1206499"/>
                </a:lnTo>
                <a:lnTo>
                  <a:pt x="843207" y="1231899"/>
                </a:lnTo>
                <a:lnTo>
                  <a:pt x="851563" y="1244599"/>
                </a:lnTo>
                <a:lnTo>
                  <a:pt x="860355" y="1257299"/>
                </a:lnTo>
                <a:lnTo>
                  <a:pt x="869632" y="1269999"/>
                </a:lnTo>
                <a:lnTo>
                  <a:pt x="879444" y="1269999"/>
                </a:lnTo>
                <a:lnTo>
                  <a:pt x="904469" y="1295399"/>
                </a:lnTo>
                <a:lnTo>
                  <a:pt x="980906" y="1371599"/>
                </a:lnTo>
                <a:lnTo>
                  <a:pt x="994883" y="1371599"/>
                </a:lnTo>
                <a:lnTo>
                  <a:pt x="1026047" y="1396999"/>
                </a:lnTo>
                <a:lnTo>
                  <a:pt x="1058620" y="1409699"/>
                </a:lnTo>
                <a:lnTo>
                  <a:pt x="1125851" y="1435099"/>
                </a:lnTo>
                <a:lnTo>
                  <a:pt x="1198001" y="1460499"/>
                </a:lnTo>
                <a:lnTo>
                  <a:pt x="1234682" y="1460499"/>
                </a:lnTo>
                <a:lnTo>
                  <a:pt x="1271315" y="1473199"/>
                </a:lnTo>
                <a:lnTo>
                  <a:pt x="1316149" y="1485899"/>
                </a:lnTo>
                <a:lnTo>
                  <a:pt x="1361323" y="1485899"/>
                </a:lnTo>
                <a:lnTo>
                  <a:pt x="1406789" y="1498599"/>
                </a:lnTo>
                <a:lnTo>
                  <a:pt x="1452497" y="1498599"/>
                </a:lnTo>
                <a:lnTo>
                  <a:pt x="1473689" y="1511299"/>
                </a:lnTo>
                <a:lnTo>
                  <a:pt x="1651716" y="1511299"/>
                </a:lnTo>
                <a:lnTo>
                  <a:pt x="1617372" y="1523999"/>
                </a:lnTo>
                <a:close/>
              </a:path>
              <a:path w="1751965" h="1574800">
                <a:moveTo>
                  <a:pt x="1751430" y="1511299"/>
                </a:moveTo>
                <a:lnTo>
                  <a:pt x="1515684" y="1511299"/>
                </a:lnTo>
                <a:lnTo>
                  <a:pt x="1536876" y="1498599"/>
                </a:lnTo>
                <a:lnTo>
                  <a:pt x="1605207" y="1498599"/>
                </a:lnTo>
                <a:lnTo>
                  <a:pt x="1632773" y="1485899"/>
                </a:lnTo>
                <a:lnTo>
                  <a:pt x="1687904" y="1473199"/>
                </a:lnTo>
                <a:lnTo>
                  <a:pt x="1715469" y="1473199"/>
                </a:lnTo>
                <a:lnTo>
                  <a:pt x="1751430" y="1460499"/>
                </a:lnTo>
                <a:lnTo>
                  <a:pt x="1751430" y="1511299"/>
                </a:lnTo>
                <a:close/>
              </a:path>
              <a:path w="1751965" h="1574800">
                <a:moveTo>
                  <a:pt x="1316870" y="1562099"/>
                </a:moveTo>
                <a:lnTo>
                  <a:pt x="1250989" y="1562099"/>
                </a:lnTo>
                <a:lnTo>
                  <a:pt x="1228867" y="1549399"/>
                </a:lnTo>
                <a:lnTo>
                  <a:pt x="1365392" y="1549399"/>
                </a:lnTo>
                <a:lnTo>
                  <a:pt x="1316870" y="1562099"/>
                </a:lnTo>
                <a:close/>
              </a:path>
              <a:path w="1751965" h="1574800">
                <a:moveTo>
                  <a:pt x="1537822" y="1562099"/>
                </a:moveTo>
                <a:lnTo>
                  <a:pt x="1510476" y="1562099"/>
                </a:lnTo>
                <a:lnTo>
                  <a:pt x="1462244" y="1549399"/>
                </a:lnTo>
                <a:lnTo>
                  <a:pt x="1490286" y="1549399"/>
                </a:lnTo>
                <a:lnTo>
                  <a:pt x="1537822" y="1562099"/>
                </a:lnTo>
                <a:close/>
              </a:path>
              <a:path w="1751965" h="1574800">
                <a:moveTo>
                  <a:pt x="1751430" y="1562099"/>
                </a:moveTo>
                <a:lnTo>
                  <a:pt x="1681304" y="1562099"/>
                </a:lnTo>
                <a:lnTo>
                  <a:pt x="1733507" y="1549399"/>
                </a:lnTo>
                <a:lnTo>
                  <a:pt x="1751430" y="1549399"/>
                </a:lnTo>
                <a:lnTo>
                  <a:pt x="1751430" y="1562099"/>
                </a:lnTo>
                <a:close/>
              </a:path>
              <a:path w="1751965" h="1574800">
                <a:moveTo>
                  <a:pt x="1605912" y="1574799"/>
                </a:moveTo>
                <a:lnTo>
                  <a:pt x="1573954" y="1562099"/>
                </a:lnTo>
                <a:lnTo>
                  <a:pt x="1637821" y="1562099"/>
                </a:lnTo>
                <a:lnTo>
                  <a:pt x="1605912" y="15747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513028" y="5749400"/>
            <a:ext cx="13575030" cy="3854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700"/>
              </a:lnSpc>
              <a:spcBef>
                <a:spcPts val="100"/>
              </a:spcBef>
            </a:pPr>
            <a:r>
              <a:rPr sz="3650" spc="-125" dirty="0">
                <a:latin typeface="Verdana"/>
                <a:cs typeface="Verdana"/>
              </a:rPr>
              <a:t>Концепція</a:t>
            </a:r>
            <a:r>
              <a:rPr sz="3650" spc="-120" dirty="0">
                <a:latin typeface="Verdana"/>
                <a:cs typeface="Verdana"/>
              </a:rPr>
              <a:t> </a:t>
            </a:r>
            <a:r>
              <a:rPr sz="3650" spc="-315" dirty="0">
                <a:latin typeface="Verdana"/>
                <a:cs typeface="Verdana"/>
              </a:rPr>
              <a:t>НУШ</a:t>
            </a:r>
            <a:r>
              <a:rPr sz="3650" spc="-310" dirty="0">
                <a:latin typeface="Verdana"/>
                <a:cs typeface="Verdana"/>
              </a:rPr>
              <a:t> </a:t>
            </a:r>
            <a:r>
              <a:rPr sz="3650" spc="30" dirty="0">
                <a:latin typeface="Verdana"/>
                <a:cs typeface="Verdana"/>
              </a:rPr>
              <a:t>пропонує</a:t>
            </a:r>
            <a:r>
              <a:rPr sz="3650" spc="35" dirty="0">
                <a:latin typeface="Verdana"/>
                <a:cs typeface="Verdana"/>
              </a:rPr>
              <a:t> </a:t>
            </a:r>
            <a:r>
              <a:rPr sz="3650" spc="-140" dirty="0">
                <a:latin typeface="Verdana"/>
                <a:cs typeface="Verdana"/>
              </a:rPr>
              <a:t>також</a:t>
            </a:r>
            <a:r>
              <a:rPr sz="3650" spc="-135" dirty="0">
                <a:latin typeface="Verdana"/>
                <a:cs typeface="Verdana"/>
              </a:rPr>
              <a:t> </a:t>
            </a:r>
            <a:r>
              <a:rPr sz="3650" spc="-60" dirty="0">
                <a:latin typeface="Verdana"/>
                <a:cs typeface="Verdana"/>
              </a:rPr>
              <a:t>впроваджувати </a:t>
            </a:r>
            <a:r>
              <a:rPr sz="3650" spc="-1270" dirty="0">
                <a:latin typeface="Verdana"/>
                <a:cs typeface="Verdana"/>
              </a:rPr>
              <a:t> </a:t>
            </a:r>
            <a:r>
              <a:rPr sz="3650" spc="-50" dirty="0">
                <a:latin typeface="Verdana"/>
                <a:cs typeface="Verdana"/>
              </a:rPr>
              <a:t>інтегроване </a:t>
            </a:r>
            <a:r>
              <a:rPr sz="3650" spc="-60" dirty="0">
                <a:latin typeface="Verdana"/>
                <a:cs typeface="Verdana"/>
              </a:rPr>
              <a:t>та </a:t>
            </a:r>
            <a:r>
              <a:rPr sz="3650" spc="-40" dirty="0">
                <a:latin typeface="Verdana"/>
                <a:cs typeface="Verdana"/>
              </a:rPr>
              <a:t>проектне </a:t>
            </a:r>
            <a:r>
              <a:rPr sz="3650" spc="-114" dirty="0">
                <a:latin typeface="Verdana"/>
                <a:cs typeface="Verdana"/>
              </a:rPr>
              <a:t>навчання. </a:t>
            </a:r>
            <a:r>
              <a:rPr sz="3650" spc="-5" dirty="0">
                <a:latin typeface="Verdana"/>
                <a:cs typeface="Verdana"/>
              </a:rPr>
              <a:t>Це </a:t>
            </a:r>
            <a:r>
              <a:rPr sz="3650" spc="55" dirty="0">
                <a:latin typeface="Verdana"/>
                <a:cs typeface="Verdana"/>
              </a:rPr>
              <a:t>сприяє </a:t>
            </a:r>
            <a:r>
              <a:rPr sz="3650" spc="-125" dirty="0">
                <a:latin typeface="Verdana"/>
                <a:cs typeface="Verdana"/>
              </a:rPr>
              <a:t>тому, </a:t>
            </a:r>
            <a:r>
              <a:rPr sz="3650" spc="-10" dirty="0">
                <a:latin typeface="Verdana"/>
                <a:cs typeface="Verdana"/>
              </a:rPr>
              <a:t>що </a:t>
            </a:r>
            <a:r>
              <a:rPr sz="3650" spc="-5" dirty="0">
                <a:latin typeface="Verdana"/>
                <a:cs typeface="Verdana"/>
              </a:rPr>
              <a:t> </a:t>
            </a:r>
            <a:r>
              <a:rPr sz="3650" spc="-229" dirty="0">
                <a:latin typeface="Verdana"/>
                <a:cs typeface="Verdana"/>
              </a:rPr>
              <a:t>учні </a:t>
            </a:r>
            <a:r>
              <a:rPr sz="3650" spc="-90" dirty="0">
                <a:latin typeface="Verdana"/>
                <a:cs typeface="Verdana"/>
              </a:rPr>
              <a:t>отримують </a:t>
            </a:r>
            <a:r>
              <a:rPr sz="3650" spc="-55" dirty="0">
                <a:latin typeface="Verdana"/>
                <a:cs typeface="Verdana"/>
              </a:rPr>
              <a:t>цілісне </a:t>
            </a:r>
            <a:r>
              <a:rPr sz="3650" spc="-180" dirty="0">
                <a:latin typeface="Verdana"/>
                <a:cs typeface="Verdana"/>
              </a:rPr>
              <a:t>уявлення </a:t>
            </a:r>
            <a:r>
              <a:rPr sz="3650" spc="75" dirty="0">
                <a:latin typeface="Verdana"/>
                <a:cs typeface="Verdana"/>
              </a:rPr>
              <a:t>про </a:t>
            </a:r>
            <a:r>
              <a:rPr sz="3650" spc="-165" dirty="0">
                <a:latin typeface="Verdana"/>
                <a:cs typeface="Verdana"/>
              </a:rPr>
              <a:t>світ, </a:t>
            </a:r>
            <a:r>
              <a:rPr sz="3650" spc="75" dirty="0">
                <a:latin typeface="Verdana"/>
                <a:cs typeface="Verdana"/>
              </a:rPr>
              <a:t>адже </a:t>
            </a:r>
            <a:r>
              <a:rPr sz="3650" spc="-145" dirty="0">
                <a:latin typeface="Verdana"/>
                <a:cs typeface="Verdana"/>
              </a:rPr>
              <a:t>вивчають </a:t>
            </a:r>
            <a:r>
              <a:rPr sz="3650" spc="-140" dirty="0">
                <a:latin typeface="Verdana"/>
                <a:cs typeface="Verdana"/>
              </a:rPr>
              <a:t> </a:t>
            </a:r>
            <a:r>
              <a:rPr sz="3650" spc="-120" dirty="0">
                <a:latin typeface="Verdana"/>
                <a:cs typeface="Verdana"/>
              </a:rPr>
              <a:t>явища</a:t>
            </a:r>
            <a:r>
              <a:rPr sz="3650" spc="-114" dirty="0">
                <a:latin typeface="Verdana"/>
                <a:cs typeface="Verdana"/>
              </a:rPr>
              <a:t> </a:t>
            </a:r>
            <a:r>
              <a:rPr sz="3650" spc="-165" dirty="0">
                <a:latin typeface="Verdana"/>
                <a:cs typeface="Verdana"/>
              </a:rPr>
              <a:t>з</a:t>
            </a:r>
            <a:r>
              <a:rPr sz="3650" spc="-160" dirty="0">
                <a:latin typeface="Verdana"/>
                <a:cs typeface="Verdana"/>
              </a:rPr>
              <a:t> </a:t>
            </a:r>
            <a:r>
              <a:rPr sz="3650" spc="-145" dirty="0">
                <a:latin typeface="Verdana"/>
                <a:cs typeface="Verdana"/>
              </a:rPr>
              <a:t>погляду</a:t>
            </a:r>
            <a:r>
              <a:rPr sz="3650" spc="-140" dirty="0">
                <a:latin typeface="Verdana"/>
                <a:cs typeface="Verdana"/>
              </a:rPr>
              <a:t> </a:t>
            </a:r>
            <a:r>
              <a:rPr sz="3650" spc="-150" dirty="0">
                <a:latin typeface="Verdana"/>
                <a:cs typeface="Verdana"/>
              </a:rPr>
              <a:t>різних</a:t>
            </a:r>
            <a:r>
              <a:rPr sz="3650" spc="-145" dirty="0">
                <a:latin typeface="Verdana"/>
                <a:cs typeface="Verdana"/>
              </a:rPr>
              <a:t> </a:t>
            </a:r>
            <a:r>
              <a:rPr sz="3650" spc="-110" dirty="0">
                <a:latin typeface="Verdana"/>
                <a:cs typeface="Verdana"/>
              </a:rPr>
              <a:t>наук</a:t>
            </a:r>
            <a:r>
              <a:rPr sz="3650" spc="-105" dirty="0">
                <a:latin typeface="Verdana"/>
                <a:cs typeface="Verdana"/>
              </a:rPr>
              <a:t> </a:t>
            </a:r>
            <a:r>
              <a:rPr sz="3650" spc="-60" dirty="0">
                <a:latin typeface="Verdana"/>
                <a:cs typeface="Verdana"/>
              </a:rPr>
              <a:t>та</a:t>
            </a:r>
            <a:r>
              <a:rPr sz="3650" spc="-55" dirty="0">
                <a:latin typeface="Verdana"/>
                <a:cs typeface="Verdana"/>
              </a:rPr>
              <a:t> </a:t>
            </a:r>
            <a:r>
              <a:rPr sz="3650" spc="-120" dirty="0">
                <a:latin typeface="Verdana"/>
                <a:cs typeface="Verdana"/>
              </a:rPr>
              <a:t>вчаться</a:t>
            </a:r>
            <a:r>
              <a:rPr sz="3650" spc="-114" dirty="0">
                <a:latin typeface="Verdana"/>
                <a:cs typeface="Verdana"/>
              </a:rPr>
              <a:t> </a:t>
            </a:r>
            <a:r>
              <a:rPr sz="3650" spc="-140" dirty="0">
                <a:latin typeface="Verdana"/>
                <a:cs typeface="Verdana"/>
              </a:rPr>
              <a:t>вирішувати </a:t>
            </a:r>
            <a:r>
              <a:rPr sz="3650" spc="-135" dirty="0">
                <a:latin typeface="Verdana"/>
                <a:cs typeface="Verdana"/>
              </a:rPr>
              <a:t> </a:t>
            </a:r>
            <a:r>
              <a:rPr sz="3650" spc="-25" dirty="0">
                <a:latin typeface="Verdana"/>
                <a:cs typeface="Verdana"/>
              </a:rPr>
              <a:t>реальні</a:t>
            </a:r>
            <a:r>
              <a:rPr sz="3650" spc="-20" dirty="0">
                <a:latin typeface="Verdana"/>
                <a:cs typeface="Verdana"/>
              </a:rPr>
              <a:t> </a:t>
            </a:r>
            <a:r>
              <a:rPr sz="3650" spc="50" dirty="0">
                <a:latin typeface="Verdana"/>
                <a:cs typeface="Verdana"/>
              </a:rPr>
              <a:t>проблеми</a:t>
            </a:r>
            <a:r>
              <a:rPr sz="3650" spc="55" dirty="0">
                <a:latin typeface="Verdana"/>
                <a:cs typeface="Verdana"/>
              </a:rPr>
              <a:t> </a:t>
            </a:r>
            <a:r>
              <a:rPr sz="3650" spc="65" dirty="0">
                <a:latin typeface="Verdana"/>
                <a:cs typeface="Verdana"/>
              </a:rPr>
              <a:t>за</a:t>
            </a:r>
            <a:r>
              <a:rPr sz="3650" spc="70" dirty="0">
                <a:latin typeface="Verdana"/>
                <a:cs typeface="Verdana"/>
              </a:rPr>
              <a:t> </a:t>
            </a:r>
            <a:r>
              <a:rPr sz="3650" spc="55" dirty="0">
                <a:latin typeface="Verdana"/>
                <a:cs typeface="Verdana"/>
              </a:rPr>
              <a:t>допомогою</a:t>
            </a:r>
            <a:r>
              <a:rPr sz="3650" spc="60" dirty="0">
                <a:latin typeface="Verdana"/>
                <a:cs typeface="Verdana"/>
              </a:rPr>
              <a:t> </a:t>
            </a:r>
            <a:r>
              <a:rPr sz="3650" spc="-75" dirty="0">
                <a:latin typeface="Verdana"/>
                <a:cs typeface="Verdana"/>
              </a:rPr>
              <a:t>знань</a:t>
            </a:r>
            <a:r>
              <a:rPr sz="3650" spc="-70" dirty="0">
                <a:latin typeface="Verdana"/>
                <a:cs typeface="Verdana"/>
              </a:rPr>
              <a:t> </a:t>
            </a:r>
            <a:r>
              <a:rPr sz="3650" spc="-165" dirty="0">
                <a:latin typeface="Verdana"/>
                <a:cs typeface="Verdana"/>
              </a:rPr>
              <a:t>з</a:t>
            </a:r>
            <a:r>
              <a:rPr sz="3650" spc="-160" dirty="0">
                <a:latin typeface="Verdana"/>
                <a:cs typeface="Verdana"/>
              </a:rPr>
              <a:t> </a:t>
            </a:r>
            <a:r>
              <a:rPr sz="3650" spc="-150" dirty="0">
                <a:latin typeface="Verdana"/>
                <a:cs typeface="Verdana"/>
              </a:rPr>
              <a:t>різних </a:t>
            </a:r>
            <a:r>
              <a:rPr sz="3650" spc="-145" dirty="0">
                <a:latin typeface="Verdana"/>
                <a:cs typeface="Verdana"/>
              </a:rPr>
              <a:t> </a:t>
            </a:r>
            <a:r>
              <a:rPr sz="3650" spc="-85" dirty="0">
                <a:latin typeface="Verdana"/>
                <a:cs typeface="Verdana"/>
              </a:rPr>
              <a:t>дисциплін.</a:t>
            </a:r>
            <a:endParaRPr sz="365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97397" y="9076727"/>
            <a:ext cx="2415540" cy="1209040"/>
          </a:xfrm>
          <a:custGeom>
            <a:avLst/>
            <a:gdLst/>
            <a:ahLst/>
            <a:cxnLst/>
            <a:rect l="l" t="t" r="r" b="b"/>
            <a:pathLst>
              <a:path w="2415540" h="1209040">
                <a:moveTo>
                  <a:pt x="1603389" y="24129"/>
                </a:moveTo>
                <a:lnTo>
                  <a:pt x="1542134" y="24129"/>
                </a:lnTo>
                <a:lnTo>
                  <a:pt x="1575054" y="21589"/>
                </a:lnTo>
                <a:lnTo>
                  <a:pt x="1607780" y="16509"/>
                </a:lnTo>
                <a:lnTo>
                  <a:pt x="1640409" y="10159"/>
                </a:lnTo>
                <a:lnTo>
                  <a:pt x="1692814" y="2539"/>
                </a:lnTo>
                <a:lnTo>
                  <a:pt x="1745171" y="0"/>
                </a:lnTo>
                <a:lnTo>
                  <a:pt x="1797431" y="2539"/>
                </a:lnTo>
                <a:lnTo>
                  <a:pt x="1820593" y="7619"/>
                </a:lnTo>
                <a:lnTo>
                  <a:pt x="1721747" y="7619"/>
                </a:lnTo>
                <a:lnTo>
                  <a:pt x="1687379" y="10159"/>
                </a:lnTo>
                <a:lnTo>
                  <a:pt x="1653350" y="15239"/>
                </a:lnTo>
                <a:lnTo>
                  <a:pt x="1603389" y="24129"/>
                </a:lnTo>
                <a:close/>
              </a:path>
              <a:path w="2415540" h="1209040">
                <a:moveTo>
                  <a:pt x="373799" y="651509"/>
                </a:moveTo>
                <a:lnTo>
                  <a:pt x="233401" y="651509"/>
                </a:lnTo>
                <a:lnTo>
                  <a:pt x="255029" y="648969"/>
                </a:lnTo>
                <a:lnTo>
                  <a:pt x="313121" y="641349"/>
                </a:lnTo>
                <a:lnTo>
                  <a:pt x="365922" y="628649"/>
                </a:lnTo>
                <a:lnTo>
                  <a:pt x="418724" y="619759"/>
                </a:lnTo>
                <a:lnTo>
                  <a:pt x="468897" y="615949"/>
                </a:lnTo>
                <a:lnTo>
                  <a:pt x="519215" y="613409"/>
                </a:lnTo>
                <a:lnTo>
                  <a:pt x="620095" y="610869"/>
                </a:lnTo>
                <a:lnTo>
                  <a:pt x="660497" y="607059"/>
                </a:lnTo>
                <a:lnTo>
                  <a:pt x="699880" y="599439"/>
                </a:lnTo>
                <a:lnTo>
                  <a:pt x="737807" y="585469"/>
                </a:lnTo>
                <a:lnTo>
                  <a:pt x="773841" y="566419"/>
                </a:lnTo>
                <a:lnTo>
                  <a:pt x="788489" y="557529"/>
                </a:lnTo>
                <a:lnTo>
                  <a:pt x="803671" y="549909"/>
                </a:lnTo>
                <a:lnTo>
                  <a:pt x="819339" y="542289"/>
                </a:lnTo>
                <a:lnTo>
                  <a:pt x="835443" y="535939"/>
                </a:lnTo>
                <a:lnTo>
                  <a:pt x="858729" y="528319"/>
                </a:lnTo>
                <a:lnTo>
                  <a:pt x="881191" y="518159"/>
                </a:lnTo>
                <a:lnTo>
                  <a:pt x="902779" y="506729"/>
                </a:lnTo>
                <a:lnTo>
                  <a:pt x="923445" y="494029"/>
                </a:lnTo>
                <a:lnTo>
                  <a:pt x="1003230" y="435609"/>
                </a:lnTo>
                <a:lnTo>
                  <a:pt x="1043195" y="407669"/>
                </a:lnTo>
                <a:lnTo>
                  <a:pt x="1114447" y="355599"/>
                </a:lnTo>
                <a:lnTo>
                  <a:pt x="1143064" y="330199"/>
                </a:lnTo>
                <a:lnTo>
                  <a:pt x="1167993" y="302259"/>
                </a:lnTo>
                <a:lnTo>
                  <a:pt x="1200613" y="246379"/>
                </a:lnTo>
                <a:lnTo>
                  <a:pt x="1216507" y="227329"/>
                </a:lnTo>
                <a:lnTo>
                  <a:pt x="1235216" y="212089"/>
                </a:lnTo>
                <a:lnTo>
                  <a:pt x="1256303" y="199389"/>
                </a:lnTo>
                <a:lnTo>
                  <a:pt x="1293202" y="181609"/>
                </a:lnTo>
                <a:lnTo>
                  <a:pt x="1330199" y="162559"/>
                </a:lnTo>
                <a:lnTo>
                  <a:pt x="1367390" y="146049"/>
                </a:lnTo>
                <a:lnTo>
                  <a:pt x="1404872" y="128269"/>
                </a:lnTo>
                <a:lnTo>
                  <a:pt x="1467897" y="100329"/>
                </a:lnTo>
                <a:lnTo>
                  <a:pt x="1531699" y="74929"/>
                </a:lnTo>
                <a:lnTo>
                  <a:pt x="1595437" y="52069"/>
                </a:lnTo>
                <a:lnTo>
                  <a:pt x="1659562" y="33019"/>
                </a:lnTo>
                <a:lnTo>
                  <a:pt x="1725370" y="24129"/>
                </a:lnTo>
                <a:lnTo>
                  <a:pt x="1791566" y="19049"/>
                </a:lnTo>
                <a:lnTo>
                  <a:pt x="1797778" y="17779"/>
                </a:lnTo>
                <a:lnTo>
                  <a:pt x="1809167" y="16509"/>
                </a:lnTo>
                <a:lnTo>
                  <a:pt x="1803990" y="11429"/>
                </a:lnTo>
                <a:lnTo>
                  <a:pt x="1790531" y="8889"/>
                </a:lnTo>
                <a:lnTo>
                  <a:pt x="1756212" y="7619"/>
                </a:lnTo>
                <a:lnTo>
                  <a:pt x="1820593" y="7619"/>
                </a:lnTo>
                <a:lnTo>
                  <a:pt x="1849545" y="13969"/>
                </a:lnTo>
                <a:lnTo>
                  <a:pt x="1853686" y="15239"/>
                </a:lnTo>
                <a:lnTo>
                  <a:pt x="1857310" y="16509"/>
                </a:lnTo>
                <a:lnTo>
                  <a:pt x="1861451" y="16509"/>
                </a:lnTo>
                <a:lnTo>
                  <a:pt x="1912283" y="20319"/>
                </a:lnTo>
                <a:lnTo>
                  <a:pt x="1928968" y="22859"/>
                </a:lnTo>
                <a:lnTo>
                  <a:pt x="1887852" y="22859"/>
                </a:lnTo>
                <a:lnTo>
                  <a:pt x="1887464" y="24129"/>
                </a:lnTo>
                <a:lnTo>
                  <a:pt x="1840467" y="24129"/>
                </a:lnTo>
                <a:lnTo>
                  <a:pt x="1810020" y="27939"/>
                </a:lnTo>
                <a:lnTo>
                  <a:pt x="1783193" y="33019"/>
                </a:lnTo>
                <a:lnTo>
                  <a:pt x="1711652" y="33019"/>
                </a:lnTo>
                <a:lnTo>
                  <a:pt x="1650705" y="44449"/>
                </a:lnTo>
                <a:lnTo>
                  <a:pt x="1582455" y="67309"/>
                </a:lnTo>
                <a:lnTo>
                  <a:pt x="1549300" y="82549"/>
                </a:lnTo>
                <a:lnTo>
                  <a:pt x="1510483" y="99059"/>
                </a:lnTo>
                <a:lnTo>
                  <a:pt x="1433044" y="134619"/>
                </a:lnTo>
                <a:lnTo>
                  <a:pt x="1394519" y="151129"/>
                </a:lnTo>
                <a:lnTo>
                  <a:pt x="1384521" y="156209"/>
                </a:lnTo>
                <a:lnTo>
                  <a:pt x="1335360" y="187959"/>
                </a:lnTo>
                <a:lnTo>
                  <a:pt x="1295273" y="218439"/>
                </a:lnTo>
                <a:lnTo>
                  <a:pt x="1274939" y="232409"/>
                </a:lnTo>
                <a:lnTo>
                  <a:pt x="1244453" y="255269"/>
                </a:lnTo>
                <a:lnTo>
                  <a:pt x="1215472" y="278129"/>
                </a:lnTo>
                <a:lnTo>
                  <a:pt x="1188529" y="304799"/>
                </a:lnTo>
                <a:lnTo>
                  <a:pt x="1139368" y="361949"/>
                </a:lnTo>
                <a:lnTo>
                  <a:pt x="1111810" y="387349"/>
                </a:lnTo>
                <a:lnTo>
                  <a:pt x="1081826" y="410209"/>
                </a:lnTo>
                <a:lnTo>
                  <a:pt x="1049755" y="431799"/>
                </a:lnTo>
                <a:lnTo>
                  <a:pt x="1001022" y="461009"/>
                </a:lnTo>
                <a:lnTo>
                  <a:pt x="904526" y="521969"/>
                </a:lnTo>
                <a:lnTo>
                  <a:pt x="856667" y="553719"/>
                </a:lnTo>
                <a:lnTo>
                  <a:pt x="807675" y="579119"/>
                </a:lnTo>
                <a:lnTo>
                  <a:pt x="790406" y="584199"/>
                </a:lnTo>
                <a:lnTo>
                  <a:pt x="775345" y="589279"/>
                </a:lnTo>
                <a:lnTo>
                  <a:pt x="730357" y="605789"/>
                </a:lnTo>
                <a:lnTo>
                  <a:pt x="690432" y="618489"/>
                </a:lnTo>
                <a:lnTo>
                  <a:pt x="650119" y="626109"/>
                </a:lnTo>
                <a:lnTo>
                  <a:pt x="558169" y="631189"/>
                </a:lnTo>
                <a:lnTo>
                  <a:pt x="465831" y="633729"/>
                </a:lnTo>
                <a:lnTo>
                  <a:pt x="453496" y="633729"/>
                </a:lnTo>
                <a:lnTo>
                  <a:pt x="441307" y="634999"/>
                </a:lnTo>
                <a:lnTo>
                  <a:pt x="417171" y="640079"/>
                </a:lnTo>
                <a:lnTo>
                  <a:pt x="373799" y="651509"/>
                </a:lnTo>
                <a:close/>
              </a:path>
              <a:path w="2415540" h="1209040">
                <a:moveTo>
                  <a:pt x="4076" y="919479"/>
                </a:moveTo>
                <a:lnTo>
                  <a:pt x="218" y="910589"/>
                </a:lnTo>
                <a:lnTo>
                  <a:pt x="0" y="901699"/>
                </a:lnTo>
                <a:lnTo>
                  <a:pt x="1819" y="892809"/>
                </a:lnTo>
                <a:lnTo>
                  <a:pt x="15659" y="847089"/>
                </a:lnTo>
                <a:lnTo>
                  <a:pt x="34618" y="812799"/>
                </a:lnTo>
                <a:lnTo>
                  <a:pt x="71243" y="761999"/>
                </a:lnTo>
                <a:lnTo>
                  <a:pt x="110197" y="713739"/>
                </a:lnTo>
                <a:lnTo>
                  <a:pt x="155493" y="675639"/>
                </a:lnTo>
                <a:lnTo>
                  <a:pt x="210106" y="654049"/>
                </a:lnTo>
                <a:lnTo>
                  <a:pt x="222012" y="648969"/>
                </a:lnTo>
                <a:lnTo>
                  <a:pt x="231201" y="641349"/>
                </a:lnTo>
                <a:lnTo>
                  <a:pt x="238642" y="631189"/>
                </a:lnTo>
                <a:lnTo>
                  <a:pt x="245307" y="621029"/>
                </a:lnTo>
                <a:lnTo>
                  <a:pt x="275042" y="581659"/>
                </a:lnTo>
                <a:lnTo>
                  <a:pt x="309000" y="547369"/>
                </a:lnTo>
                <a:lnTo>
                  <a:pt x="346313" y="516889"/>
                </a:lnTo>
                <a:lnTo>
                  <a:pt x="386111" y="490219"/>
                </a:lnTo>
                <a:lnTo>
                  <a:pt x="427524" y="463549"/>
                </a:lnTo>
                <a:lnTo>
                  <a:pt x="469164" y="440689"/>
                </a:lnTo>
                <a:lnTo>
                  <a:pt x="482914" y="431799"/>
                </a:lnTo>
                <a:lnTo>
                  <a:pt x="507835" y="417829"/>
                </a:lnTo>
                <a:lnTo>
                  <a:pt x="533581" y="405129"/>
                </a:lnTo>
                <a:lnTo>
                  <a:pt x="560006" y="393699"/>
                </a:lnTo>
                <a:lnTo>
                  <a:pt x="603481" y="377189"/>
                </a:lnTo>
                <a:lnTo>
                  <a:pt x="635738" y="361949"/>
                </a:lnTo>
                <a:lnTo>
                  <a:pt x="651673" y="353059"/>
                </a:lnTo>
                <a:lnTo>
                  <a:pt x="694250" y="332739"/>
                </a:lnTo>
                <a:lnTo>
                  <a:pt x="715733" y="321309"/>
                </a:lnTo>
                <a:lnTo>
                  <a:pt x="737605" y="311149"/>
                </a:lnTo>
                <a:lnTo>
                  <a:pt x="784057" y="292099"/>
                </a:lnTo>
                <a:lnTo>
                  <a:pt x="830072" y="271779"/>
                </a:lnTo>
                <a:lnTo>
                  <a:pt x="875408" y="250189"/>
                </a:lnTo>
                <a:lnTo>
                  <a:pt x="919822" y="226059"/>
                </a:lnTo>
                <a:lnTo>
                  <a:pt x="953300" y="207009"/>
                </a:lnTo>
                <a:lnTo>
                  <a:pt x="987312" y="190499"/>
                </a:lnTo>
                <a:lnTo>
                  <a:pt x="1021227" y="172719"/>
                </a:lnTo>
                <a:lnTo>
                  <a:pt x="1089446" y="133349"/>
                </a:lnTo>
                <a:lnTo>
                  <a:pt x="1125399" y="115569"/>
                </a:lnTo>
                <a:lnTo>
                  <a:pt x="1162226" y="97789"/>
                </a:lnTo>
                <a:lnTo>
                  <a:pt x="1199878" y="82549"/>
                </a:lnTo>
                <a:lnTo>
                  <a:pt x="1265249" y="63499"/>
                </a:lnTo>
                <a:lnTo>
                  <a:pt x="1304713" y="54609"/>
                </a:lnTo>
                <a:lnTo>
                  <a:pt x="1321723" y="49529"/>
                </a:lnTo>
                <a:lnTo>
                  <a:pt x="1338248" y="43179"/>
                </a:lnTo>
                <a:lnTo>
                  <a:pt x="1354141" y="35559"/>
                </a:lnTo>
                <a:lnTo>
                  <a:pt x="1372146" y="26669"/>
                </a:lnTo>
                <a:lnTo>
                  <a:pt x="1391025" y="21589"/>
                </a:lnTo>
                <a:lnTo>
                  <a:pt x="1410486" y="19049"/>
                </a:lnTo>
                <a:lnTo>
                  <a:pt x="1430238" y="19049"/>
                </a:lnTo>
                <a:lnTo>
                  <a:pt x="1508923" y="24129"/>
                </a:lnTo>
                <a:lnTo>
                  <a:pt x="1603389" y="24129"/>
                </a:lnTo>
                <a:lnTo>
                  <a:pt x="1589115" y="26669"/>
                </a:lnTo>
                <a:lnTo>
                  <a:pt x="1417862" y="26669"/>
                </a:lnTo>
                <a:lnTo>
                  <a:pt x="1393225" y="29209"/>
                </a:lnTo>
                <a:lnTo>
                  <a:pt x="1369364" y="35559"/>
                </a:lnTo>
                <a:lnTo>
                  <a:pt x="1346376" y="46989"/>
                </a:lnTo>
                <a:lnTo>
                  <a:pt x="1334988" y="52069"/>
                </a:lnTo>
                <a:lnTo>
                  <a:pt x="1297716" y="63499"/>
                </a:lnTo>
                <a:lnTo>
                  <a:pt x="1252291" y="73659"/>
                </a:lnTo>
                <a:lnTo>
                  <a:pt x="1207642" y="86359"/>
                </a:lnTo>
                <a:lnTo>
                  <a:pt x="1169918" y="101599"/>
                </a:lnTo>
                <a:lnTo>
                  <a:pt x="1132970" y="118109"/>
                </a:lnTo>
                <a:lnTo>
                  <a:pt x="1096992" y="137159"/>
                </a:lnTo>
                <a:lnTo>
                  <a:pt x="1029688" y="176529"/>
                </a:lnTo>
                <a:lnTo>
                  <a:pt x="962958" y="209549"/>
                </a:lnTo>
                <a:lnTo>
                  <a:pt x="930175" y="227329"/>
                </a:lnTo>
                <a:lnTo>
                  <a:pt x="884896" y="252729"/>
                </a:lnTo>
                <a:lnTo>
                  <a:pt x="838549" y="275589"/>
                </a:lnTo>
                <a:lnTo>
                  <a:pt x="791425" y="295909"/>
                </a:lnTo>
                <a:lnTo>
                  <a:pt x="743816" y="317499"/>
                </a:lnTo>
                <a:lnTo>
                  <a:pt x="720384" y="327659"/>
                </a:lnTo>
                <a:lnTo>
                  <a:pt x="620224" y="377189"/>
                </a:lnTo>
                <a:lnTo>
                  <a:pt x="537398" y="410209"/>
                </a:lnTo>
                <a:lnTo>
                  <a:pt x="512664" y="422909"/>
                </a:lnTo>
                <a:lnTo>
                  <a:pt x="488609" y="436879"/>
                </a:lnTo>
                <a:lnTo>
                  <a:pt x="476961" y="444499"/>
                </a:lnTo>
                <a:lnTo>
                  <a:pt x="442019" y="463549"/>
                </a:lnTo>
                <a:lnTo>
                  <a:pt x="401617" y="487679"/>
                </a:lnTo>
                <a:lnTo>
                  <a:pt x="362970" y="513079"/>
                </a:lnTo>
                <a:lnTo>
                  <a:pt x="326451" y="541019"/>
                </a:lnTo>
                <a:lnTo>
                  <a:pt x="292433" y="574039"/>
                </a:lnTo>
                <a:lnTo>
                  <a:pt x="261292" y="609599"/>
                </a:lnTo>
                <a:lnTo>
                  <a:pt x="233401" y="651509"/>
                </a:lnTo>
                <a:lnTo>
                  <a:pt x="373799" y="651509"/>
                </a:lnTo>
                <a:lnTo>
                  <a:pt x="368980" y="652779"/>
                </a:lnTo>
                <a:lnTo>
                  <a:pt x="320497" y="662939"/>
                </a:lnTo>
                <a:lnTo>
                  <a:pt x="271433" y="670559"/>
                </a:lnTo>
                <a:lnTo>
                  <a:pt x="221494" y="674369"/>
                </a:lnTo>
                <a:lnTo>
                  <a:pt x="213729" y="675639"/>
                </a:lnTo>
                <a:lnTo>
                  <a:pt x="205964" y="678179"/>
                </a:lnTo>
                <a:lnTo>
                  <a:pt x="177461" y="678179"/>
                </a:lnTo>
                <a:lnTo>
                  <a:pt x="162999" y="683259"/>
                </a:lnTo>
                <a:lnTo>
                  <a:pt x="107997" y="730249"/>
                </a:lnTo>
                <a:lnTo>
                  <a:pt x="78620" y="760729"/>
                </a:lnTo>
                <a:lnTo>
                  <a:pt x="50447" y="796289"/>
                </a:lnTo>
                <a:lnTo>
                  <a:pt x="27953" y="834389"/>
                </a:lnTo>
                <a:lnTo>
                  <a:pt x="12156" y="875029"/>
                </a:lnTo>
                <a:lnTo>
                  <a:pt x="4076" y="919479"/>
                </a:lnTo>
                <a:close/>
              </a:path>
              <a:path w="2415540" h="1209040">
                <a:moveTo>
                  <a:pt x="2356503" y="330199"/>
                </a:moveTo>
                <a:lnTo>
                  <a:pt x="2330454" y="330199"/>
                </a:lnTo>
                <a:lnTo>
                  <a:pt x="2336148" y="327659"/>
                </a:lnTo>
                <a:lnTo>
                  <a:pt x="2333503" y="320039"/>
                </a:lnTo>
                <a:lnTo>
                  <a:pt x="2330907" y="312419"/>
                </a:lnTo>
                <a:lnTo>
                  <a:pt x="2328213" y="303529"/>
                </a:lnTo>
                <a:lnTo>
                  <a:pt x="2325277" y="295909"/>
                </a:lnTo>
                <a:lnTo>
                  <a:pt x="2305412" y="248919"/>
                </a:lnTo>
                <a:lnTo>
                  <a:pt x="2280499" y="205739"/>
                </a:lnTo>
                <a:lnTo>
                  <a:pt x="2250151" y="165099"/>
                </a:lnTo>
                <a:lnTo>
                  <a:pt x="2213980" y="128269"/>
                </a:lnTo>
                <a:lnTo>
                  <a:pt x="2167463" y="96519"/>
                </a:lnTo>
                <a:lnTo>
                  <a:pt x="2100555" y="71119"/>
                </a:lnTo>
                <a:lnTo>
                  <a:pt x="2050075" y="55879"/>
                </a:lnTo>
                <a:lnTo>
                  <a:pt x="1999109" y="43179"/>
                </a:lnTo>
                <a:lnTo>
                  <a:pt x="1947901" y="31749"/>
                </a:lnTo>
                <a:lnTo>
                  <a:pt x="1932986" y="27939"/>
                </a:lnTo>
                <a:lnTo>
                  <a:pt x="1917876" y="26669"/>
                </a:lnTo>
                <a:lnTo>
                  <a:pt x="1887852" y="22859"/>
                </a:lnTo>
                <a:lnTo>
                  <a:pt x="1928968" y="22859"/>
                </a:lnTo>
                <a:lnTo>
                  <a:pt x="2011703" y="39369"/>
                </a:lnTo>
                <a:lnTo>
                  <a:pt x="2060464" y="52069"/>
                </a:lnTo>
                <a:lnTo>
                  <a:pt x="2156519" y="85089"/>
                </a:lnTo>
                <a:lnTo>
                  <a:pt x="2205762" y="107949"/>
                </a:lnTo>
                <a:lnTo>
                  <a:pt x="2252287" y="134619"/>
                </a:lnTo>
                <a:lnTo>
                  <a:pt x="2292325" y="167639"/>
                </a:lnTo>
                <a:lnTo>
                  <a:pt x="2324145" y="223519"/>
                </a:lnTo>
                <a:lnTo>
                  <a:pt x="2344690" y="267969"/>
                </a:lnTo>
                <a:lnTo>
                  <a:pt x="2357081" y="313689"/>
                </a:lnTo>
                <a:lnTo>
                  <a:pt x="2356503" y="330199"/>
                </a:lnTo>
                <a:close/>
              </a:path>
              <a:path w="2415540" h="1209040">
                <a:moveTo>
                  <a:pt x="2348252" y="1209039"/>
                </a:moveTo>
                <a:lnTo>
                  <a:pt x="2316195" y="1209039"/>
                </a:lnTo>
                <a:lnTo>
                  <a:pt x="2314657" y="1206499"/>
                </a:lnTo>
                <a:lnTo>
                  <a:pt x="2299200" y="1170939"/>
                </a:lnTo>
                <a:lnTo>
                  <a:pt x="2285005" y="1135379"/>
                </a:lnTo>
                <a:lnTo>
                  <a:pt x="2269887" y="1099819"/>
                </a:lnTo>
                <a:lnTo>
                  <a:pt x="2267817" y="1094739"/>
                </a:lnTo>
                <a:lnTo>
                  <a:pt x="2266781" y="1089659"/>
                </a:lnTo>
                <a:lnTo>
                  <a:pt x="2266264" y="1083309"/>
                </a:lnTo>
                <a:lnTo>
                  <a:pt x="2265002" y="1075689"/>
                </a:lnTo>
                <a:lnTo>
                  <a:pt x="2263546" y="1068069"/>
                </a:lnTo>
                <a:lnTo>
                  <a:pt x="2261896" y="1060449"/>
                </a:lnTo>
                <a:lnTo>
                  <a:pt x="2260052" y="1052829"/>
                </a:lnTo>
                <a:lnTo>
                  <a:pt x="2257625" y="1041399"/>
                </a:lnTo>
                <a:lnTo>
                  <a:pt x="2256557" y="1029969"/>
                </a:lnTo>
                <a:lnTo>
                  <a:pt x="2256849" y="1017269"/>
                </a:lnTo>
                <a:lnTo>
                  <a:pt x="2258499" y="1005839"/>
                </a:lnTo>
                <a:lnTo>
                  <a:pt x="2260618" y="990599"/>
                </a:lnTo>
                <a:lnTo>
                  <a:pt x="2262252" y="975359"/>
                </a:lnTo>
                <a:lnTo>
                  <a:pt x="2263303" y="958849"/>
                </a:lnTo>
                <a:lnTo>
                  <a:pt x="2263520" y="949959"/>
                </a:lnTo>
                <a:lnTo>
                  <a:pt x="2263565" y="932179"/>
                </a:lnTo>
                <a:lnTo>
                  <a:pt x="2263356" y="910589"/>
                </a:lnTo>
                <a:lnTo>
                  <a:pt x="2262575" y="875029"/>
                </a:lnTo>
                <a:lnTo>
                  <a:pt x="2261710" y="842009"/>
                </a:lnTo>
                <a:lnTo>
                  <a:pt x="2261272" y="817879"/>
                </a:lnTo>
                <a:lnTo>
                  <a:pt x="2266717" y="756919"/>
                </a:lnTo>
                <a:lnTo>
                  <a:pt x="2284382" y="708659"/>
                </a:lnTo>
                <a:lnTo>
                  <a:pt x="2286452" y="704849"/>
                </a:lnTo>
                <a:lnTo>
                  <a:pt x="2290594" y="694689"/>
                </a:lnTo>
                <a:lnTo>
                  <a:pt x="2309941" y="642619"/>
                </a:lnTo>
                <a:lnTo>
                  <a:pt x="2319583" y="586739"/>
                </a:lnTo>
                <a:lnTo>
                  <a:pt x="2324404" y="538479"/>
                </a:lnTo>
                <a:lnTo>
                  <a:pt x="2334560" y="440689"/>
                </a:lnTo>
                <a:lnTo>
                  <a:pt x="2339254" y="393699"/>
                </a:lnTo>
                <a:lnTo>
                  <a:pt x="2339642" y="386079"/>
                </a:lnTo>
                <a:lnTo>
                  <a:pt x="2339254" y="378459"/>
                </a:lnTo>
                <a:lnTo>
                  <a:pt x="2322559" y="326389"/>
                </a:lnTo>
                <a:lnTo>
                  <a:pt x="2306641" y="289559"/>
                </a:lnTo>
                <a:lnTo>
                  <a:pt x="2285967" y="256539"/>
                </a:lnTo>
                <a:lnTo>
                  <a:pt x="2244910" y="220979"/>
                </a:lnTo>
                <a:lnTo>
                  <a:pt x="2210356" y="196849"/>
                </a:lnTo>
                <a:lnTo>
                  <a:pt x="2166975" y="171449"/>
                </a:lnTo>
                <a:lnTo>
                  <a:pt x="2123178" y="144779"/>
                </a:lnTo>
                <a:lnTo>
                  <a:pt x="2078805" y="120649"/>
                </a:lnTo>
                <a:lnTo>
                  <a:pt x="2033699" y="97789"/>
                </a:lnTo>
                <a:lnTo>
                  <a:pt x="1987701" y="76199"/>
                </a:lnTo>
                <a:lnTo>
                  <a:pt x="1940653" y="57149"/>
                </a:lnTo>
                <a:lnTo>
                  <a:pt x="1890974" y="38099"/>
                </a:lnTo>
                <a:lnTo>
                  <a:pt x="1862515" y="26669"/>
                </a:lnTo>
                <a:lnTo>
                  <a:pt x="1840467" y="24129"/>
                </a:lnTo>
                <a:lnTo>
                  <a:pt x="1887464" y="24129"/>
                </a:lnTo>
                <a:lnTo>
                  <a:pt x="1886299" y="27939"/>
                </a:lnTo>
                <a:lnTo>
                  <a:pt x="1890440" y="30479"/>
                </a:lnTo>
                <a:lnTo>
                  <a:pt x="1892511" y="30479"/>
                </a:lnTo>
                <a:lnTo>
                  <a:pt x="1934571" y="48259"/>
                </a:lnTo>
                <a:lnTo>
                  <a:pt x="1976631" y="64769"/>
                </a:lnTo>
                <a:lnTo>
                  <a:pt x="2018303" y="82549"/>
                </a:lnTo>
                <a:lnTo>
                  <a:pt x="2059198" y="101599"/>
                </a:lnTo>
                <a:lnTo>
                  <a:pt x="2097190" y="121919"/>
                </a:lnTo>
                <a:lnTo>
                  <a:pt x="2171232" y="165099"/>
                </a:lnTo>
                <a:lnTo>
                  <a:pt x="2207768" y="187959"/>
                </a:lnTo>
                <a:lnTo>
                  <a:pt x="2261491" y="226059"/>
                </a:lnTo>
                <a:lnTo>
                  <a:pt x="2291200" y="250189"/>
                </a:lnTo>
                <a:lnTo>
                  <a:pt x="2315442" y="290829"/>
                </a:lnTo>
                <a:lnTo>
                  <a:pt x="2319025" y="300989"/>
                </a:lnTo>
                <a:lnTo>
                  <a:pt x="2322754" y="311149"/>
                </a:lnTo>
                <a:lnTo>
                  <a:pt x="2326579" y="320039"/>
                </a:lnTo>
                <a:lnTo>
                  <a:pt x="2330454" y="330199"/>
                </a:lnTo>
                <a:lnTo>
                  <a:pt x="2356503" y="330199"/>
                </a:lnTo>
                <a:lnTo>
                  <a:pt x="2355302" y="364489"/>
                </a:lnTo>
                <a:lnTo>
                  <a:pt x="2354994" y="372109"/>
                </a:lnTo>
                <a:lnTo>
                  <a:pt x="2356725" y="380999"/>
                </a:lnTo>
                <a:lnTo>
                  <a:pt x="2359815" y="388619"/>
                </a:lnTo>
                <a:lnTo>
                  <a:pt x="2363584" y="396239"/>
                </a:lnTo>
                <a:lnTo>
                  <a:pt x="2367910" y="403859"/>
                </a:lnTo>
                <a:lnTo>
                  <a:pt x="2356337" y="403859"/>
                </a:lnTo>
                <a:lnTo>
                  <a:pt x="2355730" y="412749"/>
                </a:lnTo>
                <a:lnTo>
                  <a:pt x="2355366" y="419099"/>
                </a:lnTo>
                <a:lnTo>
                  <a:pt x="2355099" y="425449"/>
                </a:lnTo>
                <a:lnTo>
                  <a:pt x="2354784" y="430529"/>
                </a:lnTo>
                <a:lnTo>
                  <a:pt x="2350040" y="491489"/>
                </a:lnTo>
                <a:lnTo>
                  <a:pt x="2344948" y="547369"/>
                </a:lnTo>
                <a:lnTo>
                  <a:pt x="2338801" y="594359"/>
                </a:lnTo>
                <a:lnTo>
                  <a:pt x="2329936" y="640079"/>
                </a:lnTo>
                <a:lnTo>
                  <a:pt x="2315118" y="690879"/>
                </a:lnTo>
                <a:lnTo>
                  <a:pt x="2307151" y="716279"/>
                </a:lnTo>
                <a:lnTo>
                  <a:pt x="2299912" y="741679"/>
                </a:lnTo>
                <a:lnTo>
                  <a:pt x="2292082" y="779779"/>
                </a:lnTo>
                <a:lnTo>
                  <a:pt x="2286970" y="817879"/>
                </a:lnTo>
                <a:lnTo>
                  <a:pt x="2280370" y="890269"/>
                </a:lnTo>
                <a:lnTo>
                  <a:pt x="2277506" y="927099"/>
                </a:lnTo>
                <a:lnTo>
                  <a:pt x="2274546" y="962659"/>
                </a:lnTo>
                <a:lnTo>
                  <a:pt x="2273511" y="970279"/>
                </a:lnTo>
                <a:lnTo>
                  <a:pt x="2272993" y="976629"/>
                </a:lnTo>
                <a:lnTo>
                  <a:pt x="2274028" y="984249"/>
                </a:lnTo>
                <a:lnTo>
                  <a:pt x="2286517" y="1037589"/>
                </a:lnTo>
                <a:lnTo>
                  <a:pt x="2300947" y="1089659"/>
                </a:lnTo>
                <a:lnTo>
                  <a:pt x="2317512" y="1134109"/>
                </a:lnTo>
                <a:lnTo>
                  <a:pt x="2326571" y="1155699"/>
                </a:lnTo>
                <a:lnTo>
                  <a:pt x="2335630" y="1178559"/>
                </a:lnTo>
                <a:lnTo>
                  <a:pt x="2344358" y="1201419"/>
                </a:lnTo>
                <a:lnTo>
                  <a:pt x="2348252" y="1209039"/>
                </a:lnTo>
                <a:close/>
              </a:path>
              <a:path w="2415540" h="1209040">
                <a:moveTo>
                  <a:pt x="1545976" y="31749"/>
                </a:moveTo>
                <a:lnTo>
                  <a:pt x="1509440" y="30479"/>
                </a:lnTo>
                <a:lnTo>
                  <a:pt x="1459793" y="26669"/>
                </a:lnTo>
                <a:lnTo>
                  <a:pt x="1589115" y="26669"/>
                </a:lnTo>
                <a:lnTo>
                  <a:pt x="1581977" y="27939"/>
                </a:lnTo>
                <a:lnTo>
                  <a:pt x="1545976" y="31749"/>
                </a:lnTo>
                <a:close/>
              </a:path>
              <a:path w="2415540" h="1209040">
                <a:moveTo>
                  <a:pt x="1742388" y="40639"/>
                </a:moveTo>
                <a:lnTo>
                  <a:pt x="1737212" y="38099"/>
                </a:lnTo>
                <a:lnTo>
                  <a:pt x="1724408" y="34289"/>
                </a:lnTo>
                <a:lnTo>
                  <a:pt x="1711652" y="33019"/>
                </a:lnTo>
                <a:lnTo>
                  <a:pt x="1783193" y="33019"/>
                </a:lnTo>
                <a:lnTo>
                  <a:pt x="1756365" y="38099"/>
                </a:lnTo>
                <a:lnTo>
                  <a:pt x="1750153" y="39369"/>
                </a:lnTo>
                <a:lnTo>
                  <a:pt x="1742388" y="40639"/>
                </a:lnTo>
                <a:close/>
              </a:path>
              <a:path w="2415540" h="1209040">
                <a:moveTo>
                  <a:pt x="2387754" y="1209039"/>
                </a:moveTo>
                <a:lnTo>
                  <a:pt x="2380818" y="1209039"/>
                </a:lnTo>
                <a:lnTo>
                  <a:pt x="2373937" y="1179829"/>
                </a:lnTo>
                <a:lnTo>
                  <a:pt x="2369756" y="1154429"/>
                </a:lnTo>
                <a:lnTo>
                  <a:pt x="2364943" y="1130299"/>
                </a:lnTo>
                <a:lnTo>
                  <a:pt x="2359451" y="1106169"/>
                </a:lnTo>
                <a:lnTo>
                  <a:pt x="2353231" y="1080769"/>
                </a:lnTo>
                <a:lnTo>
                  <a:pt x="2341648" y="1037589"/>
                </a:lnTo>
                <a:lnTo>
                  <a:pt x="2333560" y="994409"/>
                </a:lnTo>
                <a:lnTo>
                  <a:pt x="2330518" y="949959"/>
                </a:lnTo>
                <a:lnTo>
                  <a:pt x="2334757" y="896619"/>
                </a:lnTo>
                <a:lnTo>
                  <a:pt x="2335242" y="887729"/>
                </a:lnTo>
                <a:lnTo>
                  <a:pt x="2335533" y="878839"/>
                </a:lnTo>
                <a:lnTo>
                  <a:pt x="2335630" y="824229"/>
                </a:lnTo>
                <a:lnTo>
                  <a:pt x="2334562" y="782319"/>
                </a:lnTo>
                <a:lnTo>
                  <a:pt x="2334562" y="770889"/>
                </a:lnTo>
                <a:lnTo>
                  <a:pt x="2335048" y="732789"/>
                </a:lnTo>
                <a:lnTo>
                  <a:pt x="2340289" y="687069"/>
                </a:lnTo>
                <a:lnTo>
                  <a:pt x="2354460" y="634999"/>
                </a:lnTo>
                <a:lnTo>
                  <a:pt x="2382220" y="589279"/>
                </a:lnTo>
                <a:lnTo>
                  <a:pt x="2390098" y="579119"/>
                </a:lnTo>
                <a:lnTo>
                  <a:pt x="2396326" y="567689"/>
                </a:lnTo>
                <a:lnTo>
                  <a:pt x="2400419" y="556259"/>
                </a:lnTo>
                <a:lnTo>
                  <a:pt x="2401891" y="542289"/>
                </a:lnTo>
                <a:lnTo>
                  <a:pt x="2400856" y="535939"/>
                </a:lnTo>
                <a:lnTo>
                  <a:pt x="2401373" y="529589"/>
                </a:lnTo>
                <a:lnTo>
                  <a:pt x="2403444" y="523239"/>
                </a:lnTo>
                <a:lnTo>
                  <a:pt x="2408637" y="504189"/>
                </a:lnTo>
                <a:lnTo>
                  <a:pt x="2407326" y="486409"/>
                </a:lnTo>
                <a:lnTo>
                  <a:pt x="2400969" y="469899"/>
                </a:lnTo>
                <a:lnTo>
                  <a:pt x="2391020" y="453389"/>
                </a:lnTo>
                <a:lnTo>
                  <a:pt x="2385358" y="444499"/>
                </a:lnTo>
                <a:lnTo>
                  <a:pt x="2374422" y="426719"/>
                </a:lnTo>
                <a:lnTo>
                  <a:pt x="2368761" y="417829"/>
                </a:lnTo>
                <a:lnTo>
                  <a:pt x="2364619" y="412749"/>
                </a:lnTo>
                <a:lnTo>
                  <a:pt x="2360478" y="408939"/>
                </a:lnTo>
                <a:lnTo>
                  <a:pt x="2356337" y="403859"/>
                </a:lnTo>
                <a:lnTo>
                  <a:pt x="2367910" y="403859"/>
                </a:lnTo>
                <a:lnTo>
                  <a:pt x="2374399" y="415289"/>
                </a:lnTo>
                <a:lnTo>
                  <a:pt x="2385650" y="433069"/>
                </a:lnTo>
                <a:lnTo>
                  <a:pt x="2396998" y="452119"/>
                </a:lnTo>
                <a:lnTo>
                  <a:pt x="2408103" y="469899"/>
                </a:lnTo>
                <a:lnTo>
                  <a:pt x="2412633" y="480059"/>
                </a:lnTo>
                <a:lnTo>
                  <a:pt x="2414833" y="490219"/>
                </a:lnTo>
                <a:lnTo>
                  <a:pt x="2415092" y="501649"/>
                </a:lnTo>
                <a:lnTo>
                  <a:pt x="2413798" y="513079"/>
                </a:lnTo>
                <a:lnTo>
                  <a:pt x="2408095" y="541019"/>
                </a:lnTo>
                <a:lnTo>
                  <a:pt x="2398850" y="567689"/>
                </a:lnTo>
                <a:lnTo>
                  <a:pt x="2386208" y="594359"/>
                </a:lnTo>
                <a:lnTo>
                  <a:pt x="2370314" y="617219"/>
                </a:lnTo>
                <a:lnTo>
                  <a:pt x="2359953" y="634999"/>
                </a:lnTo>
                <a:lnTo>
                  <a:pt x="2348548" y="671829"/>
                </a:lnTo>
                <a:lnTo>
                  <a:pt x="2342247" y="720089"/>
                </a:lnTo>
                <a:lnTo>
                  <a:pt x="2339530" y="778509"/>
                </a:lnTo>
                <a:lnTo>
                  <a:pt x="2339652" y="796289"/>
                </a:lnTo>
                <a:lnTo>
                  <a:pt x="2339772" y="808989"/>
                </a:lnTo>
                <a:lnTo>
                  <a:pt x="2340089" y="834389"/>
                </a:lnTo>
                <a:lnTo>
                  <a:pt x="2339985" y="850899"/>
                </a:lnTo>
                <a:lnTo>
                  <a:pt x="2339707" y="869949"/>
                </a:lnTo>
                <a:lnTo>
                  <a:pt x="2338389" y="900429"/>
                </a:lnTo>
                <a:lnTo>
                  <a:pt x="2336148" y="932179"/>
                </a:lnTo>
                <a:lnTo>
                  <a:pt x="2335744" y="957579"/>
                </a:lnTo>
                <a:lnTo>
                  <a:pt x="2343428" y="1024889"/>
                </a:lnTo>
                <a:lnTo>
                  <a:pt x="2359904" y="1084579"/>
                </a:lnTo>
                <a:lnTo>
                  <a:pt x="2367014" y="1115059"/>
                </a:lnTo>
                <a:lnTo>
                  <a:pt x="2373444" y="1144269"/>
                </a:lnTo>
                <a:lnTo>
                  <a:pt x="2379632" y="1174749"/>
                </a:lnTo>
                <a:lnTo>
                  <a:pt x="2386806" y="1206499"/>
                </a:lnTo>
                <a:lnTo>
                  <a:pt x="2387754" y="1209039"/>
                </a:lnTo>
                <a:close/>
              </a:path>
              <a:path w="2415540" h="1209040">
                <a:moveTo>
                  <a:pt x="87945" y="1109979"/>
                </a:moveTo>
                <a:lnTo>
                  <a:pt x="79655" y="1109979"/>
                </a:lnTo>
                <a:lnTo>
                  <a:pt x="78102" y="1099819"/>
                </a:lnTo>
                <a:lnTo>
                  <a:pt x="77584" y="1093469"/>
                </a:lnTo>
                <a:lnTo>
                  <a:pt x="76549" y="1087119"/>
                </a:lnTo>
                <a:lnTo>
                  <a:pt x="65613" y="1026159"/>
                </a:lnTo>
                <a:lnTo>
                  <a:pt x="55842" y="963929"/>
                </a:lnTo>
                <a:lnTo>
                  <a:pt x="52777" y="934719"/>
                </a:lnTo>
                <a:lnTo>
                  <a:pt x="53060" y="906779"/>
                </a:lnTo>
                <a:lnTo>
                  <a:pt x="69302" y="850899"/>
                </a:lnTo>
                <a:lnTo>
                  <a:pt x="92685" y="810259"/>
                </a:lnTo>
                <a:lnTo>
                  <a:pt x="117768" y="770889"/>
                </a:lnTo>
                <a:lnTo>
                  <a:pt x="145665" y="732789"/>
                </a:lnTo>
                <a:lnTo>
                  <a:pt x="183187" y="690879"/>
                </a:lnTo>
                <a:lnTo>
                  <a:pt x="192505" y="678179"/>
                </a:lnTo>
                <a:lnTo>
                  <a:pt x="205964" y="678179"/>
                </a:lnTo>
                <a:lnTo>
                  <a:pt x="200270" y="684529"/>
                </a:lnTo>
                <a:lnTo>
                  <a:pt x="173667" y="712469"/>
                </a:lnTo>
                <a:lnTo>
                  <a:pt x="148180" y="740409"/>
                </a:lnTo>
                <a:lnTo>
                  <a:pt x="124926" y="772159"/>
                </a:lnTo>
                <a:lnTo>
                  <a:pt x="105020" y="805179"/>
                </a:lnTo>
                <a:lnTo>
                  <a:pt x="101429" y="811529"/>
                </a:lnTo>
                <a:lnTo>
                  <a:pt x="97643" y="817879"/>
                </a:lnTo>
                <a:lnTo>
                  <a:pt x="93664" y="824229"/>
                </a:lnTo>
                <a:lnTo>
                  <a:pt x="89490" y="830579"/>
                </a:lnTo>
                <a:lnTo>
                  <a:pt x="71874" y="861059"/>
                </a:lnTo>
                <a:lnTo>
                  <a:pt x="61925" y="892809"/>
                </a:lnTo>
                <a:lnTo>
                  <a:pt x="58770" y="927099"/>
                </a:lnTo>
                <a:lnTo>
                  <a:pt x="61536" y="961389"/>
                </a:lnTo>
                <a:lnTo>
                  <a:pt x="66770" y="994409"/>
                </a:lnTo>
                <a:lnTo>
                  <a:pt x="72343" y="1027429"/>
                </a:lnTo>
                <a:lnTo>
                  <a:pt x="78207" y="1061719"/>
                </a:lnTo>
                <a:lnTo>
                  <a:pt x="84314" y="1094739"/>
                </a:lnTo>
                <a:lnTo>
                  <a:pt x="87945" y="1109979"/>
                </a:lnTo>
                <a:close/>
              </a:path>
              <a:path w="2415540" h="1209040">
                <a:moveTo>
                  <a:pt x="12876" y="979169"/>
                </a:moveTo>
                <a:lnTo>
                  <a:pt x="6486" y="972819"/>
                </a:lnTo>
                <a:lnTo>
                  <a:pt x="2911" y="965199"/>
                </a:lnTo>
                <a:lnTo>
                  <a:pt x="2248" y="957579"/>
                </a:lnTo>
                <a:lnTo>
                  <a:pt x="4594" y="948689"/>
                </a:lnTo>
                <a:lnTo>
                  <a:pt x="6834" y="956309"/>
                </a:lnTo>
                <a:lnTo>
                  <a:pt x="8929" y="963929"/>
                </a:lnTo>
                <a:lnTo>
                  <a:pt x="12876" y="979169"/>
                </a:lnTo>
                <a:close/>
              </a:path>
              <a:path w="2415540" h="1209040">
                <a:moveTo>
                  <a:pt x="24265" y="1014729"/>
                </a:moveTo>
                <a:lnTo>
                  <a:pt x="18643" y="1008379"/>
                </a:lnTo>
                <a:lnTo>
                  <a:pt x="14623" y="999489"/>
                </a:lnTo>
                <a:lnTo>
                  <a:pt x="12836" y="991869"/>
                </a:lnTo>
                <a:lnTo>
                  <a:pt x="13911" y="982979"/>
                </a:lnTo>
                <a:lnTo>
                  <a:pt x="24265" y="1014729"/>
                </a:lnTo>
                <a:close/>
              </a:path>
              <a:path w="2415540" h="1209040">
                <a:moveTo>
                  <a:pt x="126484" y="1209039"/>
                </a:moveTo>
                <a:lnTo>
                  <a:pt x="119576" y="1209039"/>
                </a:lnTo>
                <a:lnTo>
                  <a:pt x="110197" y="1186179"/>
                </a:lnTo>
                <a:lnTo>
                  <a:pt x="97773" y="1159509"/>
                </a:lnTo>
                <a:lnTo>
                  <a:pt x="83796" y="1134109"/>
                </a:lnTo>
                <a:lnTo>
                  <a:pt x="68266" y="1108709"/>
                </a:lnTo>
                <a:lnTo>
                  <a:pt x="65177" y="1102359"/>
                </a:lnTo>
                <a:lnTo>
                  <a:pt x="62184" y="1096009"/>
                </a:lnTo>
                <a:lnTo>
                  <a:pt x="59385" y="1090929"/>
                </a:lnTo>
                <a:lnTo>
                  <a:pt x="56878" y="1084579"/>
                </a:lnTo>
                <a:lnTo>
                  <a:pt x="79655" y="1109979"/>
                </a:lnTo>
                <a:lnTo>
                  <a:pt x="87945" y="1109979"/>
                </a:lnTo>
                <a:lnTo>
                  <a:pt x="89458" y="1116329"/>
                </a:lnTo>
                <a:lnTo>
                  <a:pt x="96738" y="1137919"/>
                </a:lnTo>
                <a:lnTo>
                  <a:pt x="106735" y="1158239"/>
                </a:lnTo>
                <a:lnTo>
                  <a:pt x="120032" y="1176019"/>
                </a:lnTo>
                <a:lnTo>
                  <a:pt x="126827" y="1186179"/>
                </a:lnTo>
                <a:lnTo>
                  <a:pt x="130487" y="1191259"/>
                </a:lnTo>
                <a:lnTo>
                  <a:pt x="120550" y="1191259"/>
                </a:lnTo>
                <a:lnTo>
                  <a:pt x="123656" y="1200149"/>
                </a:lnTo>
                <a:lnTo>
                  <a:pt x="125209" y="1206499"/>
                </a:lnTo>
                <a:lnTo>
                  <a:pt x="126484" y="1209039"/>
                </a:lnTo>
                <a:close/>
              </a:path>
              <a:path w="2415540" h="1209040">
                <a:moveTo>
                  <a:pt x="141607" y="1209039"/>
                </a:moveTo>
                <a:lnTo>
                  <a:pt x="139067" y="1209039"/>
                </a:lnTo>
                <a:lnTo>
                  <a:pt x="120550" y="1191259"/>
                </a:lnTo>
                <a:lnTo>
                  <a:pt x="130487" y="1191259"/>
                </a:lnTo>
                <a:lnTo>
                  <a:pt x="133233" y="1195069"/>
                </a:lnTo>
                <a:lnTo>
                  <a:pt x="139251" y="1205229"/>
                </a:lnTo>
                <a:lnTo>
                  <a:pt x="141607" y="12090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12158" y="0"/>
            <a:ext cx="2470150" cy="1574800"/>
          </a:xfrm>
          <a:custGeom>
            <a:avLst/>
            <a:gdLst/>
            <a:ahLst/>
            <a:cxnLst/>
            <a:rect l="l" t="t" r="r" b="b"/>
            <a:pathLst>
              <a:path w="2470150" h="1574800">
                <a:moveTo>
                  <a:pt x="4076" y="253999"/>
                </a:moveTo>
                <a:lnTo>
                  <a:pt x="218" y="241299"/>
                </a:lnTo>
                <a:lnTo>
                  <a:pt x="0" y="228599"/>
                </a:lnTo>
                <a:lnTo>
                  <a:pt x="1819" y="228599"/>
                </a:lnTo>
                <a:lnTo>
                  <a:pt x="4076" y="215899"/>
                </a:lnTo>
                <a:lnTo>
                  <a:pt x="8921" y="190499"/>
                </a:lnTo>
                <a:lnTo>
                  <a:pt x="15659" y="177799"/>
                </a:lnTo>
                <a:lnTo>
                  <a:pt x="24241" y="165099"/>
                </a:lnTo>
                <a:lnTo>
                  <a:pt x="34618" y="139699"/>
                </a:lnTo>
                <a:lnTo>
                  <a:pt x="52833" y="114299"/>
                </a:lnTo>
                <a:lnTo>
                  <a:pt x="71243" y="88899"/>
                </a:lnTo>
                <a:lnTo>
                  <a:pt x="90235" y="63499"/>
                </a:lnTo>
                <a:lnTo>
                  <a:pt x="110197" y="50799"/>
                </a:lnTo>
                <a:lnTo>
                  <a:pt x="131486" y="25399"/>
                </a:lnTo>
                <a:lnTo>
                  <a:pt x="155493" y="12699"/>
                </a:lnTo>
                <a:lnTo>
                  <a:pt x="181829" y="0"/>
                </a:lnTo>
                <a:lnTo>
                  <a:pt x="221494" y="0"/>
                </a:lnTo>
                <a:lnTo>
                  <a:pt x="213729" y="12699"/>
                </a:lnTo>
                <a:lnTo>
                  <a:pt x="162999" y="12699"/>
                </a:lnTo>
                <a:lnTo>
                  <a:pt x="149701" y="25399"/>
                </a:lnTo>
                <a:lnTo>
                  <a:pt x="138151" y="25399"/>
                </a:lnTo>
                <a:lnTo>
                  <a:pt x="123025" y="50799"/>
                </a:lnTo>
                <a:lnTo>
                  <a:pt x="107997" y="63499"/>
                </a:lnTo>
                <a:lnTo>
                  <a:pt x="78620" y="88899"/>
                </a:lnTo>
                <a:lnTo>
                  <a:pt x="50447" y="126999"/>
                </a:lnTo>
                <a:lnTo>
                  <a:pt x="27953" y="165099"/>
                </a:lnTo>
                <a:lnTo>
                  <a:pt x="12156" y="203199"/>
                </a:lnTo>
                <a:lnTo>
                  <a:pt x="4076" y="253999"/>
                </a:lnTo>
                <a:close/>
              </a:path>
              <a:path w="2470150" h="1574800">
                <a:moveTo>
                  <a:pt x="2418456" y="711199"/>
                </a:moveTo>
                <a:lnTo>
                  <a:pt x="2414833" y="711199"/>
                </a:lnTo>
                <a:lnTo>
                  <a:pt x="2411209" y="698499"/>
                </a:lnTo>
                <a:lnTo>
                  <a:pt x="2408103" y="698499"/>
                </a:lnTo>
                <a:lnTo>
                  <a:pt x="2389759" y="673099"/>
                </a:lnTo>
                <a:lnTo>
                  <a:pt x="2371608" y="634999"/>
                </a:lnTo>
                <a:lnTo>
                  <a:pt x="2353069" y="609599"/>
                </a:lnTo>
                <a:lnTo>
                  <a:pt x="2333560" y="571499"/>
                </a:lnTo>
                <a:lnTo>
                  <a:pt x="2314657" y="533399"/>
                </a:lnTo>
                <a:lnTo>
                  <a:pt x="2299200" y="507999"/>
                </a:lnTo>
                <a:lnTo>
                  <a:pt x="2285005" y="469899"/>
                </a:lnTo>
                <a:lnTo>
                  <a:pt x="2269887" y="431799"/>
                </a:lnTo>
                <a:lnTo>
                  <a:pt x="2267817" y="431799"/>
                </a:lnTo>
                <a:lnTo>
                  <a:pt x="2266781" y="419099"/>
                </a:lnTo>
                <a:lnTo>
                  <a:pt x="2266264" y="419099"/>
                </a:lnTo>
                <a:lnTo>
                  <a:pt x="2265002" y="406399"/>
                </a:lnTo>
                <a:lnTo>
                  <a:pt x="2263546" y="393699"/>
                </a:lnTo>
                <a:lnTo>
                  <a:pt x="2261896" y="393699"/>
                </a:lnTo>
                <a:lnTo>
                  <a:pt x="2260052" y="380999"/>
                </a:lnTo>
                <a:lnTo>
                  <a:pt x="2257625" y="368299"/>
                </a:lnTo>
                <a:lnTo>
                  <a:pt x="2256557" y="355599"/>
                </a:lnTo>
                <a:lnTo>
                  <a:pt x="2256849" y="342899"/>
                </a:lnTo>
                <a:lnTo>
                  <a:pt x="2258499" y="342899"/>
                </a:lnTo>
                <a:lnTo>
                  <a:pt x="2260618" y="317499"/>
                </a:lnTo>
                <a:lnTo>
                  <a:pt x="2262252" y="304799"/>
                </a:lnTo>
                <a:lnTo>
                  <a:pt x="2263303" y="292099"/>
                </a:lnTo>
                <a:lnTo>
                  <a:pt x="2263675" y="279399"/>
                </a:lnTo>
                <a:lnTo>
                  <a:pt x="2263344" y="241299"/>
                </a:lnTo>
                <a:lnTo>
                  <a:pt x="2262575" y="203199"/>
                </a:lnTo>
                <a:lnTo>
                  <a:pt x="2261710" y="177799"/>
                </a:lnTo>
                <a:lnTo>
                  <a:pt x="2261087" y="139699"/>
                </a:lnTo>
                <a:lnTo>
                  <a:pt x="2262324" y="114299"/>
                </a:lnTo>
                <a:lnTo>
                  <a:pt x="2266717" y="88899"/>
                </a:lnTo>
                <a:lnTo>
                  <a:pt x="2274118" y="63499"/>
                </a:lnTo>
                <a:lnTo>
                  <a:pt x="2284382" y="38099"/>
                </a:lnTo>
                <a:lnTo>
                  <a:pt x="2286452" y="38099"/>
                </a:lnTo>
                <a:lnTo>
                  <a:pt x="2290594" y="25399"/>
                </a:lnTo>
                <a:lnTo>
                  <a:pt x="2301457" y="0"/>
                </a:lnTo>
                <a:lnTo>
                  <a:pt x="2322988" y="0"/>
                </a:lnTo>
                <a:lnTo>
                  <a:pt x="2315118" y="25399"/>
                </a:lnTo>
                <a:lnTo>
                  <a:pt x="2307151" y="50799"/>
                </a:lnTo>
                <a:lnTo>
                  <a:pt x="2299912" y="76199"/>
                </a:lnTo>
                <a:lnTo>
                  <a:pt x="2295633" y="88899"/>
                </a:lnTo>
                <a:lnTo>
                  <a:pt x="2292082" y="114299"/>
                </a:lnTo>
                <a:lnTo>
                  <a:pt x="2289210" y="126999"/>
                </a:lnTo>
                <a:lnTo>
                  <a:pt x="2286970" y="152399"/>
                </a:lnTo>
                <a:lnTo>
                  <a:pt x="2283427" y="190499"/>
                </a:lnTo>
                <a:lnTo>
                  <a:pt x="2280370" y="215899"/>
                </a:lnTo>
                <a:lnTo>
                  <a:pt x="2277506" y="253999"/>
                </a:lnTo>
                <a:lnTo>
                  <a:pt x="2274546" y="292099"/>
                </a:lnTo>
                <a:lnTo>
                  <a:pt x="2273511" y="304799"/>
                </a:lnTo>
                <a:lnTo>
                  <a:pt x="2272993" y="304799"/>
                </a:lnTo>
                <a:lnTo>
                  <a:pt x="2274028" y="317499"/>
                </a:lnTo>
                <a:lnTo>
                  <a:pt x="2286517" y="368299"/>
                </a:lnTo>
                <a:lnTo>
                  <a:pt x="2300947" y="419099"/>
                </a:lnTo>
                <a:lnTo>
                  <a:pt x="2317512" y="469899"/>
                </a:lnTo>
                <a:lnTo>
                  <a:pt x="2326571" y="482599"/>
                </a:lnTo>
                <a:lnTo>
                  <a:pt x="2335630" y="507999"/>
                </a:lnTo>
                <a:lnTo>
                  <a:pt x="2344358" y="533399"/>
                </a:lnTo>
                <a:lnTo>
                  <a:pt x="2354202" y="558799"/>
                </a:lnTo>
                <a:lnTo>
                  <a:pt x="2365113" y="571499"/>
                </a:lnTo>
                <a:lnTo>
                  <a:pt x="2377043" y="596899"/>
                </a:lnTo>
                <a:lnTo>
                  <a:pt x="2391740" y="622299"/>
                </a:lnTo>
                <a:lnTo>
                  <a:pt x="2402991" y="647699"/>
                </a:lnTo>
                <a:lnTo>
                  <a:pt x="2411622" y="685799"/>
                </a:lnTo>
                <a:lnTo>
                  <a:pt x="2418456" y="711199"/>
                </a:lnTo>
                <a:close/>
              </a:path>
              <a:path w="2470150" h="1574800">
                <a:moveTo>
                  <a:pt x="2181432" y="1358899"/>
                </a:moveTo>
                <a:lnTo>
                  <a:pt x="2172307" y="1358899"/>
                </a:lnTo>
                <a:lnTo>
                  <a:pt x="2185038" y="1346199"/>
                </a:lnTo>
                <a:lnTo>
                  <a:pt x="2196896" y="1346199"/>
                </a:lnTo>
                <a:lnTo>
                  <a:pt x="2218055" y="1320799"/>
                </a:lnTo>
                <a:lnTo>
                  <a:pt x="2238827" y="1308099"/>
                </a:lnTo>
                <a:lnTo>
                  <a:pt x="2259210" y="1295399"/>
                </a:lnTo>
                <a:lnTo>
                  <a:pt x="2279204" y="1269999"/>
                </a:lnTo>
                <a:lnTo>
                  <a:pt x="2296951" y="1257299"/>
                </a:lnTo>
                <a:lnTo>
                  <a:pt x="2312852" y="1244599"/>
                </a:lnTo>
                <a:lnTo>
                  <a:pt x="2326813" y="1219199"/>
                </a:lnTo>
                <a:lnTo>
                  <a:pt x="2338736" y="1193799"/>
                </a:lnTo>
                <a:lnTo>
                  <a:pt x="2348652" y="1181099"/>
                </a:lnTo>
                <a:lnTo>
                  <a:pt x="2358277" y="1155699"/>
                </a:lnTo>
                <a:lnTo>
                  <a:pt x="2367709" y="1130299"/>
                </a:lnTo>
                <a:lnTo>
                  <a:pt x="2377043" y="1117599"/>
                </a:lnTo>
                <a:lnTo>
                  <a:pt x="2381904" y="1104899"/>
                </a:lnTo>
                <a:lnTo>
                  <a:pt x="2386425" y="1092199"/>
                </a:lnTo>
                <a:lnTo>
                  <a:pt x="2390656" y="1079499"/>
                </a:lnTo>
                <a:lnTo>
                  <a:pt x="2394643" y="1066799"/>
                </a:lnTo>
                <a:lnTo>
                  <a:pt x="2403662" y="1041399"/>
                </a:lnTo>
                <a:lnTo>
                  <a:pt x="2412438" y="1015999"/>
                </a:lnTo>
                <a:lnTo>
                  <a:pt x="2421505" y="990599"/>
                </a:lnTo>
                <a:lnTo>
                  <a:pt x="2431397" y="965199"/>
                </a:lnTo>
                <a:lnTo>
                  <a:pt x="2440020" y="927099"/>
                </a:lnTo>
                <a:lnTo>
                  <a:pt x="2445634" y="901699"/>
                </a:lnTo>
                <a:lnTo>
                  <a:pt x="2448141" y="876299"/>
                </a:lnTo>
                <a:lnTo>
                  <a:pt x="2447446" y="838199"/>
                </a:lnTo>
                <a:lnTo>
                  <a:pt x="2444736" y="812799"/>
                </a:lnTo>
                <a:lnTo>
                  <a:pt x="2440910" y="787399"/>
                </a:lnTo>
                <a:lnTo>
                  <a:pt x="2436599" y="761999"/>
                </a:lnTo>
                <a:lnTo>
                  <a:pt x="2432433" y="736599"/>
                </a:lnTo>
                <a:lnTo>
                  <a:pt x="2434504" y="736599"/>
                </a:lnTo>
                <a:lnTo>
                  <a:pt x="2434504" y="723899"/>
                </a:lnTo>
                <a:lnTo>
                  <a:pt x="2430209" y="711199"/>
                </a:lnTo>
                <a:lnTo>
                  <a:pt x="2425768" y="685799"/>
                </a:lnTo>
                <a:lnTo>
                  <a:pt x="2421037" y="673099"/>
                </a:lnTo>
                <a:lnTo>
                  <a:pt x="2415868" y="647699"/>
                </a:lnTo>
                <a:lnTo>
                  <a:pt x="2404803" y="609599"/>
                </a:lnTo>
                <a:lnTo>
                  <a:pt x="2392961" y="584199"/>
                </a:lnTo>
                <a:lnTo>
                  <a:pt x="2382090" y="546099"/>
                </a:lnTo>
                <a:lnTo>
                  <a:pt x="2373937" y="507999"/>
                </a:lnTo>
                <a:lnTo>
                  <a:pt x="2369756" y="482599"/>
                </a:lnTo>
                <a:lnTo>
                  <a:pt x="2364943" y="457199"/>
                </a:lnTo>
                <a:lnTo>
                  <a:pt x="2359451" y="431799"/>
                </a:lnTo>
                <a:lnTo>
                  <a:pt x="2353231" y="406399"/>
                </a:lnTo>
                <a:lnTo>
                  <a:pt x="2341648" y="368299"/>
                </a:lnTo>
                <a:lnTo>
                  <a:pt x="2333560" y="330199"/>
                </a:lnTo>
                <a:lnTo>
                  <a:pt x="2330518" y="279399"/>
                </a:lnTo>
                <a:lnTo>
                  <a:pt x="2334757" y="228599"/>
                </a:lnTo>
                <a:lnTo>
                  <a:pt x="2335242" y="215899"/>
                </a:lnTo>
                <a:lnTo>
                  <a:pt x="2335533" y="215899"/>
                </a:lnTo>
                <a:lnTo>
                  <a:pt x="2335630" y="152399"/>
                </a:lnTo>
                <a:lnTo>
                  <a:pt x="2334465" y="114299"/>
                </a:lnTo>
                <a:lnTo>
                  <a:pt x="2335048" y="63499"/>
                </a:lnTo>
                <a:lnTo>
                  <a:pt x="2340289" y="12699"/>
                </a:lnTo>
                <a:lnTo>
                  <a:pt x="2345694" y="0"/>
                </a:lnTo>
                <a:lnTo>
                  <a:pt x="2348548" y="0"/>
                </a:lnTo>
                <a:lnTo>
                  <a:pt x="2345466" y="25399"/>
                </a:lnTo>
                <a:lnTo>
                  <a:pt x="2342247" y="50799"/>
                </a:lnTo>
                <a:lnTo>
                  <a:pt x="2340290" y="76199"/>
                </a:lnTo>
                <a:lnTo>
                  <a:pt x="2339497" y="114299"/>
                </a:lnTo>
                <a:lnTo>
                  <a:pt x="2339772" y="139699"/>
                </a:lnTo>
                <a:lnTo>
                  <a:pt x="2340152" y="165099"/>
                </a:lnTo>
                <a:lnTo>
                  <a:pt x="2339707" y="203199"/>
                </a:lnTo>
                <a:lnTo>
                  <a:pt x="2338389" y="228599"/>
                </a:lnTo>
                <a:lnTo>
                  <a:pt x="2336148" y="266699"/>
                </a:lnTo>
                <a:lnTo>
                  <a:pt x="2335663" y="292099"/>
                </a:lnTo>
                <a:lnTo>
                  <a:pt x="2338089" y="330199"/>
                </a:lnTo>
                <a:lnTo>
                  <a:pt x="2343428" y="355599"/>
                </a:lnTo>
                <a:lnTo>
                  <a:pt x="2351678" y="380999"/>
                </a:lnTo>
                <a:lnTo>
                  <a:pt x="2359904" y="419099"/>
                </a:lnTo>
                <a:lnTo>
                  <a:pt x="2367014" y="444499"/>
                </a:lnTo>
                <a:lnTo>
                  <a:pt x="2373444" y="469899"/>
                </a:lnTo>
                <a:lnTo>
                  <a:pt x="2379632" y="507999"/>
                </a:lnTo>
                <a:lnTo>
                  <a:pt x="2386806" y="533399"/>
                </a:lnTo>
                <a:lnTo>
                  <a:pt x="2395097" y="571499"/>
                </a:lnTo>
                <a:lnTo>
                  <a:pt x="2404455" y="596899"/>
                </a:lnTo>
                <a:lnTo>
                  <a:pt x="2414833" y="634999"/>
                </a:lnTo>
                <a:lnTo>
                  <a:pt x="2427111" y="673099"/>
                </a:lnTo>
                <a:lnTo>
                  <a:pt x="2436575" y="711199"/>
                </a:lnTo>
                <a:lnTo>
                  <a:pt x="2444097" y="749299"/>
                </a:lnTo>
                <a:lnTo>
                  <a:pt x="2450552" y="787399"/>
                </a:lnTo>
                <a:lnTo>
                  <a:pt x="2453617" y="800099"/>
                </a:lnTo>
                <a:lnTo>
                  <a:pt x="2456052" y="825499"/>
                </a:lnTo>
                <a:lnTo>
                  <a:pt x="2457031" y="838199"/>
                </a:lnTo>
                <a:lnTo>
                  <a:pt x="2455728" y="863599"/>
                </a:lnTo>
                <a:lnTo>
                  <a:pt x="2455882" y="863599"/>
                </a:lnTo>
                <a:lnTo>
                  <a:pt x="2457346" y="876299"/>
                </a:lnTo>
                <a:lnTo>
                  <a:pt x="2459295" y="876299"/>
                </a:lnTo>
                <a:lnTo>
                  <a:pt x="2460905" y="888999"/>
                </a:lnTo>
                <a:lnTo>
                  <a:pt x="2456246" y="888999"/>
                </a:lnTo>
                <a:lnTo>
                  <a:pt x="2446952" y="927099"/>
                </a:lnTo>
                <a:lnTo>
                  <a:pt x="2437804" y="952499"/>
                </a:lnTo>
                <a:lnTo>
                  <a:pt x="2428947" y="977899"/>
                </a:lnTo>
                <a:lnTo>
                  <a:pt x="2420527" y="1015999"/>
                </a:lnTo>
                <a:lnTo>
                  <a:pt x="2407836" y="1054099"/>
                </a:lnTo>
                <a:lnTo>
                  <a:pt x="2393156" y="1092199"/>
                </a:lnTo>
                <a:lnTo>
                  <a:pt x="2376631" y="1130299"/>
                </a:lnTo>
                <a:lnTo>
                  <a:pt x="2358408" y="1168399"/>
                </a:lnTo>
                <a:lnTo>
                  <a:pt x="2350465" y="1181099"/>
                </a:lnTo>
                <a:lnTo>
                  <a:pt x="2342619" y="1193799"/>
                </a:lnTo>
                <a:lnTo>
                  <a:pt x="2334385" y="1206499"/>
                </a:lnTo>
                <a:lnTo>
                  <a:pt x="2325277" y="1231899"/>
                </a:lnTo>
                <a:lnTo>
                  <a:pt x="2302031" y="1257299"/>
                </a:lnTo>
                <a:lnTo>
                  <a:pt x="2275581" y="1282699"/>
                </a:lnTo>
                <a:lnTo>
                  <a:pt x="2246803" y="1308099"/>
                </a:lnTo>
                <a:lnTo>
                  <a:pt x="2216568" y="1333499"/>
                </a:lnTo>
                <a:lnTo>
                  <a:pt x="2199412" y="1346199"/>
                </a:lnTo>
                <a:lnTo>
                  <a:pt x="2181432" y="1358899"/>
                </a:lnTo>
                <a:close/>
              </a:path>
              <a:path w="2470150" h="1574800">
                <a:moveTo>
                  <a:pt x="89458" y="444499"/>
                </a:moveTo>
                <a:lnTo>
                  <a:pt x="79655" y="444499"/>
                </a:lnTo>
                <a:lnTo>
                  <a:pt x="78102" y="431799"/>
                </a:lnTo>
                <a:lnTo>
                  <a:pt x="77584" y="419099"/>
                </a:lnTo>
                <a:lnTo>
                  <a:pt x="76549" y="419099"/>
                </a:lnTo>
                <a:lnTo>
                  <a:pt x="71057" y="393699"/>
                </a:lnTo>
                <a:lnTo>
                  <a:pt x="65613" y="355599"/>
                </a:lnTo>
                <a:lnTo>
                  <a:pt x="60461" y="330199"/>
                </a:lnTo>
                <a:lnTo>
                  <a:pt x="52777" y="266699"/>
                </a:lnTo>
                <a:lnTo>
                  <a:pt x="53060" y="241299"/>
                </a:lnTo>
                <a:lnTo>
                  <a:pt x="58099" y="215899"/>
                </a:lnTo>
                <a:lnTo>
                  <a:pt x="69302" y="177799"/>
                </a:lnTo>
                <a:lnTo>
                  <a:pt x="92685" y="139699"/>
                </a:lnTo>
                <a:lnTo>
                  <a:pt x="117768" y="101599"/>
                </a:lnTo>
                <a:lnTo>
                  <a:pt x="145665" y="63499"/>
                </a:lnTo>
                <a:lnTo>
                  <a:pt x="177493" y="25399"/>
                </a:lnTo>
                <a:lnTo>
                  <a:pt x="183187" y="25399"/>
                </a:lnTo>
                <a:lnTo>
                  <a:pt x="192505" y="12699"/>
                </a:lnTo>
                <a:lnTo>
                  <a:pt x="200270" y="12699"/>
                </a:lnTo>
                <a:lnTo>
                  <a:pt x="173667" y="38099"/>
                </a:lnTo>
                <a:lnTo>
                  <a:pt x="148180" y="76199"/>
                </a:lnTo>
                <a:lnTo>
                  <a:pt x="124926" y="101599"/>
                </a:lnTo>
                <a:lnTo>
                  <a:pt x="105020" y="139699"/>
                </a:lnTo>
                <a:lnTo>
                  <a:pt x="101429" y="139699"/>
                </a:lnTo>
                <a:lnTo>
                  <a:pt x="97643" y="152399"/>
                </a:lnTo>
                <a:lnTo>
                  <a:pt x="93664" y="152399"/>
                </a:lnTo>
                <a:lnTo>
                  <a:pt x="89490" y="165099"/>
                </a:lnTo>
                <a:lnTo>
                  <a:pt x="71874" y="190499"/>
                </a:lnTo>
                <a:lnTo>
                  <a:pt x="61925" y="228599"/>
                </a:lnTo>
                <a:lnTo>
                  <a:pt x="58770" y="253999"/>
                </a:lnTo>
                <a:lnTo>
                  <a:pt x="61536" y="292099"/>
                </a:lnTo>
                <a:lnTo>
                  <a:pt x="66770" y="330199"/>
                </a:lnTo>
                <a:lnTo>
                  <a:pt x="72343" y="355599"/>
                </a:lnTo>
                <a:lnTo>
                  <a:pt x="78207" y="393699"/>
                </a:lnTo>
                <a:lnTo>
                  <a:pt x="84314" y="431799"/>
                </a:lnTo>
                <a:lnTo>
                  <a:pt x="89458" y="444499"/>
                </a:lnTo>
                <a:close/>
              </a:path>
              <a:path w="2470150" h="1574800">
                <a:moveTo>
                  <a:pt x="6834" y="292099"/>
                </a:moveTo>
                <a:lnTo>
                  <a:pt x="2248" y="292099"/>
                </a:lnTo>
                <a:lnTo>
                  <a:pt x="4594" y="279399"/>
                </a:lnTo>
                <a:lnTo>
                  <a:pt x="6834" y="292099"/>
                </a:lnTo>
                <a:close/>
              </a:path>
              <a:path w="2470150" h="1574800">
                <a:moveTo>
                  <a:pt x="12876" y="304799"/>
                </a:moveTo>
                <a:lnTo>
                  <a:pt x="6486" y="304799"/>
                </a:lnTo>
                <a:lnTo>
                  <a:pt x="2911" y="292099"/>
                </a:lnTo>
                <a:lnTo>
                  <a:pt x="8929" y="292099"/>
                </a:lnTo>
                <a:lnTo>
                  <a:pt x="12876" y="304799"/>
                </a:lnTo>
                <a:close/>
              </a:path>
              <a:path w="2470150" h="1574800">
                <a:moveTo>
                  <a:pt x="24265" y="342899"/>
                </a:moveTo>
                <a:lnTo>
                  <a:pt x="18643" y="342899"/>
                </a:lnTo>
                <a:lnTo>
                  <a:pt x="14623" y="330199"/>
                </a:lnTo>
                <a:lnTo>
                  <a:pt x="12836" y="317499"/>
                </a:lnTo>
                <a:lnTo>
                  <a:pt x="13911" y="317499"/>
                </a:lnTo>
                <a:lnTo>
                  <a:pt x="24265" y="342899"/>
                </a:lnTo>
                <a:close/>
              </a:path>
              <a:path w="2470150" h="1574800">
                <a:moveTo>
                  <a:pt x="60202" y="422807"/>
                </a:moveTo>
                <a:lnTo>
                  <a:pt x="56878" y="419099"/>
                </a:lnTo>
                <a:lnTo>
                  <a:pt x="59385" y="419099"/>
                </a:lnTo>
                <a:lnTo>
                  <a:pt x="60202" y="422807"/>
                </a:lnTo>
                <a:close/>
              </a:path>
              <a:path w="2470150" h="1574800">
                <a:moveTo>
                  <a:pt x="1208120" y="1549399"/>
                </a:moveTo>
                <a:lnTo>
                  <a:pt x="1146041" y="1549399"/>
                </a:lnTo>
                <a:lnTo>
                  <a:pt x="1100729" y="1536699"/>
                </a:lnTo>
                <a:lnTo>
                  <a:pt x="1059203" y="1523999"/>
                </a:lnTo>
                <a:lnTo>
                  <a:pt x="1020977" y="1511299"/>
                </a:lnTo>
                <a:lnTo>
                  <a:pt x="985565" y="1485899"/>
                </a:lnTo>
                <a:lnTo>
                  <a:pt x="953316" y="1447799"/>
                </a:lnTo>
                <a:lnTo>
                  <a:pt x="921699" y="1422399"/>
                </a:lnTo>
                <a:lnTo>
                  <a:pt x="890566" y="1396999"/>
                </a:lnTo>
                <a:lnTo>
                  <a:pt x="859773" y="1358899"/>
                </a:lnTo>
                <a:lnTo>
                  <a:pt x="851046" y="1346199"/>
                </a:lnTo>
                <a:lnTo>
                  <a:pt x="842755" y="1346199"/>
                </a:lnTo>
                <a:lnTo>
                  <a:pt x="834950" y="1333499"/>
                </a:lnTo>
                <a:lnTo>
                  <a:pt x="827678" y="1320799"/>
                </a:lnTo>
                <a:lnTo>
                  <a:pt x="797771" y="1282699"/>
                </a:lnTo>
                <a:lnTo>
                  <a:pt x="766153" y="1244599"/>
                </a:lnTo>
                <a:lnTo>
                  <a:pt x="733010" y="1206499"/>
                </a:lnTo>
                <a:lnTo>
                  <a:pt x="698531" y="1168399"/>
                </a:lnTo>
                <a:lnTo>
                  <a:pt x="662901" y="1130299"/>
                </a:lnTo>
                <a:lnTo>
                  <a:pt x="626307" y="1092199"/>
                </a:lnTo>
                <a:lnTo>
                  <a:pt x="603077" y="1079499"/>
                </a:lnTo>
                <a:lnTo>
                  <a:pt x="578294" y="1054099"/>
                </a:lnTo>
                <a:lnTo>
                  <a:pt x="552928" y="1041399"/>
                </a:lnTo>
                <a:lnTo>
                  <a:pt x="527951" y="1015999"/>
                </a:lnTo>
                <a:lnTo>
                  <a:pt x="482931" y="990599"/>
                </a:lnTo>
                <a:lnTo>
                  <a:pt x="438007" y="952499"/>
                </a:lnTo>
                <a:lnTo>
                  <a:pt x="393278" y="927099"/>
                </a:lnTo>
                <a:lnTo>
                  <a:pt x="348840" y="888999"/>
                </a:lnTo>
                <a:lnTo>
                  <a:pt x="337581" y="876299"/>
                </a:lnTo>
                <a:lnTo>
                  <a:pt x="327098" y="863599"/>
                </a:lnTo>
                <a:lnTo>
                  <a:pt x="317392" y="850899"/>
                </a:lnTo>
                <a:lnTo>
                  <a:pt x="308462" y="838199"/>
                </a:lnTo>
                <a:lnTo>
                  <a:pt x="278041" y="800099"/>
                </a:lnTo>
                <a:lnTo>
                  <a:pt x="247960" y="749299"/>
                </a:lnTo>
                <a:lnTo>
                  <a:pt x="217976" y="711199"/>
                </a:lnTo>
                <a:lnTo>
                  <a:pt x="187846" y="660399"/>
                </a:lnTo>
                <a:lnTo>
                  <a:pt x="168677" y="634999"/>
                </a:lnTo>
                <a:lnTo>
                  <a:pt x="150575" y="609599"/>
                </a:lnTo>
                <a:lnTo>
                  <a:pt x="134414" y="571499"/>
                </a:lnTo>
                <a:lnTo>
                  <a:pt x="121068" y="546099"/>
                </a:lnTo>
                <a:lnTo>
                  <a:pt x="110197" y="520699"/>
                </a:lnTo>
                <a:lnTo>
                  <a:pt x="97773" y="495299"/>
                </a:lnTo>
                <a:lnTo>
                  <a:pt x="83796" y="469899"/>
                </a:lnTo>
                <a:lnTo>
                  <a:pt x="68266" y="444499"/>
                </a:lnTo>
                <a:lnTo>
                  <a:pt x="65177" y="431799"/>
                </a:lnTo>
                <a:lnTo>
                  <a:pt x="62184" y="431799"/>
                </a:lnTo>
                <a:lnTo>
                  <a:pt x="60202" y="422807"/>
                </a:lnTo>
                <a:lnTo>
                  <a:pt x="79655" y="444499"/>
                </a:lnTo>
                <a:lnTo>
                  <a:pt x="89458" y="444499"/>
                </a:lnTo>
                <a:lnTo>
                  <a:pt x="96738" y="469899"/>
                </a:lnTo>
                <a:lnTo>
                  <a:pt x="106735" y="495299"/>
                </a:lnTo>
                <a:lnTo>
                  <a:pt x="120032" y="507999"/>
                </a:lnTo>
                <a:lnTo>
                  <a:pt x="126827" y="520699"/>
                </a:lnTo>
                <a:lnTo>
                  <a:pt x="120550" y="520699"/>
                </a:lnTo>
                <a:lnTo>
                  <a:pt x="123656" y="533399"/>
                </a:lnTo>
                <a:lnTo>
                  <a:pt x="125209" y="533399"/>
                </a:lnTo>
                <a:lnTo>
                  <a:pt x="127280" y="546099"/>
                </a:lnTo>
                <a:lnTo>
                  <a:pt x="140278" y="571499"/>
                </a:lnTo>
                <a:lnTo>
                  <a:pt x="155557" y="596899"/>
                </a:lnTo>
                <a:lnTo>
                  <a:pt x="172486" y="634999"/>
                </a:lnTo>
                <a:lnTo>
                  <a:pt x="190435" y="660399"/>
                </a:lnTo>
                <a:lnTo>
                  <a:pt x="221430" y="698499"/>
                </a:lnTo>
                <a:lnTo>
                  <a:pt x="252425" y="749299"/>
                </a:lnTo>
                <a:lnTo>
                  <a:pt x="283614" y="787399"/>
                </a:lnTo>
                <a:lnTo>
                  <a:pt x="315191" y="838199"/>
                </a:lnTo>
                <a:lnTo>
                  <a:pt x="324129" y="850899"/>
                </a:lnTo>
                <a:lnTo>
                  <a:pt x="333892" y="863599"/>
                </a:lnTo>
                <a:lnTo>
                  <a:pt x="344528" y="876299"/>
                </a:lnTo>
                <a:lnTo>
                  <a:pt x="356087" y="888999"/>
                </a:lnTo>
                <a:lnTo>
                  <a:pt x="400606" y="914399"/>
                </a:lnTo>
                <a:lnTo>
                  <a:pt x="490614" y="990599"/>
                </a:lnTo>
                <a:lnTo>
                  <a:pt x="535716" y="1015999"/>
                </a:lnTo>
                <a:lnTo>
                  <a:pt x="560378" y="1028699"/>
                </a:lnTo>
                <a:lnTo>
                  <a:pt x="585476" y="1054099"/>
                </a:lnTo>
                <a:lnTo>
                  <a:pt x="609895" y="1066799"/>
                </a:lnTo>
                <a:lnTo>
                  <a:pt x="632519" y="1092199"/>
                </a:lnTo>
                <a:lnTo>
                  <a:pt x="671037" y="1130299"/>
                </a:lnTo>
                <a:lnTo>
                  <a:pt x="708711" y="1168399"/>
                </a:lnTo>
                <a:lnTo>
                  <a:pt x="745191" y="1206499"/>
                </a:lnTo>
                <a:lnTo>
                  <a:pt x="780131" y="1244599"/>
                </a:lnTo>
                <a:lnTo>
                  <a:pt x="813183" y="1295399"/>
                </a:lnTo>
                <a:lnTo>
                  <a:pt x="824863" y="1308099"/>
                </a:lnTo>
                <a:lnTo>
                  <a:pt x="836349" y="1320799"/>
                </a:lnTo>
                <a:lnTo>
                  <a:pt x="848417" y="1333499"/>
                </a:lnTo>
                <a:lnTo>
                  <a:pt x="861843" y="1358899"/>
                </a:lnTo>
                <a:lnTo>
                  <a:pt x="895831" y="1384299"/>
                </a:lnTo>
                <a:lnTo>
                  <a:pt x="930304" y="1422399"/>
                </a:lnTo>
                <a:lnTo>
                  <a:pt x="965360" y="1447799"/>
                </a:lnTo>
                <a:lnTo>
                  <a:pt x="1001095" y="1485899"/>
                </a:lnTo>
                <a:lnTo>
                  <a:pt x="1031880" y="1511299"/>
                </a:lnTo>
                <a:lnTo>
                  <a:pt x="1065285" y="1523999"/>
                </a:lnTo>
                <a:lnTo>
                  <a:pt x="1101408" y="1536699"/>
                </a:lnTo>
                <a:lnTo>
                  <a:pt x="1185448" y="1536699"/>
                </a:lnTo>
                <a:lnTo>
                  <a:pt x="1208120" y="1549399"/>
                </a:lnTo>
                <a:close/>
              </a:path>
              <a:path w="2470150" h="1574800">
                <a:moveTo>
                  <a:pt x="144880" y="546099"/>
                </a:moveTo>
                <a:lnTo>
                  <a:pt x="120550" y="520699"/>
                </a:lnTo>
                <a:lnTo>
                  <a:pt x="133233" y="520699"/>
                </a:lnTo>
                <a:lnTo>
                  <a:pt x="139251" y="533399"/>
                </a:lnTo>
                <a:lnTo>
                  <a:pt x="144880" y="546099"/>
                </a:lnTo>
                <a:close/>
              </a:path>
              <a:path w="2470150" h="1574800">
                <a:moveTo>
                  <a:pt x="152482" y="552785"/>
                </a:moveTo>
                <a:lnTo>
                  <a:pt x="146950" y="546099"/>
                </a:lnTo>
                <a:lnTo>
                  <a:pt x="150574" y="546099"/>
                </a:lnTo>
                <a:lnTo>
                  <a:pt x="152482" y="552785"/>
                </a:lnTo>
                <a:close/>
              </a:path>
              <a:path w="2470150" h="1574800">
                <a:moveTo>
                  <a:pt x="158517" y="560111"/>
                </a:moveTo>
                <a:lnTo>
                  <a:pt x="157304" y="558799"/>
                </a:lnTo>
                <a:lnTo>
                  <a:pt x="154198" y="558799"/>
                </a:lnTo>
                <a:lnTo>
                  <a:pt x="152482" y="552785"/>
                </a:lnTo>
                <a:lnTo>
                  <a:pt x="157457" y="558799"/>
                </a:lnTo>
                <a:lnTo>
                  <a:pt x="158517" y="560111"/>
                </a:lnTo>
                <a:close/>
              </a:path>
              <a:path w="2470150" h="1574800">
                <a:moveTo>
                  <a:pt x="1617372" y="1523999"/>
                </a:moveTo>
                <a:lnTo>
                  <a:pt x="1194660" y="1523999"/>
                </a:lnTo>
                <a:lnTo>
                  <a:pt x="1114341" y="1498599"/>
                </a:lnTo>
                <a:lnTo>
                  <a:pt x="1075638" y="1473199"/>
                </a:lnTo>
                <a:lnTo>
                  <a:pt x="1038067" y="1460499"/>
                </a:lnTo>
                <a:lnTo>
                  <a:pt x="1002195" y="1435099"/>
                </a:lnTo>
                <a:lnTo>
                  <a:pt x="967972" y="1409699"/>
                </a:lnTo>
                <a:lnTo>
                  <a:pt x="935351" y="1384299"/>
                </a:lnTo>
                <a:lnTo>
                  <a:pt x="900595" y="1346199"/>
                </a:lnTo>
                <a:lnTo>
                  <a:pt x="869673" y="1308099"/>
                </a:lnTo>
                <a:lnTo>
                  <a:pt x="840789" y="1269999"/>
                </a:lnTo>
                <a:lnTo>
                  <a:pt x="812148" y="1231899"/>
                </a:lnTo>
                <a:lnTo>
                  <a:pt x="792735" y="1206499"/>
                </a:lnTo>
                <a:lnTo>
                  <a:pt x="774876" y="1168399"/>
                </a:lnTo>
                <a:lnTo>
                  <a:pt x="757405" y="1142999"/>
                </a:lnTo>
                <a:lnTo>
                  <a:pt x="739157" y="1117599"/>
                </a:lnTo>
                <a:lnTo>
                  <a:pt x="726102" y="1092199"/>
                </a:lnTo>
                <a:lnTo>
                  <a:pt x="712368" y="1079499"/>
                </a:lnTo>
                <a:lnTo>
                  <a:pt x="697663" y="1054099"/>
                </a:lnTo>
                <a:lnTo>
                  <a:pt x="681696" y="1041399"/>
                </a:lnTo>
                <a:lnTo>
                  <a:pt x="654365" y="1015999"/>
                </a:lnTo>
                <a:lnTo>
                  <a:pt x="596015" y="965199"/>
                </a:lnTo>
                <a:lnTo>
                  <a:pt x="567811" y="952499"/>
                </a:lnTo>
                <a:lnTo>
                  <a:pt x="543456" y="927099"/>
                </a:lnTo>
                <a:lnTo>
                  <a:pt x="517403" y="914399"/>
                </a:lnTo>
                <a:lnTo>
                  <a:pt x="490282" y="888999"/>
                </a:lnTo>
                <a:lnTo>
                  <a:pt x="462725" y="876299"/>
                </a:lnTo>
                <a:lnTo>
                  <a:pt x="435952" y="863599"/>
                </a:lnTo>
                <a:lnTo>
                  <a:pt x="412382" y="838199"/>
                </a:lnTo>
                <a:lnTo>
                  <a:pt x="392112" y="812799"/>
                </a:lnTo>
                <a:lnTo>
                  <a:pt x="375240" y="787399"/>
                </a:lnTo>
                <a:lnTo>
                  <a:pt x="370290" y="787399"/>
                </a:lnTo>
                <a:lnTo>
                  <a:pt x="364757" y="774699"/>
                </a:lnTo>
                <a:lnTo>
                  <a:pt x="358642" y="761999"/>
                </a:lnTo>
                <a:lnTo>
                  <a:pt x="351945" y="761999"/>
                </a:lnTo>
                <a:lnTo>
                  <a:pt x="230375" y="647699"/>
                </a:lnTo>
                <a:lnTo>
                  <a:pt x="190434" y="609599"/>
                </a:lnTo>
                <a:lnTo>
                  <a:pt x="178471" y="596899"/>
                </a:lnTo>
                <a:lnTo>
                  <a:pt x="167722" y="571499"/>
                </a:lnTo>
                <a:lnTo>
                  <a:pt x="158517" y="560111"/>
                </a:lnTo>
                <a:lnTo>
                  <a:pt x="180809" y="584199"/>
                </a:lnTo>
                <a:lnTo>
                  <a:pt x="207517" y="622299"/>
                </a:lnTo>
                <a:lnTo>
                  <a:pt x="263942" y="673099"/>
                </a:lnTo>
                <a:lnTo>
                  <a:pt x="299394" y="698499"/>
                </a:lnTo>
                <a:lnTo>
                  <a:pt x="335905" y="736599"/>
                </a:lnTo>
                <a:lnTo>
                  <a:pt x="373204" y="774699"/>
                </a:lnTo>
                <a:lnTo>
                  <a:pt x="449079" y="825499"/>
                </a:lnTo>
                <a:lnTo>
                  <a:pt x="487111" y="863599"/>
                </a:lnTo>
                <a:lnTo>
                  <a:pt x="524844" y="888999"/>
                </a:lnTo>
                <a:lnTo>
                  <a:pt x="568514" y="927099"/>
                </a:lnTo>
                <a:lnTo>
                  <a:pt x="612912" y="965199"/>
                </a:lnTo>
                <a:lnTo>
                  <a:pt x="656242" y="990599"/>
                </a:lnTo>
                <a:lnTo>
                  <a:pt x="696709" y="1041399"/>
                </a:lnTo>
                <a:lnTo>
                  <a:pt x="715344" y="1054099"/>
                </a:lnTo>
                <a:lnTo>
                  <a:pt x="733204" y="1079499"/>
                </a:lnTo>
                <a:lnTo>
                  <a:pt x="750287" y="1104899"/>
                </a:lnTo>
                <a:lnTo>
                  <a:pt x="766593" y="1117599"/>
                </a:lnTo>
                <a:lnTo>
                  <a:pt x="785771" y="1155699"/>
                </a:lnTo>
                <a:lnTo>
                  <a:pt x="823738" y="1206499"/>
                </a:lnTo>
                <a:lnTo>
                  <a:pt x="843207" y="1231899"/>
                </a:lnTo>
                <a:lnTo>
                  <a:pt x="851563" y="1244599"/>
                </a:lnTo>
                <a:lnTo>
                  <a:pt x="860355" y="1257299"/>
                </a:lnTo>
                <a:lnTo>
                  <a:pt x="869632" y="1269999"/>
                </a:lnTo>
                <a:lnTo>
                  <a:pt x="879444" y="1269999"/>
                </a:lnTo>
                <a:lnTo>
                  <a:pt x="904469" y="1295399"/>
                </a:lnTo>
                <a:lnTo>
                  <a:pt x="980906" y="1371599"/>
                </a:lnTo>
                <a:lnTo>
                  <a:pt x="994883" y="1371599"/>
                </a:lnTo>
                <a:lnTo>
                  <a:pt x="1026047" y="1396999"/>
                </a:lnTo>
                <a:lnTo>
                  <a:pt x="1058620" y="1409699"/>
                </a:lnTo>
                <a:lnTo>
                  <a:pt x="1125851" y="1435099"/>
                </a:lnTo>
                <a:lnTo>
                  <a:pt x="1198001" y="1460499"/>
                </a:lnTo>
                <a:lnTo>
                  <a:pt x="1234682" y="1460499"/>
                </a:lnTo>
                <a:lnTo>
                  <a:pt x="1271315" y="1473199"/>
                </a:lnTo>
                <a:lnTo>
                  <a:pt x="1316149" y="1485899"/>
                </a:lnTo>
                <a:lnTo>
                  <a:pt x="1361323" y="1485899"/>
                </a:lnTo>
                <a:lnTo>
                  <a:pt x="1406789" y="1498599"/>
                </a:lnTo>
                <a:lnTo>
                  <a:pt x="1452497" y="1498599"/>
                </a:lnTo>
                <a:lnTo>
                  <a:pt x="1473689" y="1511299"/>
                </a:lnTo>
                <a:lnTo>
                  <a:pt x="1651716" y="1511299"/>
                </a:lnTo>
                <a:lnTo>
                  <a:pt x="1617372" y="1523999"/>
                </a:lnTo>
                <a:close/>
              </a:path>
              <a:path w="2470150" h="1574800">
                <a:moveTo>
                  <a:pt x="2428421" y="736599"/>
                </a:moveTo>
                <a:lnTo>
                  <a:pt x="2425146" y="736599"/>
                </a:lnTo>
                <a:lnTo>
                  <a:pt x="2421239" y="723899"/>
                </a:lnTo>
                <a:lnTo>
                  <a:pt x="2419176" y="723899"/>
                </a:lnTo>
                <a:lnTo>
                  <a:pt x="2417939" y="711199"/>
                </a:lnTo>
                <a:lnTo>
                  <a:pt x="2421433" y="723899"/>
                </a:lnTo>
                <a:lnTo>
                  <a:pt x="2428421" y="736599"/>
                </a:lnTo>
                <a:close/>
              </a:path>
              <a:path w="2470150" h="1574800">
                <a:moveTo>
                  <a:pt x="2466738" y="920701"/>
                </a:moveTo>
                <a:lnTo>
                  <a:pt x="2465345" y="914399"/>
                </a:lnTo>
                <a:lnTo>
                  <a:pt x="2459344" y="901699"/>
                </a:lnTo>
                <a:lnTo>
                  <a:pt x="2456246" y="888999"/>
                </a:lnTo>
                <a:lnTo>
                  <a:pt x="2460905" y="888999"/>
                </a:lnTo>
                <a:lnTo>
                  <a:pt x="2462684" y="901699"/>
                </a:lnTo>
                <a:lnTo>
                  <a:pt x="2465855" y="914399"/>
                </a:lnTo>
                <a:lnTo>
                  <a:pt x="2466738" y="920701"/>
                </a:lnTo>
                <a:close/>
              </a:path>
              <a:path w="2470150" h="1574800">
                <a:moveTo>
                  <a:pt x="2467946" y="930471"/>
                </a:moveTo>
                <a:lnTo>
                  <a:pt x="2467634" y="927099"/>
                </a:lnTo>
                <a:lnTo>
                  <a:pt x="2466738" y="920701"/>
                </a:lnTo>
                <a:lnTo>
                  <a:pt x="2468152" y="927099"/>
                </a:lnTo>
                <a:lnTo>
                  <a:pt x="2467946" y="930471"/>
                </a:lnTo>
                <a:close/>
              </a:path>
              <a:path w="2470150" h="1574800">
                <a:moveTo>
                  <a:pt x="2460387" y="1066799"/>
                </a:moveTo>
                <a:lnTo>
                  <a:pt x="2463493" y="1003299"/>
                </a:lnTo>
                <a:lnTo>
                  <a:pt x="2467946" y="930471"/>
                </a:lnTo>
                <a:lnTo>
                  <a:pt x="2469980" y="952499"/>
                </a:lnTo>
                <a:lnTo>
                  <a:pt x="2470093" y="965199"/>
                </a:lnTo>
                <a:lnTo>
                  <a:pt x="2468071" y="990599"/>
                </a:lnTo>
                <a:lnTo>
                  <a:pt x="2464011" y="1003299"/>
                </a:lnTo>
                <a:lnTo>
                  <a:pt x="2466429" y="1015999"/>
                </a:lnTo>
                <a:lnTo>
                  <a:pt x="2466664" y="1028699"/>
                </a:lnTo>
                <a:lnTo>
                  <a:pt x="2464666" y="1041399"/>
                </a:lnTo>
                <a:lnTo>
                  <a:pt x="2460387" y="1066799"/>
                </a:lnTo>
                <a:close/>
              </a:path>
              <a:path w="2470150" h="1574800">
                <a:moveTo>
                  <a:pt x="2438128" y="1130299"/>
                </a:moveTo>
                <a:lnTo>
                  <a:pt x="2460387" y="1054099"/>
                </a:lnTo>
                <a:lnTo>
                  <a:pt x="2458438" y="1079499"/>
                </a:lnTo>
                <a:lnTo>
                  <a:pt x="2453722" y="1092199"/>
                </a:lnTo>
                <a:lnTo>
                  <a:pt x="2446774" y="1117599"/>
                </a:lnTo>
                <a:lnTo>
                  <a:pt x="2438128" y="1130299"/>
                </a:lnTo>
                <a:close/>
              </a:path>
              <a:path w="2470150" h="1574800">
                <a:moveTo>
                  <a:pt x="2429845" y="1155699"/>
                </a:moveTo>
                <a:lnTo>
                  <a:pt x="2427863" y="1142999"/>
                </a:lnTo>
                <a:lnTo>
                  <a:pt x="2430298" y="1142999"/>
                </a:lnTo>
                <a:lnTo>
                  <a:pt x="2434577" y="1130299"/>
                </a:lnTo>
                <a:lnTo>
                  <a:pt x="2438128" y="1130299"/>
                </a:lnTo>
                <a:lnTo>
                  <a:pt x="2429845" y="1155699"/>
                </a:lnTo>
                <a:close/>
              </a:path>
              <a:path w="2470150" h="1574800">
                <a:moveTo>
                  <a:pt x="2289041" y="1371599"/>
                </a:moveTo>
                <a:lnTo>
                  <a:pt x="2297776" y="1358899"/>
                </a:lnTo>
                <a:lnTo>
                  <a:pt x="2307288" y="1346199"/>
                </a:lnTo>
                <a:lnTo>
                  <a:pt x="2318159" y="1333499"/>
                </a:lnTo>
                <a:lnTo>
                  <a:pt x="2330971" y="1320799"/>
                </a:lnTo>
                <a:lnTo>
                  <a:pt x="2421045" y="1181099"/>
                </a:lnTo>
                <a:lnTo>
                  <a:pt x="2421562" y="1181099"/>
                </a:lnTo>
                <a:lnTo>
                  <a:pt x="2389079" y="1231899"/>
                </a:lnTo>
                <a:lnTo>
                  <a:pt x="2372643" y="1269999"/>
                </a:lnTo>
                <a:lnTo>
                  <a:pt x="2355819" y="1295399"/>
                </a:lnTo>
                <a:lnTo>
                  <a:pt x="2350262" y="1295399"/>
                </a:lnTo>
                <a:lnTo>
                  <a:pt x="2343978" y="1308099"/>
                </a:lnTo>
                <a:lnTo>
                  <a:pt x="2337402" y="1320799"/>
                </a:lnTo>
                <a:lnTo>
                  <a:pt x="2331489" y="1320799"/>
                </a:lnTo>
                <a:lnTo>
                  <a:pt x="2289041" y="1371599"/>
                </a:lnTo>
                <a:close/>
              </a:path>
              <a:path w="2470150" h="1574800">
                <a:moveTo>
                  <a:pt x="2128686" y="1384299"/>
                </a:moveTo>
                <a:lnTo>
                  <a:pt x="2112517" y="1384299"/>
                </a:lnTo>
                <a:lnTo>
                  <a:pt x="2146165" y="1358899"/>
                </a:lnTo>
                <a:lnTo>
                  <a:pt x="2162771" y="1358899"/>
                </a:lnTo>
                <a:lnTo>
                  <a:pt x="2143577" y="1371599"/>
                </a:lnTo>
                <a:lnTo>
                  <a:pt x="2128686" y="1384299"/>
                </a:lnTo>
                <a:close/>
              </a:path>
              <a:path w="2470150" h="1574800">
                <a:moveTo>
                  <a:pt x="2012091" y="1435099"/>
                </a:moveTo>
                <a:lnTo>
                  <a:pt x="1999666" y="1435099"/>
                </a:lnTo>
                <a:lnTo>
                  <a:pt x="2009502" y="1422399"/>
                </a:lnTo>
                <a:lnTo>
                  <a:pt x="2034390" y="1422399"/>
                </a:lnTo>
                <a:lnTo>
                  <a:pt x="2064107" y="1396999"/>
                </a:lnTo>
                <a:lnTo>
                  <a:pt x="2078869" y="1396999"/>
                </a:lnTo>
                <a:lnTo>
                  <a:pt x="2095644" y="1384299"/>
                </a:lnTo>
                <a:lnTo>
                  <a:pt x="2114135" y="1384299"/>
                </a:lnTo>
                <a:lnTo>
                  <a:pt x="2085082" y="1396999"/>
                </a:lnTo>
                <a:lnTo>
                  <a:pt x="2012091" y="1435099"/>
                </a:lnTo>
                <a:close/>
              </a:path>
              <a:path w="2470150" h="1574800">
                <a:moveTo>
                  <a:pt x="1990616" y="1447799"/>
                </a:moveTo>
                <a:lnTo>
                  <a:pt x="1969318" y="1447799"/>
                </a:lnTo>
                <a:lnTo>
                  <a:pt x="1981548" y="1435099"/>
                </a:lnTo>
                <a:lnTo>
                  <a:pt x="1997661" y="1435099"/>
                </a:lnTo>
                <a:lnTo>
                  <a:pt x="1990616" y="1447799"/>
                </a:lnTo>
                <a:close/>
              </a:path>
              <a:path w="2470150" h="1574800">
                <a:moveTo>
                  <a:pt x="2178779" y="1460499"/>
                </a:moveTo>
                <a:lnTo>
                  <a:pt x="2130377" y="1460499"/>
                </a:lnTo>
                <a:lnTo>
                  <a:pt x="2201038" y="1435099"/>
                </a:lnTo>
                <a:lnTo>
                  <a:pt x="2195667" y="1447799"/>
                </a:lnTo>
                <a:lnTo>
                  <a:pt x="2184732" y="1447799"/>
                </a:lnTo>
                <a:lnTo>
                  <a:pt x="2178779" y="1460499"/>
                </a:lnTo>
                <a:close/>
              </a:path>
              <a:path w="2470150" h="1574800">
                <a:moveTo>
                  <a:pt x="1891354" y="1460499"/>
                </a:moveTo>
                <a:lnTo>
                  <a:pt x="1837258" y="1460499"/>
                </a:lnTo>
                <a:lnTo>
                  <a:pt x="1878533" y="1447799"/>
                </a:lnTo>
                <a:lnTo>
                  <a:pt x="1891354" y="1460499"/>
                </a:lnTo>
                <a:close/>
              </a:path>
              <a:path w="2470150" h="1574800">
                <a:moveTo>
                  <a:pt x="2058163" y="1460499"/>
                </a:moveTo>
                <a:lnTo>
                  <a:pt x="1943694" y="1460499"/>
                </a:lnTo>
                <a:lnTo>
                  <a:pt x="1956700" y="1447799"/>
                </a:lnTo>
                <a:lnTo>
                  <a:pt x="2040109" y="1447799"/>
                </a:lnTo>
                <a:lnTo>
                  <a:pt x="2058163" y="1460499"/>
                </a:lnTo>
                <a:close/>
              </a:path>
              <a:path w="2470150" h="1574800">
                <a:moveTo>
                  <a:pt x="1843850" y="1498599"/>
                </a:moveTo>
                <a:lnTo>
                  <a:pt x="1605207" y="1498599"/>
                </a:lnTo>
                <a:lnTo>
                  <a:pt x="1632773" y="1485899"/>
                </a:lnTo>
                <a:lnTo>
                  <a:pt x="1687904" y="1473199"/>
                </a:lnTo>
                <a:lnTo>
                  <a:pt x="1715469" y="1473199"/>
                </a:lnTo>
                <a:lnTo>
                  <a:pt x="1755871" y="1460499"/>
                </a:lnTo>
                <a:lnTo>
                  <a:pt x="2134239" y="1460499"/>
                </a:lnTo>
                <a:lnTo>
                  <a:pt x="2044414" y="1485899"/>
                </a:lnTo>
                <a:lnTo>
                  <a:pt x="1860148" y="1485899"/>
                </a:lnTo>
                <a:lnTo>
                  <a:pt x="1843850" y="1498599"/>
                </a:lnTo>
                <a:close/>
              </a:path>
              <a:path w="2470150" h="1574800">
                <a:moveTo>
                  <a:pt x="1923239" y="1498599"/>
                </a:moveTo>
                <a:lnTo>
                  <a:pt x="1909593" y="1498599"/>
                </a:lnTo>
                <a:lnTo>
                  <a:pt x="1908558" y="1485899"/>
                </a:lnTo>
                <a:lnTo>
                  <a:pt x="1933083" y="1485899"/>
                </a:lnTo>
                <a:lnTo>
                  <a:pt x="1923239" y="1498599"/>
                </a:lnTo>
                <a:close/>
              </a:path>
              <a:path w="2470150" h="1574800">
                <a:moveTo>
                  <a:pt x="1725483" y="1511299"/>
                </a:moveTo>
                <a:lnTo>
                  <a:pt x="1515684" y="1511299"/>
                </a:lnTo>
                <a:lnTo>
                  <a:pt x="1536876" y="1498599"/>
                </a:lnTo>
                <a:lnTo>
                  <a:pt x="1764906" y="1498599"/>
                </a:lnTo>
                <a:lnTo>
                  <a:pt x="1725483" y="1511299"/>
                </a:lnTo>
                <a:close/>
              </a:path>
              <a:path w="2470150" h="1574800">
                <a:moveTo>
                  <a:pt x="1746392" y="1562099"/>
                </a:moveTo>
                <a:lnTo>
                  <a:pt x="1681304" y="1562099"/>
                </a:lnTo>
                <a:lnTo>
                  <a:pt x="1784448" y="1536699"/>
                </a:lnTo>
                <a:lnTo>
                  <a:pt x="1882157" y="1511299"/>
                </a:lnTo>
                <a:lnTo>
                  <a:pt x="1889138" y="1498599"/>
                </a:lnTo>
                <a:lnTo>
                  <a:pt x="1913735" y="1498599"/>
                </a:lnTo>
                <a:lnTo>
                  <a:pt x="1845015" y="1536699"/>
                </a:lnTo>
                <a:lnTo>
                  <a:pt x="1821591" y="1536699"/>
                </a:lnTo>
                <a:lnTo>
                  <a:pt x="1796654" y="1549399"/>
                </a:lnTo>
                <a:lnTo>
                  <a:pt x="1771572" y="1549399"/>
                </a:lnTo>
                <a:lnTo>
                  <a:pt x="1746392" y="1562099"/>
                </a:lnTo>
                <a:close/>
              </a:path>
              <a:path w="2470150" h="1574800">
                <a:moveTo>
                  <a:pt x="1316870" y="1562099"/>
                </a:moveTo>
                <a:lnTo>
                  <a:pt x="1250989" y="1562099"/>
                </a:lnTo>
                <a:lnTo>
                  <a:pt x="1228867" y="1549399"/>
                </a:lnTo>
                <a:lnTo>
                  <a:pt x="1365392" y="1549399"/>
                </a:lnTo>
                <a:lnTo>
                  <a:pt x="1316870" y="1562099"/>
                </a:lnTo>
                <a:close/>
              </a:path>
              <a:path w="2470150" h="1574800">
                <a:moveTo>
                  <a:pt x="1537822" y="1562099"/>
                </a:moveTo>
                <a:lnTo>
                  <a:pt x="1510476" y="1562099"/>
                </a:lnTo>
                <a:lnTo>
                  <a:pt x="1462244" y="1549399"/>
                </a:lnTo>
                <a:lnTo>
                  <a:pt x="1490286" y="1549399"/>
                </a:lnTo>
                <a:lnTo>
                  <a:pt x="1537822" y="1562099"/>
                </a:lnTo>
                <a:close/>
              </a:path>
              <a:path w="2470150" h="1574800">
                <a:moveTo>
                  <a:pt x="1605912" y="1574799"/>
                </a:moveTo>
                <a:lnTo>
                  <a:pt x="1573954" y="1562099"/>
                </a:lnTo>
                <a:lnTo>
                  <a:pt x="1637821" y="1562099"/>
                </a:lnTo>
                <a:lnTo>
                  <a:pt x="1605912" y="15747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2912" y="515401"/>
            <a:ext cx="16602710" cy="638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00" spc="-75" dirty="0"/>
              <a:t>Спільними</a:t>
            </a:r>
            <a:r>
              <a:rPr sz="4000" spc="-295" dirty="0"/>
              <a:t> </a:t>
            </a:r>
            <a:r>
              <a:rPr sz="4000" spc="-135" dirty="0"/>
              <a:t>для</a:t>
            </a:r>
            <a:r>
              <a:rPr sz="4000" spc="-290" dirty="0"/>
              <a:t> </a:t>
            </a:r>
            <a:r>
              <a:rPr sz="4000" spc="-130" dirty="0"/>
              <a:t>всіх</a:t>
            </a:r>
            <a:r>
              <a:rPr sz="4000" spc="-290" dirty="0"/>
              <a:t> </a:t>
            </a:r>
            <a:r>
              <a:rPr sz="4000" spc="-40" dirty="0"/>
              <a:t>компетентностей</a:t>
            </a:r>
            <a:r>
              <a:rPr sz="4000" spc="-290" dirty="0"/>
              <a:t> </a:t>
            </a:r>
            <a:r>
              <a:rPr sz="4000" spc="395" dirty="0"/>
              <a:t>є</a:t>
            </a:r>
            <a:r>
              <a:rPr sz="4000" spc="-295" dirty="0"/>
              <a:t> </a:t>
            </a:r>
            <a:r>
              <a:rPr sz="4000" spc="-175" dirty="0"/>
              <a:t>так</a:t>
            </a:r>
            <a:r>
              <a:rPr sz="4000" spc="-290" dirty="0"/>
              <a:t> </a:t>
            </a:r>
            <a:r>
              <a:rPr sz="4000" spc="-105" dirty="0"/>
              <a:t>звані</a:t>
            </a:r>
            <a:r>
              <a:rPr sz="4000" spc="-290" dirty="0"/>
              <a:t> </a:t>
            </a:r>
            <a:r>
              <a:rPr sz="4000" spc="-50" dirty="0"/>
              <a:t>наскрізні</a:t>
            </a:r>
            <a:r>
              <a:rPr sz="4000" spc="-290" dirty="0"/>
              <a:t> </a:t>
            </a:r>
            <a:r>
              <a:rPr sz="4000" spc="-245" dirty="0"/>
              <a:t>вміння: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8774" y="2132684"/>
            <a:ext cx="152400" cy="1523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8774" y="2894684"/>
            <a:ext cx="152400" cy="1523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8774" y="3656684"/>
            <a:ext cx="152400" cy="1523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8774" y="4418684"/>
            <a:ext cx="152400" cy="1523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8774" y="5180684"/>
            <a:ext cx="152400" cy="1523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8774" y="5942684"/>
            <a:ext cx="152400" cy="1523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8774" y="6704684"/>
            <a:ext cx="152400" cy="1523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8774" y="7466684"/>
            <a:ext cx="152400" cy="1523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8774" y="8228684"/>
            <a:ext cx="152400" cy="1523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8774" y="8990684"/>
            <a:ext cx="152400" cy="15239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977280" y="1690159"/>
            <a:ext cx="14795500" cy="7645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2400"/>
              </a:lnSpc>
              <a:spcBef>
                <a:spcPts val="95"/>
              </a:spcBef>
            </a:pPr>
            <a:r>
              <a:rPr sz="4450" spc="-195" dirty="0">
                <a:latin typeface="Verdana"/>
                <a:cs typeface="Verdana"/>
              </a:rPr>
              <a:t>уміння</a:t>
            </a:r>
            <a:r>
              <a:rPr sz="4450" spc="-335" dirty="0">
                <a:latin typeface="Verdana"/>
                <a:cs typeface="Verdana"/>
              </a:rPr>
              <a:t> </a:t>
            </a:r>
            <a:r>
              <a:rPr sz="4450" spc="-85" dirty="0">
                <a:latin typeface="Verdana"/>
                <a:cs typeface="Verdana"/>
              </a:rPr>
              <a:t>висловлювати</a:t>
            </a:r>
            <a:r>
              <a:rPr sz="4450" spc="-335" dirty="0">
                <a:latin typeface="Verdana"/>
                <a:cs typeface="Verdana"/>
              </a:rPr>
              <a:t> </a:t>
            </a:r>
            <a:r>
              <a:rPr sz="4450" spc="-15" dirty="0">
                <a:latin typeface="Verdana"/>
                <a:cs typeface="Verdana"/>
              </a:rPr>
              <a:t>власну</a:t>
            </a:r>
            <a:r>
              <a:rPr sz="4450" spc="-335" dirty="0">
                <a:latin typeface="Verdana"/>
                <a:cs typeface="Verdana"/>
              </a:rPr>
              <a:t> </a:t>
            </a:r>
            <a:r>
              <a:rPr sz="4450" spc="-114" dirty="0">
                <a:latin typeface="Verdana"/>
                <a:cs typeface="Verdana"/>
              </a:rPr>
              <a:t>думку</a:t>
            </a:r>
            <a:r>
              <a:rPr sz="4450" spc="-335" dirty="0">
                <a:latin typeface="Verdana"/>
                <a:cs typeface="Verdana"/>
              </a:rPr>
              <a:t> </a:t>
            </a:r>
            <a:r>
              <a:rPr sz="4450" spc="70" dirty="0">
                <a:latin typeface="Verdana"/>
                <a:cs typeface="Verdana"/>
              </a:rPr>
              <a:t>усно</a:t>
            </a:r>
            <a:r>
              <a:rPr sz="4450" spc="-335" dirty="0">
                <a:latin typeface="Verdana"/>
                <a:cs typeface="Verdana"/>
              </a:rPr>
              <a:t> і </a:t>
            </a:r>
            <a:r>
              <a:rPr sz="4450" spc="25" dirty="0">
                <a:latin typeface="Verdana"/>
                <a:cs typeface="Verdana"/>
              </a:rPr>
              <a:t>письмово </a:t>
            </a:r>
            <a:r>
              <a:rPr sz="4450" spc="-1550" dirty="0">
                <a:latin typeface="Verdana"/>
                <a:cs typeface="Verdana"/>
              </a:rPr>
              <a:t> </a:t>
            </a:r>
            <a:r>
              <a:rPr sz="4450" spc="-470" dirty="0">
                <a:latin typeface="Verdana"/>
                <a:cs typeface="Verdana"/>
              </a:rPr>
              <a:t>к</a:t>
            </a:r>
            <a:r>
              <a:rPr sz="4450" spc="254" dirty="0">
                <a:latin typeface="Verdana"/>
                <a:cs typeface="Verdana"/>
              </a:rPr>
              <a:t>р</a:t>
            </a:r>
            <a:r>
              <a:rPr sz="4450" spc="-155" dirty="0">
                <a:latin typeface="Verdana"/>
                <a:cs typeface="Verdana"/>
              </a:rPr>
              <a:t>и</a:t>
            </a:r>
            <a:r>
              <a:rPr sz="4450" spc="-505" dirty="0">
                <a:latin typeface="Verdana"/>
                <a:cs typeface="Verdana"/>
              </a:rPr>
              <a:t>т</a:t>
            </a:r>
            <a:r>
              <a:rPr sz="4450" spc="-155" dirty="0">
                <a:latin typeface="Verdana"/>
                <a:cs typeface="Verdana"/>
              </a:rPr>
              <a:t>и</a:t>
            </a:r>
            <a:r>
              <a:rPr sz="4450" spc="-375" dirty="0">
                <a:latin typeface="Verdana"/>
                <a:cs typeface="Verdana"/>
              </a:rPr>
              <a:t>ч</a:t>
            </a:r>
            <a:r>
              <a:rPr sz="4450" spc="-165" dirty="0">
                <a:latin typeface="Verdana"/>
                <a:cs typeface="Verdana"/>
              </a:rPr>
              <a:t>н</a:t>
            </a:r>
            <a:r>
              <a:rPr sz="4450" spc="240" dirty="0">
                <a:latin typeface="Verdana"/>
                <a:cs typeface="Verdana"/>
              </a:rPr>
              <a:t>е</a:t>
            </a:r>
            <a:r>
              <a:rPr sz="4450" spc="-335" dirty="0">
                <a:latin typeface="Verdana"/>
                <a:cs typeface="Verdana"/>
              </a:rPr>
              <a:t> </a:t>
            </a:r>
            <a:r>
              <a:rPr sz="4450" spc="-505" dirty="0">
                <a:latin typeface="Verdana"/>
                <a:cs typeface="Verdana"/>
              </a:rPr>
              <a:t>т</a:t>
            </a:r>
            <a:r>
              <a:rPr sz="4450" spc="365" dirty="0">
                <a:latin typeface="Verdana"/>
                <a:cs typeface="Verdana"/>
              </a:rPr>
              <a:t>а</a:t>
            </a:r>
            <a:r>
              <a:rPr sz="4450" spc="-335" dirty="0">
                <a:latin typeface="Verdana"/>
                <a:cs typeface="Verdana"/>
              </a:rPr>
              <a:t> </a:t>
            </a:r>
            <a:r>
              <a:rPr sz="4450" spc="495" dirty="0">
                <a:latin typeface="Verdana"/>
                <a:cs typeface="Verdana"/>
              </a:rPr>
              <a:t>с</a:t>
            </a:r>
            <a:r>
              <a:rPr sz="4450" spc="-155" dirty="0">
                <a:latin typeface="Verdana"/>
                <a:cs typeface="Verdana"/>
              </a:rPr>
              <a:t>и</a:t>
            </a:r>
            <a:r>
              <a:rPr sz="4450" spc="495" dirty="0">
                <a:latin typeface="Verdana"/>
                <a:cs typeface="Verdana"/>
              </a:rPr>
              <a:t>с</a:t>
            </a:r>
            <a:r>
              <a:rPr sz="4450" spc="-505" dirty="0">
                <a:latin typeface="Verdana"/>
                <a:cs typeface="Verdana"/>
              </a:rPr>
              <a:t>т</a:t>
            </a:r>
            <a:r>
              <a:rPr sz="4450" spc="235" dirty="0">
                <a:latin typeface="Verdana"/>
                <a:cs typeface="Verdana"/>
              </a:rPr>
              <a:t>е</a:t>
            </a:r>
            <a:r>
              <a:rPr sz="4450" spc="180" dirty="0">
                <a:latin typeface="Verdana"/>
                <a:cs typeface="Verdana"/>
              </a:rPr>
              <a:t>м</a:t>
            </a:r>
            <a:r>
              <a:rPr sz="4450" spc="-165" dirty="0">
                <a:latin typeface="Verdana"/>
                <a:cs typeface="Verdana"/>
              </a:rPr>
              <a:t>н</a:t>
            </a:r>
            <a:r>
              <a:rPr sz="4450" spc="240" dirty="0">
                <a:latin typeface="Verdana"/>
                <a:cs typeface="Verdana"/>
              </a:rPr>
              <a:t>е</a:t>
            </a:r>
            <a:r>
              <a:rPr sz="4450" spc="-335" dirty="0">
                <a:latin typeface="Verdana"/>
                <a:cs typeface="Verdana"/>
              </a:rPr>
              <a:t> </a:t>
            </a:r>
            <a:r>
              <a:rPr sz="4450" spc="180" dirty="0">
                <a:latin typeface="Verdana"/>
                <a:cs typeface="Verdana"/>
              </a:rPr>
              <a:t>м</a:t>
            </a:r>
            <a:r>
              <a:rPr sz="4450" spc="-155" dirty="0">
                <a:latin typeface="Verdana"/>
                <a:cs typeface="Verdana"/>
              </a:rPr>
              <a:t>и</a:t>
            </a:r>
            <a:r>
              <a:rPr sz="4450" spc="495" dirty="0">
                <a:latin typeface="Verdana"/>
                <a:cs typeface="Verdana"/>
              </a:rPr>
              <a:t>с</a:t>
            </a:r>
            <a:r>
              <a:rPr sz="4450" spc="-260" dirty="0">
                <a:latin typeface="Verdana"/>
                <a:cs typeface="Verdana"/>
              </a:rPr>
              <a:t>л</a:t>
            </a:r>
            <a:r>
              <a:rPr sz="4450" spc="235" dirty="0">
                <a:latin typeface="Verdana"/>
                <a:cs typeface="Verdana"/>
              </a:rPr>
              <a:t>е</a:t>
            </a:r>
            <a:r>
              <a:rPr sz="4450" spc="-165" dirty="0">
                <a:latin typeface="Verdana"/>
                <a:cs typeface="Verdana"/>
              </a:rPr>
              <a:t>нн</a:t>
            </a:r>
            <a:r>
              <a:rPr sz="4450" spc="-425" dirty="0">
                <a:latin typeface="Verdana"/>
                <a:cs typeface="Verdana"/>
              </a:rPr>
              <a:t>я</a:t>
            </a:r>
            <a:endParaRPr sz="4450">
              <a:latin typeface="Verdana"/>
              <a:cs typeface="Verdana"/>
            </a:endParaRPr>
          </a:p>
          <a:p>
            <a:pPr marL="12700" marR="3031490">
              <a:lnSpc>
                <a:spcPts val="6000"/>
              </a:lnSpc>
              <a:spcBef>
                <a:spcPts val="310"/>
              </a:spcBef>
            </a:pPr>
            <a:r>
              <a:rPr sz="4450" spc="-204" dirty="0">
                <a:latin typeface="Verdana"/>
                <a:cs typeface="Verdana"/>
              </a:rPr>
              <a:t>з</a:t>
            </a:r>
            <a:r>
              <a:rPr sz="4450" spc="210" dirty="0">
                <a:latin typeface="Verdana"/>
                <a:cs typeface="Verdana"/>
              </a:rPr>
              <a:t>д</a:t>
            </a:r>
            <a:r>
              <a:rPr sz="4450" spc="360" dirty="0">
                <a:latin typeface="Verdana"/>
                <a:cs typeface="Verdana"/>
              </a:rPr>
              <a:t>а</a:t>
            </a:r>
            <a:r>
              <a:rPr sz="4450" spc="-505" dirty="0">
                <a:latin typeface="Verdana"/>
                <a:cs typeface="Verdana"/>
              </a:rPr>
              <a:t>т</a:t>
            </a:r>
            <a:r>
              <a:rPr sz="4450" spc="-165" dirty="0">
                <a:latin typeface="Verdana"/>
                <a:cs typeface="Verdana"/>
              </a:rPr>
              <a:t>н</a:t>
            </a:r>
            <a:r>
              <a:rPr sz="4450" spc="-340" dirty="0">
                <a:latin typeface="Verdana"/>
                <a:cs typeface="Verdana"/>
              </a:rPr>
              <a:t>і</a:t>
            </a:r>
            <a:r>
              <a:rPr sz="4450" spc="495" dirty="0">
                <a:latin typeface="Verdana"/>
                <a:cs typeface="Verdana"/>
              </a:rPr>
              <a:t>с</a:t>
            </a:r>
            <a:r>
              <a:rPr sz="4450" spc="-505" dirty="0">
                <a:latin typeface="Verdana"/>
                <a:cs typeface="Verdana"/>
              </a:rPr>
              <a:t>т</a:t>
            </a:r>
            <a:r>
              <a:rPr sz="4450" spc="-275" dirty="0">
                <a:latin typeface="Verdana"/>
                <a:cs typeface="Verdana"/>
              </a:rPr>
              <a:t>ь</a:t>
            </a:r>
            <a:r>
              <a:rPr sz="4450" spc="-335" dirty="0">
                <a:latin typeface="Verdana"/>
                <a:cs typeface="Verdana"/>
              </a:rPr>
              <a:t> </a:t>
            </a:r>
            <a:r>
              <a:rPr sz="4450" spc="-260" dirty="0">
                <a:latin typeface="Verdana"/>
                <a:cs typeface="Verdana"/>
              </a:rPr>
              <a:t>л</a:t>
            </a:r>
            <a:r>
              <a:rPr sz="4450" spc="204" dirty="0">
                <a:latin typeface="Verdana"/>
                <a:cs typeface="Verdana"/>
              </a:rPr>
              <a:t>о</a:t>
            </a:r>
            <a:r>
              <a:rPr sz="4450" spc="-525" dirty="0">
                <a:latin typeface="Verdana"/>
                <a:cs typeface="Verdana"/>
              </a:rPr>
              <a:t>г</a:t>
            </a:r>
            <a:r>
              <a:rPr sz="4450" spc="-340" dirty="0">
                <a:latin typeface="Verdana"/>
                <a:cs typeface="Verdana"/>
              </a:rPr>
              <a:t>і</a:t>
            </a:r>
            <a:r>
              <a:rPr sz="4450" spc="-375" dirty="0">
                <a:latin typeface="Verdana"/>
                <a:cs typeface="Verdana"/>
              </a:rPr>
              <a:t>ч</a:t>
            </a:r>
            <a:r>
              <a:rPr sz="4450" spc="-165" dirty="0">
                <a:latin typeface="Verdana"/>
                <a:cs typeface="Verdana"/>
              </a:rPr>
              <a:t>н</a:t>
            </a:r>
            <a:r>
              <a:rPr sz="4450" spc="210" dirty="0">
                <a:latin typeface="Verdana"/>
                <a:cs typeface="Verdana"/>
              </a:rPr>
              <a:t>о</a:t>
            </a:r>
            <a:r>
              <a:rPr sz="4450" spc="-335" dirty="0">
                <a:latin typeface="Verdana"/>
                <a:cs typeface="Verdana"/>
              </a:rPr>
              <a:t> </a:t>
            </a:r>
            <a:r>
              <a:rPr sz="4450" spc="204" dirty="0">
                <a:latin typeface="Verdana"/>
                <a:cs typeface="Verdana"/>
              </a:rPr>
              <a:t>о</a:t>
            </a:r>
            <a:r>
              <a:rPr sz="4450" spc="235" dirty="0">
                <a:latin typeface="Verdana"/>
                <a:cs typeface="Verdana"/>
              </a:rPr>
              <a:t>б</a:t>
            </a:r>
            <a:r>
              <a:rPr sz="4450" spc="-525" dirty="0">
                <a:latin typeface="Verdana"/>
                <a:cs typeface="Verdana"/>
              </a:rPr>
              <a:t>ґ</a:t>
            </a:r>
            <a:r>
              <a:rPr sz="4450" spc="254" dirty="0">
                <a:latin typeface="Verdana"/>
                <a:cs typeface="Verdana"/>
              </a:rPr>
              <a:t>р</a:t>
            </a:r>
            <a:r>
              <a:rPr sz="4450" spc="-254" dirty="0">
                <a:latin typeface="Verdana"/>
                <a:cs typeface="Verdana"/>
              </a:rPr>
              <a:t>у</a:t>
            </a:r>
            <a:r>
              <a:rPr sz="4450" spc="-165" dirty="0">
                <a:latin typeface="Verdana"/>
                <a:cs typeface="Verdana"/>
              </a:rPr>
              <a:t>н</a:t>
            </a:r>
            <a:r>
              <a:rPr sz="4450" spc="-505" dirty="0">
                <a:latin typeface="Verdana"/>
                <a:cs typeface="Verdana"/>
              </a:rPr>
              <a:t>т</a:t>
            </a:r>
            <a:r>
              <a:rPr sz="4450" spc="204" dirty="0">
                <a:latin typeface="Verdana"/>
                <a:cs typeface="Verdana"/>
              </a:rPr>
              <a:t>о</a:t>
            </a:r>
            <a:r>
              <a:rPr sz="4450" spc="-275" dirty="0">
                <a:latin typeface="Verdana"/>
                <a:cs typeface="Verdana"/>
              </a:rPr>
              <a:t>в</a:t>
            </a:r>
            <a:r>
              <a:rPr sz="4450" spc="-254" dirty="0">
                <a:latin typeface="Verdana"/>
                <a:cs typeface="Verdana"/>
              </a:rPr>
              <a:t>у</a:t>
            </a:r>
            <a:r>
              <a:rPr sz="4450" spc="-275" dirty="0">
                <a:latin typeface="Verdana"/>
                <a:cs typeface="Verdana"/>
              </a:rPr>
              <a:t>в</a:t>
            </a:r>
            <a:r>
              <a:rPr sz="4450" spc="360" dirty="0">
                <a:latin typeface="Verdana"/>
                <a:cs typeface="Verdana"/>
              </a:rPr>
              <a:t>а</a:t>
            </a:r>
            <a:r>
              <a:rPr sz="4450" spc="-505" dirty="0">
                <a:latin typeface="Verdana"/>
                <a:cs typeface="Verdana"/>
              </a:rPr>
              <a:t>т</a:t>
            </a:r>
            <a:r>
              <a:rPr sz="4450" spc="-150" dirty="0">
                <a:latin typeface="Verdana"/>
                <a:cs typeface="Verdana"/>
              </a:rPr>
              <a:t>и</a:t>
            </a:r>
            <a:r>
              <a:rPr sz="4450" spc="-335" dirty="0">
                <a:latin typeface="Verdana"/>
                <a:cs typeface="Verdana"/>
              </a:rPr>
              <a:t> </a:t>
            </a:r>
            <a:r>
              <a:rPr sz="4450" spc="-185" dirty="0">
                <a:latin typeface="Verdana"/>
                <a:cs typeface="Verdana"/>
              </a:rPr>
              <a:t>п</a:t>
            </a:r>
            <a:r>
              <a:rPr sz="4450" spc="204" dirty="0">
                <a:latin typeface="Verdana"/>
                <a:cs typeface="Verdana"/>
              </a:rPr>
              <a:t>о</a:t>
            </a:r>
            <a:r>
              <a:rPr sz="4450" spc="-204" dirty="0">
                <a:latin typeface="Verdana"/>
                <a:cs typeface="Verdana"/>
              </a:rPr>
              <a:t>з</a:t>
            </a:r>
            <a:r>
              <a:rPr sz="4450" spc="-155" dirty="0">
                <a:latin typeface="Verdana"/>
                <a:cs typeface="Verdana"/>
              </a:rPr>
              <a:t>и</a:t>
            </a:r>
            <a:r>
              <a:rPr sz="4450" spc="-110" dirty="0">
                <a:latin typeface="Verdana"/>
                <a:cs typeface="Verdana"/>
              </a:rPr>
              <a:t>ц</a:t>
            </a:r>
            <a:r>
              <a:rPr sz="4450" spc="-340" dirty="0">
                <a:latin typeface="Verdana"/>
                <a:cs typeface="Verdana"/>
              </a:rPr>
              <a:t>і</a:t>
            </a:r>
            <a:r>
              <a:rPr sz="4450" spc="50" dirty="0">
                <a:latin typeface="Verdana"/>
                <a:cs typeface="Verdana"/>
              </a:rPr>
              <a:t>ю  </a:t>
            </a:r>
            <a:r>
              <a:rPr sz="4450" spc="-145" dirty="0">
                <a:latin typeface="Verdana"/>
                <a:cs typeface="Verdana"/>
              </a:rPr>
              <a:t>творчість</a:t>
            </a:r>
            <a:endParaRPr sz="44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4450" spc="-190" dirty="0">
                <a:latin typeface="Verdana"/>
                <a:cs typeface="Verdana"/>
              </a:rPr>
              <a:t>ініціативність</a:t>
            </a:r>
            <a:endParaRPr sz="4450">
              <a:latin typeface="Verdana"/>
              <a:cs typeface="Verdana"/>
            </a:endParaRPr>
          </a:p>
          <a:p>
            <a:pPr marL="12700" marR="3155950">
              <a:lnSpc>
                <a:spcPts val="6000"/>
              </a:lnSpc>
              <a:spcBef>
                <a:spcPts val="310"/>
              </a:spcBef>
            </a:pPr>
            <a:r>
              <a:rPr sz="4450" spc="-195" dirty="0">
                <a:latin typeface="Verdana"/>
                <a:cs typeface="Verdana"/>
              </a:rPr>
              <a:t>вміння</a:t>
            </a:r>
            <a:r>
              <a:rPr sz="4450" spc="-330" dirty="0">
                <a:latin typeface="Verdana"/>
                <a:cs typeface="Verdana"/>
              </a:rPr>
              <a:t> </a:t>
            </a:r>
            <a:r>
              <a:rPr sz="4450" spc="-140" dirty="0">
                <a:latin typeface="Verdana"/>
                <a:cs typeface="Verdana"/>
              </a:rPr>
              <a:t>конструктивно</a:t>
            </a:r>
            <a:r>
              <a:rPr sz="4450" spc="-330" dirty="0">
                <a:latin typeface="Verdana"/>
                <a:cs typeface="Verdana"/>
              </a:rPr>
              <a:t> </a:t>
            </a:r>
            <a:r>
              <a:rPr sz="4450" spc="-100" dirty="0">
                <a:latin typeface="Verdana"/>
                <a:cs typeface="Verdana"/>
              </a:rPr>
              <a:t>керувати</a:t>
            </a:r>
            <a:r>
              <a:rPr sz="4450" spc="-330" dirty="0">
                <a:latin typeface="Verdana"/>
                <a:cs typeface="Verdana"/>
              </a:rPr>
              <a:t> </a:t>
            </a:r>
            <a:r>
              <a:rPr sz="4450" spc="-30" dirty="0">
                <a:latin typeface="Verdana"/>
                <a:cs typeface="Verdana"/>
              </a:rPr>
              <a:t>емоціями </a:t>
            </a:r>
            <a:r>
              <a:rPr sz="4450" spc="-1550" dirty="0">
                <a:latin typeface="Verdana"/>
                <a:cs typeface="Verdana"/>
              </a:rPr>
              <a:t> </a:t>
            </a:r>
            <a:r>
              <a:rPr sz="4450" spc="204" dirty="0">
                <a:latin typeface="Verdana"/>
                <a:cs typeface="Verdana"/>
              </a:rPr>
              <a:t>о</a:t>
            </a:r>
            <a:r>
              <a:rPr sz="4450" spc="-110" dirty="0">
                <a:latin typeface="Verdana"/>
                <a:cs typeface="Verdana"/>
              </a:rPr>
              <a:t>ц</a:t>
            </a:r>
            <a:r>
              <a:rPr sz="4450" spc="-340" dirty="0">
                <a:latin typeface="Verdana"/>
                <a:cs typeface="Verdana"/>
              </a:rPr>
              <a:t>і</a:t>
            </a:r>
            <a:r>
              <a:rPr sz="4450" spc="-165" dirty="0">
                <a:latin typeface="Verdana"/>
                <a:cs typeface="Verdana"/>
              </a:rPr>
              <a:t>н</a:t>
            </a:r>
            <a:r>
              <a:rPr sz="4450" spc="75" dirty="0">
                <a:latin typeface="Verdana"/>
                <a:cs typeface="Verdana"/>
              </a:rPr>
              <a:t>ю</a:t>
            </a:r>
            <a:r>
              <a:rPr sz="4450" spc="-275" dirty="0">
                <a:latin typeface="Verdana"/>
                <a:cs typeface="Verdana"/>
              </a:rPr>
              <a:t>в</a:t>
            </a:r>
            <a:r>
              <a:rPr sz="4450" spc="360" dirty="0">
                <a:latin typeface="Verdana"/>
                <a:cs typeface="Verdana"/>
              </a:rPr>
              <a:t>а</a:t>
            </a:r>
            <a:r>
              <a:rPr sz="4450" spc="-505" dirty="0">
                <a:latin typeface="Verdana"/>
                <a:cs typeface="Verdana"/>
              </a:rPr>
              <a:t>т</a:t>
            </a:r>
            <a:r>
              <a:rPr sz="4450" spc="-150" dirty="0">
                <a:latin typeface="Verdana"/>
                <a:cs typeface="Verdana"/>
              </a:rPr>
              <a:t>и</a:t>
            </a:r>
            <a:r>
              <a:rPr sz="4450" spc="-335" dirty="0">
                <a:latin typeface="Verdana"/>
                <a:cs typeface="Verdana"/>
              </a:rPr>
              <a:t> </a:t>
            </a:r>
            <a:r>
              <a:rPr sz="4450" spc="254" dirty="0">
                <a:latin typeface="Verdana"/>
                <a:cs typeface="Verdana"/>
              </a:rPr>
              <a:t>р</a:t>
            </a:r>
            <a:r>
              <a:rPr sz="4450" spc="-155" dirty="0">
                <a:latin typeface="Verdana"/>
                <a:cs typeface="Verdana"/>
              </a:rPr>
              <a:t>и</a:t>
            </a:r>
            <a:r>
              <a:rPr sz="4450" spc="-204" dirty="0">
                <a:latin typeface="Verdana"/>
                <a:cs typeface="Verdana"/>
              </a:rPr>
              <a:t>з</a:t>
            </a:r>
            <a:r>
              <a:rPr sz="4450" spc="-155" dirty="0">
                <a:latin typeface="Verdana"/>
                <a:cs typeface="Verdana"/>
              </a:rPr>
              <a:t>и</a:t>
            </a:r>
            <a:r>
              <a:rPr sz="4450" spc="-470" dirty="0">
                <a:latin typeface="Verdana"/>
                <a:cs typeface="Verdana"/>
              </a:rPr>
              <a:t>к</a:t>
            </a:r>
            <a:r>
              <a:rPr sz="4450" spc="-150" dirty="0">
                <a:latin typeface="Verdana"/>
                <a:cs typeface="Verdana"/>
              </a:rPr>
              <a:t>и</a:t>
            </a:r>
            <a:endParaRPr sz="4450">
              <a:latin typeface="Verdana"/>
              <a:cs typeface="Verdana"/>
            </a:endParaRPr>
          </a:p>
          <a:p>
            <a:pPr marL="12700" marR="8065770">
              <a:lnSpc>
                <a:spcPts val="6000"/>
              </a:lnSpc>
            </a:pPr>
            <a:r>
              <a:rPr sz="4450" spc="-45" dirty="0">
                <a:latin typeface="Verdana"/>
                <a:cs typeface="Verdana"/>
              </a:rPr>
              <a:t>приймати </a:t>
            </a:r>
            <a:r>
              <a:rPr sz="4450" spc="-135" dirty="0">
                <a:latin typeface="Verdana"/>
                <a:cs typeface="Verdana"/>
              </a:rPr>
              <a:t>рішення </a:t>
            </a:r>
            <a:r>
              <a:rPr sz="4450" spc="-130" dirty="0">
                <a:latin typeface="Verdana"/>
                <a:cs typeface="Verdana"/>
              </a:rPr>
              <a:t> </a:t>
            </a:r>
            <a:r>
              <a:rPr sz="4450" spc="254" dirty="0">
                <a:latin typeface="Verdana"/>
                <a:cs typeface="Verdana"/>
              </a:rPr>
              <a:t>р</a:t>
            </a:r>
            <a:r>
              <a:rPr sz="4450" spc="204" dirty="0">
                <a:latin typeface="Verdana"/>
                <a:cs typeface="Verdana"/>
              </a:rPr>
              <a:t>о</a:t>
            </a:r>
            <a:r>
              <a:rPr sz="4450" spc="-204" dirty="0">
                <a:latin typeface="Verdana"/>
                <a:cs typeface="Verdana"/>
              </a:rPr>
              <a:t>з</a:t>
            </a:r>
            <a:r>
              <a:rPr sz="4450" spc="-275" dirty="0">
                <a:latin typeface="Verdana"/>
                <a:cs typeface="Verdana"/>
              </a:rPr>
              <a:t>в</a:t>
            </a:r>
            <a:r>
              <a:rPr sz="4450" spc="360" dirty="0">
                <a:latin typeface="Verdana"/>
                <a:cs typeface="Verdana"/>
              </a:rPr>
              <a:t>’</a:t>
            </a:r>
            <a:r>
              <a:rPr sz="4450" spc="-430" dirty="0">
                <a:latin typeface="Verdana"/>
                <a:cs typeface="Verdana"/>
              </a:rPr>
              <a:t>я</a:t>
            </a:r>
            <a:r>
              <a:rPr sz="4450" spc="-204" dirty="0">
                <a:latin typeface="Verdana"/>
                <a:cs typeface="Verdana"/>
              </a:rPr>
              <a:t>з</a:t>
            </a:r>
            <a:r>
              <a:rPr sz="4450" spc="-254" dirty="0">
                <a:latin typeface="Verdana"/>
                <a:cs typeface="Verdana"/>
              </a:rPr>
              <a:t>у</a:t>
            </a:r>
            <a:r>
              <a:rPr sz="4450" spc="-275" dirty="0">
                <a:latin typeface="Verdana"/>
                <a:cs typeface="Verdana"/>
              </a:rPr>
              <a:t>в</a:t>
            </a:r>
            <a:r>
              <a:rPr sz="4450" spc="360" dirty="0">
                <a:latin typeface="Verdana"/>
                <a:cs typeface="Verdana"/>
              </a:rPr>
              <a:t>а</a:t>
            </a:r>
            <a:r>
              <a:rPr sz="4450" spc="-505" dirty="0">
                <a:latin typeface="Verdana"/>
                <a:cs typeface="Verdana"/>
              </a:rPr>
              <a:t>т</a:t>
            </a:r>
            <a:r>
              <a:rPr sz="4450" spc="-150" dirty="0">
                <a:latin typeface="Verdana"/>
                <a:cs typeface="Verdana"/>
              </a:rPr>
              <a:t>и</a:t>
            </a:r>
            <a:r>
              <a:rPr sz="4450" spc="-335" dirty="0">
                <a:latin typeface="Verdana"/>
                <a:cs typeface="Verdana"/>
              </a:rPr>
              <a:t> </a:t>
            </a:r>
            <a:r>
              <a:rPr sz="4450" spc="-185" dirty="0">
                <a:latin typeface="Verdana"/>
                <a:cs typeface="Verdana"/>
              </a:rPr>
              <a:t>п</a:t>
            </a:r>
            <a:r>
              <a:rPr sz="4450" spc="254" dirty="0">
                <a:latin typeface="Verdana"/>
                <a:cs typeface="Verdana"/>
              </a:rPr>
              <a:t>р</a:t>
            </a:r>
            <a:r>
              <a:rPr sz="4450" spc="204" dirty="0">
                <a:latin typeface="Verdana"/>
                <a:cs typeface="Verdana"/>
              </a:rPr>
              <a:t>о</a:t>
            </a:r>
            <a:r>
              <a:rPr sz="4450" spc="235" dirty="0">
                <a:latin typeface="Verdana"/>
                <a:cs typeface="Verdana"/>
              </a:rPr>
              <a:t>б</a:t>
            </a:r>
            <a:r>
              <a:rPr sz="4450" spc="-260" dirty="0">
                <a:latin typeface="Verdana"/>
                <a:cs typeface="Verdana"/>
              </a:rPr>
              <a:t>л</a:t>
            </a:r>
            <a:r>
              <a:rPr sz="4450" spc="235" dirty="0">
                <a:latin typeface="Verdana"/>
                <a:cs typeface="Verdana"/>
              </a:rPr>
              <a:t>е</a:t>
            </a:r>
            <a:r>
              <a:rPr sz="4450" spc="180" dirty="0">
                <a:latin typeface="Verdana"/>
                <a:cs typeface="Verdana"/>
              </a:rPr>
              <a:t>м</a:t>
            </a:r>
            <a:r>
              <a:rPr sz="4450" spc="-150" dirty="0">
                <a:latin typeface="Verdana"/>
                <a:cs typeface="Verdana"/>
              </a:rPr>
              <a:t>и</a:t>
            </a:r>
            <a:endParaRPr sz="44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4450" spc="-204" dirty="0">
                <a:latin typeface="Verdana"/>
                <a:cs typeface="Verdana"/>
              </a:rPr>
              <a:t>з</a:t>
            </a:r>
            <a:r>
              <a:rPr sz="4450" spc="210" dirty="0">
                <a:latin typeface="Verdana"/>
                <a:cs typeface="Verdana"/>
              </a:rPr>
              <a:t>д</a:t>
            </a:r>
            <a:r>
              <a:rPr sz="4450" spc="360" dirty="0">
                <a:latin typeface="Verdana"/>
                <a:cs typeface="Verdana"/>
              </a:rPr>
              <a:t>а</a:t>
            </a:r>
            <a:r>
              <a:rPr sz="4450" spc="-505" dirty="0">
                <a:latin typeface="Verdana"/>
                <a:cs typeface="Verdana"/>
              </a:rPr>
              <a:t>т</a:t>
            </a:r>
            <a:r>
              <a:rPr sz="4450" spc="-165" dirty="0">
                <a:latin typeface="Verdana"/>
                <a:cs typeface="Verdana"/>
              </a:rPr>
              <a:t>н</a:t>
            </a:r>
            <a:r>
              <a:rPr sz="4450" spc="-340" dirty="0">
                <a:latin typeface="Verdana"/>
                <a:cs typeface="Verdana"/>
              </a:rPr>
              <a:t>і</a:t>
            </a:r>
            <a:r>
              <a:rPr sz="4450" spc="495" dirty="0">
                <a:latin typeface="Verdana"/>
                <a:cs typeface="Verdana"/>
              </a:rPr>
              <a:t>с</a:t>
            </a:r>
            <a:r>
              <a:rPr sz="4450" spc="-505" dirty="0">
                <a:latin typeface="Verdana"/>
                <a:cs typeface="Verdana"/>
              </a:rPr>
              <a:t>т</a:t>
            </a:r>
            <a:r>
              <a:rPr sz="4450" spc="-275" dirty="0">
                <a:latin typeface="Verdana"/>
                <a:cs typeface="Verdana"/>
              </a:rPr>
              <a:t>ь</a:t>
            </a:r>
            <a:r>
              <a:rPr sz="4450" spc="-335" dirty="0">
                <a:latin typeface="Verdana"/>
                <a:cs typeface="Verdana"/>
              </a:rPr>
              <a:t> </a:t>
            </a:r>
            <a:r>
              <a:rPr sz="4450" spc="495" dirty="0">
                <a:latin typeface="Verdana"/>
                <a:cs typeface="Verdana"/>
              </a:rPr>
              <a:t>с</a:t>
            </a:r>
            <a:r>
              <a:rPr sz="4450" spc="-185" dirty="0">
                <a:latin typeface="Verdana"/>
                <a:cs typeface="Verdana"/>
              </a:rPr>
              <a:t>п</a:t>
            </a:r>
            <a:r>
              <a:rPr sz="4450" spc="-340" dirty="0">
                <a:latin typeface="Verdana"/>
                <a:cs typeface="Verdana"/>
              </a:rPr>
              <a:t>і</a:t>
            </a:r>
            <a:r>
              <a:rPr sz="4450" spc="-275" dirty="0">
                <a:latin typeface="Verdana"/>
                <a:cs typeface="Verdana"/>
              </a:rPr>
              <a:t>в</a:t>
            </a:r>
            <a:r>
              <a:rPr sz="4450" spc="-185" dirty="0">
                <a:latin typeface="Verdana"/>
                <a:cs typeface="Verdana"/>
              </a:rPr>
              <a:t>п</a:t>
            </a:r>
            <a:r>
              <a:rPr sz="4450" spc="254" dirty="0">
                <a:latin typeface="Verdana"/>
                <a:cs typeface="Verdana"/>
              </a:rPr>
              <a:t>р</a:t>
            </a:r>
            <a:r>
              <a:rPr sz="4450" spc="360" dirty="0">
                <a:latin typeface="Verdana"/>
                <a:cs typeface="Verdana"/>
              </a:rPr>
              <a:t>а</a:t>
            </a:r>
            <a:r>
              <a:rPr sz="4450" spc="-110" dirty="0">
                <a:latin typeface="Verdana"/>
                <a:cs typeface="Verdana"/>
              </a:rPr>
              <a:t>ц</a:t>
            </a:r>
            <a:r>
              <a:rPr sz="4450" spc="75" dirty="0">
                <a:latin typeface="Verdana"/>
                <a:cs typeface="Verdana"/>
              </a:rPr>
              <a:t>ю</a:t>
            </a:r>
            <a:r>
              <a:rPr sz="4450" spc="-275" dirty="0">
                <a:latin typeface="Verdana"/>
                <a:cs typeface="Verdana"/>
              </a:rPr>
              <a:t>в</a:t>
            </a:r>
            <a:r>
              <a:rPr sz="4450" spc="360" dirty="0">
                <a:latin typeface="Verdana"/>
                <a:cs typeface="Verdana"/>
              </a:rPr>
              <a:t>а</a:t>
            </a:r>
            <a:r>
              <a:rPr sz="4450" spc="-505" dirty="0">
                <a:latin typeface="Verdana"/>
                <a:cs typeface="Verdana"/>
              </a:rPr>
              <a:t>т</a:t>
            </a:r>
            <a:r>
              <a:rPr sz="4450" spc="-150" dirty="0">
                <a:latin typeface="Verdana"/>
                <a:cs typeface="Verdana"/>
              </a:rPr>
              <a:t>и</a:t>
            </a:r>
            <a:r>
              <a:rPr sz="4450" spc="-335" dirty="0">
                <a:latin typeface="Verdana"/>
                <a:cs typeface="Verdana"/>
              </a:rPr>
              <a:t> </a:t>
            </a:r>
            <a:r>
              <a:rPr sz="4450" spc="-200" dirty="0">
                <a:latin typeface="Verdana"/>
                <a:cs typeface="Verdana"/>
              </a:rPr>
              <a:t>з</a:t>
            </a:r>
            <a:r>
              <a:rPr sz="4450" spc="-335" dirty="0">
                <a:latin typeface="Verdana"/>
                <a:cs typeface="Verdana"/>
              </a:rPr>
              <a:t> </a:t>
            </a:r>
            <a:r>
              <a:rPr sz="4450" spc="-340" dirty="0">
                <a:latin typeface="Verdana"/>
                <a:cs typeface="Verdana"/>
              </a:rPr>
              <a:t>і</a:t>
            </a:r>
            <a:r>
              <a:rPr sz="4450" spc="-165" dirty="0">
                <a:latin typeface="Verdana"/>
                <a:cs typeface="Verdana"/>
              </a:rPr>
              <a:t>н</a:t>
            </a:r>
            <a:r>
              <a:rPr sz="4450" spc="-335" dirty="0">
                <a:latin typeface="Verdana"/>
                <a:cs typeface="Verdana"/>
              </a:rPr>
              <a:t>ш</a:t>
            </a:r>
            <a:r>
              <a:rPr sz="4450" spc="-155" dirty="0">
                <a:latin typeface="Verdana"/>
                <a:cs typeface="Verdana"/>
              </a:rPr>
              <a:t>и</a:t>
            </a:r>
            <a:r>
              <a:rPr sz="4450" spc="180" dirty="0">
                <a:latin typeface="Verdana"/>
                <a:cs typeface="Verdana"/>
              </a:rPr>
              <a:t>м</a:t>
            </a:r>
            <a:r>
              <a:rPr sz="4450" spc="-150" dirty="0">
                <a:latin typeface="Verdana"/>
                <a:cs typeface="Verdana"/>
              </a:rPr>
              <a:t>и</a:t>
            </a:r>
            <a:r>
              <a:rPr sz="4450" spc="-335" dirty="0">
                <a:latin typeface="Verdana"/>
                <a:cs typeface="Verdana"/>
              </a:rPr>
              <a:t> </a:t>
            </a:r>
            <a:r>
              <a:rPr sz="4450" spc="-260" dirty="0">
                <a:latin typeface="Verdana"/>
                <a:cs typeface="Verdana"/>
              </a:rPr>
              <a:t>л</a:t>
            </a:r>
            <a:r>
              <a:rPr sz="4450" spc="75" dirty="0">
                <a:latin typeface="Verdana"/>
                <a:cs typeface="Verdana"/>
              </a:rPr>
              <a:t>ю</a:t>
            </a:r>
            <a:r>
              <a:rPr sz="4450" spc="210" dirty="0">
                <a:latin typeface="Verdana"/>
                <a:cs typeface="Verdana"/>
              </a:rPr>
              <a:t>д</a:t>
            </a:r>
            <a:r>
              <a:rPr sz="4450" spc="-280" dirty="0">
                <a:latin typeface="Verdana"/>
                <a:cs typeface="Verdana"/>
              </a:rPr>
              <a:t>ь</a:t>
            </a:r>
            <a:r>
              <a:rPr sz="4450" spc="180" dirty="0">
                <a:latin typeface="Verdana"/>
                <a:cs typeface="Verdana"/>
              </a:rPr>
              <a:t>м</a:t>
            </a:r>
            <a:r>
              <a:rPr sz="4450" spc="-150" dirty="0">
                <a:latin typeface="Verdana"/>
                <a:cs typeface="Verdana"/>
              </a:rPr>
              <a:t>и</a:t>
            </a:r>
            <a:endParaRPr sz="4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7EC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1377"/>
            <a:ext cx="18287999" cy="95630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2350" y="374680"/>
            <a:ext cx="7743824" cy="542924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4398010" cy="2432685"/>
            <a:chOff x="0" y="0"/>
            <a:chExt cx="4398010" cy="24326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2685" y="0"/>
              <a:ext cx="4114798" cy="243208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1"/>
              <a:ext cx="2836545" cy="2432050"/>
            </a:xfrm>
            <a:custGeom>
              <a:avLst/>
              <a:gdLst/>
              <a:ahLst/>
              <a:cxnLst/>
              <a:rect l="l" t="t" r="r" b="b"/>
              <a:pathLst>
                <a:path w="2836545" h="2432050">
                  <a:moveTo>
                    <a:pt x="631139" y="2428684"/>
                  </a:moveTo>
                  <a:lnTo>
                    <a:pt x="556628" y="2417280"/>
                  </a:lnTo>
                  <a:lnTo>
                    <a:pt x="505993" y="2409634"/>
                  </a:lnTo>
                  <a:lnTo>
                    <a:pt x="455549" y="2400719"/>
                  </a:lnTo>
                  <a:lnTo>
                    <a:pt x="405307" y="2390584"/>
                  </a:lnTo>
                  <a:lnTo>
                    <a:pt x="355307" y="2379307"/>
                  </a:lnTo>
                  <a:lnTo>
                    <a:pt x="305562" y="2366911"/>
                  </a:lnTo>
                  <a:lnTo>
                    <a:pt x="256120" y="2353475"/>
                  </a:lnTo>
                  <a:lnTo>
                    <a:pt x="206997" y="2339060"/>
                  </a:lnTo>
                  <a:lnTo>
                    <a:pt x="158229" y="2323706"/>
                  </a:lnTo>
                  <a:lnTo>
                    <a:pt x="109893" y="2307463"/>
                  </a:lnTo>
                  <a:lnTo>
                    <a:pt x="62090" y="2290407"/>
                  </a:lnTo>
                  <a:lnTo>
                    <a:pt x="14833" y="2272588"/>
                  </a:lnTo>
                  <a:lnTo>
                    <a:pt x="0" y="2266696"/>
                  </a:lnTo>
                  <a:lnTo>
                    <a:pt x="0" y="2276754"/>
                  </a:lnTo>
                  <a:lnTo>
                    <a:pt x="68656" y="2302611"/>
                  </a:lnTo>
                  <a:lnTo>
                    <a:pt x="114922" y="2318702"/>
                  </a:lnTo>
                  <a:lnTo>
                    <a:pt x="161620" y="2333866"/>
                  </a:lnTo>
                  <a:lnTo>
                    <a:pt x="208813" y="2348661"/>
                  </a:lnTo>
                  <a:lnTo>
                    <a:pt x="256527" y="2362530"/>
                  </a:lnTo>
                  <a:lnTo>
                    <a:pt x="304685" y="2375446"/>
                  </a:lnTo>
                  <a:lnTo>
                    <a:pt x="353174" y="2387346"/>
                  </a:lnTo>
                  <a:lnTo>
                    <a:pt x="401904" y="2398217"/>
                  </a:lnTo>
                  <a:lnTo>
                    <a:pt x="450773" y="2407996"/>
                  </a:lnTo>
                  <a:lnTo>
                    <a:pt x="499681" y="2416645"/>
                  </a:lnTo>
                  <a:lnTo>
                    <a:pt x="548538" y="2424112"/>
                  </a:lnTo>
                  <a:lnTo>
                    <a:pt x="597230" y="2430386"/>
                  </a:lnTo>
                  <a:lnTo>
                    <a:pt x="619912" y="2431440"/>
                  </a:lnTo>
                  <a:lnTo>
                    <a:pt x="627507" y="2430615"/>
                  </a:lnTo>
                  <a:lnTo>
                    <a:pt x="631139" y="2428684"/>
                  </a:lnTo>
                  <a:close/>
                </a:path>
                <a:path w="2836545" h="2432050">
                  <a:moveTo>
                    <a:pt x="709104" y="2073719"/>
                  </a:moveTo>
                  <a:lnTo>
                    <a:pt x="708418" y="2071179"/>
                  </a:lnTo>
                  <a:lnTo>
                    <a:pt x="702322" y="2068639"/>
                  </a:lnTo>
                  <a:lnTo>
                    <a:pt x="693991" y="2067369"/>
                  </a:lnTo>
                  <a:lnTo>
                    <a:pt x="682625" y="2064829"/>
                  </a:lnTo>
                  <a:lnTo>
                    <a:pt x="669671" y="2064829"/>
                  </a:lnTo>
                  <a:lnTo>
                    <a:pt x="606780" y="2062289"/>
                  </a:lnTo>
                  <a:lnTo>
                    <a:pt x="556806" y="2059749"/>
                  </a:lnTo>
                  <a:lnTo>
                    <a:pt x="506717" y="2055939"/>
                  </a:lnTo>
                  <a:lnTo>
                    <a:pt x="456565" y="2049589"/>
                  </a:lnTo>
                  <a:lnTo>
                    <a:pt x="406425" y="2041969"/>
                  </a:lnTo>
                  <a:lnTo>
                    <a:pt x="356336" y="2033079"/>
                  </a:lnTo>
                  <a:lnTo>
                    <a:pt x="306362" y="2022919"/>
                  </a:lnTo>
                  <a:lnTo>
                    <a:pt x="256578" y="2010219"/>
                  </a:lnTo>
                  <a:lnTo>
                    <a:pt x="207035" y="1996249"/>
                  </a:lnTo>
                  <a:lnTo>
                    <a:pt x="157784" y="1981009"/>
                  </a:lnTo>
                  <a:lnTo>
                    <a:pt x="108902" y="1964499"/>
                  </a:lnTo>
                  <a:lnTo>
                    <a:pt x="60439" y="1945449"/>
                  </a:lnTo>
                  <a:lnTo>
                    <a:pt x="12446" y="1925129"/>
                  </a:lnTo>
                  <a:lnTo>
                    <a:pt x="0" y="1918779"/>
                  </a:lnTo>
                  <a:lnTo>
                    <a:pt x="0" y="1949259"/>
                  </a:lnTo>
                  <a:lnTo>
                    <a:pt x="51460" y="1970849"/>
                  </a:lnTo>
                  <a:lnTo>
                    <a:pt x="100901" y="1988629"/>
                  </a:lnTo>
                  <a:lnTo>
                    <a:pt x="150558" y="2005139"/>
                  </a:lnTo>
                  <a:lnTo>
                    <a:pt x="200355" y="2019109"/>
                  </a:lnTo>
                  <a:lnTo>
                    <a:pt x="250266" y="2031809"/>
                  </a:lnTo>
                  <a:lnTo>
                    <a:pt x="300228" y="2043239"/>
                  </a:lnTo>
                  <a:lnTo>
                    <a:pt x="350189" y="2053399"/>
                  </a:lnTo>
                  <a:lnTo>
                    <a:pt x="400088" y="2061019"/>
                  </a:lnTo>
                  <a:lnTo>
                    <a:pt x="449897" y="2067369"/>
                  </a:lnTo>
                  <a:lnTo>
                    <a:pt x="499541" y="2072449"/>
                  </a:lnTo>
                  <a:lnTo>
                    <a:pt x="598170" y="2077529"/>
                  </a:lnTo>
                  <a:lnTo>
                    <a:pt x="647039" y="2077529"/>
                  </a:lnTo>
                  <a:lnTo>
                    <a:pt x="695553" y="2076259"/>
                  </a:lnTo>
                  <a:lnTo>
                    <a:pt x="704710" y="2074989"/>
                  </a:lnTo>
                  <a:lnTo>
                    <a:pt x="709104" y="2073719"/>
                  </a:lnTo>
                  <a:close/>
                </a:path>
                <a:path w="2836545" h="2432050">
                  <a:moveTo>
                    <a:pt x="2505837" y="1217739"/>
                  </a:moveTo>
                  <a:lnTo>
                    <a:pt x="2499563" y="1217739"/>
                  </a:lnTo>
                  <a:lnTo>
                    <a:pt x="2495880" y="1221549"/>
                  </a:lnTo>
                  <a:lnTo>
                    <a:pt x="2491244" y="1227899"/>
                  </a:lnTo>
                  <a:lnTo>
                    <a:pt x="2485491" y="1235519"/>
                  </a:lnTo>
                  <a:lnTo>
                    <a:pt x="2478875" y="1245679"/>
                  </a:lnTo>
                  <a:lnTo>
                    <a:pt x="2464993" y="1268539"/>
                  </a:lnTo>
                  <a:lnTo>
                    <a:pt x="2458377" y="1281239"/>
                  </a:lnTo>
                  <a:lnTo>
                    <a:pt x="2470239" y="1268539"/>
                  </a:lnTo>
                  <a:lnTo>
                    <a:pt x="2444635" y="1312989"/>
                  </a:lnTo>
                  <a:lnTo>
                    <a:pt x="2417902" y="1357439"/>
                  </a:lnTo>
                  <a:lnTo>
                    <a:pt x="2390051" y="1400619"/>
                  </a:lnTo>
                  <a:lnTo>
                    <a:pt x="2361107" y="1443799"/>
                  </a:lnTo>
                  <a:lnTo>
                    <a:pt x="2331059" y="1485709"/>
                  </a:lnTo>
                  <a:lnTo>
                    <a:pt x="2299957" y="1527619"/>
                  </a:lnTo>
                  <a:lnTo>
                    <a:pt x="2267775" y="1569529"/>
                  </a:lnTo>
                  <a:lnTo>
                    <a:pt x="2200313" y="1649539"/>
                  </a:lnTo>
                  <a:lnTo>
                    <a:pt x="2165045" y="1687639"/>
                  </a:lnTo>
                  <a:lnTo>
                    <a:pt x="2128774" y="1725739"/>
                  </a:lnTo>
                  <a:lnTo>
                    <a:pt x="2091499" y="1763839"/>
                  </a:lnTo>
                  <a:lnTo>
                    <a:pt x="2053259" y="1799399"/>
                  </a:lnTo>
                  <a:lnTo>
                    <a:pt x="2016848" y="1832419"/>
                  </a:lnTo>
                  <a:lnTo>
                    <a:pt x="1979523" y="1864169"/>
                  </a:lnTo>
                  <a:lnTo>
                    <a:pt x="1941334" y="1895919"/>
                  </a:lnTo>
                  <a:lnTo>
                    <a:pt x="1902307" y="1926399"/>
                  </a:lnTo>
                  <a:lnTo>
                    <a:pt x="1862493" y="1955609"/>
                  </a:lnTo>
                  <a:lnTo>
                    <a:pt x="1821903" y="1983549"/>
                  </a:lnTo>
                  <a:lnTo>
                    <a:pt x="1780578" y="2010219"/>
                  </a:lnTo>
                  <a:lnTo>
                    <a:pt x="1738553" y="2036889"/>
                  </a:lnTo>
                  <a:lnTo>
                    <a:pt x="1652536" y="2085149"/>
                  </a:lnTo>
                  <a:lnTo>
                    <a:pt x="1608607" y="2108009"/>
                  </a:lnTo>
                  <a:lnTo>
                    <a:pt x="1564119" y="2129599"/>
                  </a:lnTo>
                  <a:lnTo>
                    <a:pt x="1519085" y="2149919"/>
                  </a:lnTo>
                  <a:lnTo>
                    <a:pt x="1473568" y="2168969"/>
                  </a:lnTo>
                  <a:lnTo>
                    <a:pt x="1427251" y="2181669"/>
                  </a:lnTo>
                  <a:lnTo>
                    <a:pt x="1331506" y="2204529"/>
                  </a:lnTo>
                  <a:lnTo>
                    <a:pt x="1282204" y="2214689"/>
                  </a:lnTo>
                  <a:lnTo>
                    <a:pt x="1232027" y="2223579"/>
                  </a:lnTo>
                  <a:lnTo>
                    <a:pt x="1129284" y="2238819"/>
                  </a:lnTo>
                  <a:lnTo>
                    <a:pt x="1076845" y="2245169"/>
                  </a:lnTo>
                  <a:lnTo>
                    <a:pt x="1023785" y="2250249"/>
                  </a:lnTo>
                  <a:lnTo>
                    <a:pt x="970140" y="2254059"/>
                  </a:lnTo>
                  <a:lnTo>
                    <a:pt x="1073429" y="2238819"/>
                  </a:lnTo>
                  <a:lnTo>
                    <a:pt x="1175664" y="2218499"/>
                  </a:lnTo>
                  <a:lnTo>
                    <a:pt x="1226299" y="2205799"/>
                  </a:lnTo>
                  <a:lnTo>
                    <a:pt x="1276591" y="2191829"/>
                  </a:lnTo>
                  <a:lnTo>
                    <a:pt x="1280744" y="2190559"/>
                  </a:lnTo>
                  <a:lnTo>
                    <a:pt x="1326489" y="2176589"/>
                  </a:lnTo>
                  <a:lnTo>
                    <a:pt x="1425003" y="2141029"/>
                  </a:lnTo>
                  <a:lnTo>
                    <a:pt x="1473568" y="2121979"/>
                  </a:lnTo>
                  <a:lnTo>
                    <a:pt x="1523098" y="2100389"/>
                  </a:lnTo>
                  <a:lnTo>
                    <a:pt x="1571421" y="2076259"/>
                  </a:lnTo>
                  <a:lnTo>
                    <a:pt x="1618564" y="2052129"/>
                  </a:lnTo>
                  <a:lnTo>
                    <a:pt x="1664512" y="2026729"/>
                  </a:lnTo>
                  <a:lnTo>
                    <a:pt x="1709267" y="2000059"/>
                  </a:lnTo>
                  <a:lnTo>
                    <a:pt x="1752828" y="1972119"/>
                  </a:lnTo>
                  <a:lnTo>
                    <a:pt x="1795195" y="1942909"/>
                  </a:lnTo>
                  <a:lnTo>
                    <a:pt x="1836369" y="1912429"/>
                  </a:lnTo>
                  <a:lnTo>
                    <a:pt x="1876348" y="1880679"/>
                  </a:lnTo>
                  <a:lnTo>
                    <a:pt x="1915134" y="1848929"/>
                  </a:lnTo>
                  <a:lnTo>
                    <a:pt x="1989124" y="1781619"/>
                  </a:lnTo>
                  <a:lnTo>
                    <a:pt x="2024341" y="1746059"/>
                  </a:lnTo>
                  <a:lnTo>
                    <a:pt x="2058352" y="1710499"/>
                  </a:lnTo>
                  <a:lnTo>
                    <a:pt x="2093277" y="1669859"/>
                  </a:lnTo>
                  <a:lnTo>
                    <a:pt x="2126881" y="1629219"/>
                  </a:lnTo>
                  <a:lnTo>
                    <a:pt x="2159152" y="1588579"/>
                  </a:lnTo>
                  <a:lnTo>
                    <a:pt x="2190089" y="1545399"/>
                  </a:lnTo>
                  <a:lnTo>
                    <a:pt x="2219680" y="1502219"/>
                  </a:lnTo>
                  <a:lnTo>
                    <a:pt x="2247925" y="1459039"/>
                  </a:lnTo>
                  <a:lnTo>
                    <a:pt x="2274811" y="1414589"/>
                  </a:lnTo>
                  <a:lnTo>
                    <a:pt x="2300351" y="1368869"/>
                  </a:lnTo>
                  <a:lnTo>
                    <a:pt x="2324531" y="1323149"/>
                  </a:lnTo>
                  <a:lnTo>
                    <a:pt x="2347341" y="1276159"/>
                  </a:lnTo>
                  <a:lnTo>
                    <a:pt x="2368778" y="1229169"/>
                  </a:lnTo>
                  <a:lnTo>
                    <a:pt x="2388844" y="1180909"/>
                  </a:lnTo>
                  <a:lnTo>
                    <a:pt x="2407526" y="1132649"/>
                  </a:lnTo>
                  <a:lnTo>
                    <a:pt x="2409215" y="1127569"/>
                  </a:lnTo>
                  <a:lnTo>
                    <a:pt x="2404135" y="1128839"/>
                  </a:lnTo>
                  <a:lnTo>
                    <a:pt x="2400744" y="1128839"/>
                  </a:lnTo>
                  <a:lnTo>
                    <a:pt x="2403017" y="1118679"/>
                  </a:lnTo>
                  <a:lnTo>
                    <a:pt x="2402433" y="1114869"/>
                  </a:lnTo>
                  <a:lnTo>
                    <a:pt x="2399309" y="1114869"/>
                  </a:lnTo>
                  <a:lnTo>
                    <a:pt x="2374900" y="1156779"/>
                  </a:lnTo>
                  <a:lnTo>
                    <a:pt x="2370239" y="1169479"/>
                  </a:lnTo>
                  <a:lnTo>
                    <a:pt x="2348128" y="1215199"/>
                  </a:lnTo>
                  <a:lnTo>
                    <a:pt x="2324747" y="1259649"/>
                  </a:lnTo>
                  <a:lnTo>
                    <a:pt x="2300122" y="1302829"/>
                  </a:lnTo>
                  <a:lnTo>
                    <a:pt x="2274278" y="1346009"/>
                  </a:lnTo>
                  <a:lnTo>
                    <a:pt x="2247227" y="1389189"/>
                  </a:lnTo>
                  <a:lnTo>
                    <a:pt x="2218994" y="1431099"/>
                  </a:lnTo>
                  <a:lnTo>
                    <a:pt x="2189607" y="1471739"/>
                  </a:lnTo>
                  <a:lnTo>
                    <a:pt x="2159076" y="1511109"/>
                  </a:lnTo>
                  <a:lnTo>
                    <a:pt x="2127427" y="1550479"/>
                  </a:lnTo>
                  <a:lnTo>
                    <a:pt x="2094674" y="1588579"/>
                  </a:lnTo>
                  <a:lnTo>
                    <a:pt x="2060841" y="1626679"/>
                  </a:lnTo>
                  <a:lnTo>
                    <a:pt x="2025954" y="1662239"/>
                  </a:lnTo>
                  <a:lnTo>
                    <a:pt x="1990039" y="1697799"/>
                  </a:lnTo>
                  <a:lnTo>
                    <a:pt x="1953094" y="1732089"/>
                  </a:lnTo>
                  <a:lnTo>
                    <a:pt x="1915172" y="1766379"/>
                  </a:lnTo>
                  <a:lnTo>
                    <a:pt x="1876259" y="1798129"/>
                  </a:lnTo>
                  <a:lnTo>
                    <a:pt x="1836407" y="1828609"/>
                  </a:lnTo>
                  <a:lnTo>
                    <a:pt x="1783918" y="1867979"/>
                  </a:lnTo>
                  <a:lnTo>
                    <a:pt x="1759864" y="1883219"/>
                  </a:lnTo>
                  <a:lnTo>
                    <a:pt x="1748155" y="1890839"/>
                  </a:lnTo>
                  <a:lnTo>
                    <a:pt x="1725066" y="1906079"/>
                  </a:lnTo>
                  <a:lnTo>
                    <a:pt x="1713115" y="1913699"/>
                  </a:lnTo>
                  <a:lnTo>
                    <a:pt x="1700695" y="1921319"/>
                  </a:lnTo>
                  <a:lnTo>
                    <a:pt x="1676514" y="1936559"/>
                  </a:lnTo>
                  <a:lnTo>
                    <a:pt x="1627517" y="1964499"/>
                  </a:lnTo>
                  <a:lnTo>
                    <a:pt x="1552194" y="2003869"/>
                  </a:lnTo>
                  <a:lnTo>
                    <a:pt x="1500898" y="2027999"/>
                  </a:lnTo>
                  <a:lnTo>
                    <a:pt x="1448638" y="2050859"/>
                  </a:lnTo>
                  <a:lnTo>
                    <a:pt x="1395590" y="2072449"/>
                  </a:lnTo>
                  <a:lnTo>
                    <a:pt x="1368158" y="2081339"/>
                  </a:lnTo>
                  <a:lnTo>
                    <a:pt x="1314551" y="2101659"/>
                  </a:lnTo>
                  <a:lnTo>
                    <a:pt x="1287106" y="2109279"/>
                  </a:lnTo>
                  <a:lnTo>
                    <a:pt x="1232865" y="2127059"/>
                  </a:lnTo>
                  <a:lnTo>
                    <a:pt x="1176934" y="2139759"/>
                  </a:lnTo>
                  <a:lnTo>
                    <a:pt x="1149819" y="2147379"/>
                  </a:lnTo>
                  <a:lnTo>
                    <a:pt x="1121003" y="2152459"/>
                  </a:lnTo>
                  <a:lnTo>
                    <a:pt x="1065060" y="2163889"/>
                  </a:lnTo>
                  <a:lnTo>
                    <a:pt x="1051077" y="2166429"/>
                  </a:lnTo>
                  <a:lnTo>
                    <a:pt x="1023112" y="2170239"/>
                  </a:lnTo>
                  <a:lnTo>
                    <a:pt x="1009129" y="2172779"/>
                  </a:lnTo>
                  <a:lnTo>
                    <a:pt x="995146" y="2174049"/>
                  </a:lnTo>
                  <a:lnTo>
                    <a:pt x="967181" y="2177859"/>
                  </a:lnTo>
                  <a:lnTo>
                    <a:pt x="902550" y="2184209"/>
                  </a:lnTo>
                  <a:lnTo>
                    <a:pt x="851789" y="2188019"/>
                  </a:lnTo>
                  <a:lnTo>
                    <a:pt x="750074" y="2190559"/>
                  </a:lnTo>
                  <a:lnTo>
                    <a:pt x="699185" y="2189289"/>
                  </a:lnTo>
                  <a:lnTo>
                    <a:pt x="648335" y="2186749"/>
                  </a:lnTo>
                  <a:lnTo>
                    <a:pt x="597560" y="2182939"/>
                  </a:lnTo>
                  <a:lnTo>
                    <a:pt x="546900" y="2177859"/>
                  </a:lnTo>
                  <a:lnTo>
                    <a:pt x="496379" y="2171509"/>
                  </a:lnTo>
                  <a:lnTo>
                    <a:pt x="446049" y="2163889"/>
                  </a:lnTo>
                  <a:lnTo>
                    <a:pt x="346125" y="2143569"/>
                  </a:lnTo>
                  <a:lnTo>
                    <a:pt x="296595" y="2130869"/>
                  </a:lnTo>
                  <a:lnTo>
                    <a:pt x="247396" y="2116899"/>
                  </a:lnTo>
                  <a:lnTo>
                    <a:pt x="198589" y="2101659"/>
                  </a:lnTo>
                  <a:lnTo>
                    <a:pt x="150202" y="2085149"/>
                  </a:lnTo>
                  <a:lnTo>
                    <a:pt x="54825" y="2047049"/>
                  </a:lnTo>
                  <a:lnTo>
                    <a:pt x="7937" y="2026729"/>
                  </a:lnTo>
                  <a:lnTo>
                    <a:pt x="0" y="2022919"/>
                  </a:lnTo>
                  <a:lnTo>
                    <a:pt x="0" y="2123249"/>
                  </a:lnTo>
                  <a:lnTo>
                    <a:pt x="81965" y="2156269"/>
                  </a:lnTo>
                  <a:lnTo>
                    <a:pt x="130060" y="2174049"/>
                  </a:lnTo>
                  <a:lnTo>
                    <a:pt x="178727" y="2190559"/>
                  </a:lnTo>
                  <a:lnTo>
                    <a:pt x="227901" y="2205799"/>
                  </a:lnTo>
                  <a:lnTo>
                    <a:pt x="327583" y="2233739"/>
                  </a:lnTo>
                  <a:lnTo>
                    <a:pt x="377977" y="2245169"/>
                  </a:lnTo>
                  <a:lnTo>
                    <a:pt x="428663" y="2255329"/>
                  </a:lnTo>
                  <a:lnTo>
                    <a:pt x="479590" y="2264219"/>
                  </a:lnTo>
                  <a:lnTo>
                    <a:pt x="581977" y="2279459"/>
                  </a:lnTo>
                  <a:lnTo>
                    <a:pt x="633793" y="2284539"/>
                  </a:lnTo>
                  <a:lnTo>
                    <a:pt x="737514" y="2289619"/>
                  </a:lnTo>
                  <a:lnTo>
                    <a:pt x="789343" y="2290889"/>
                  </a:lnTo>
                  <a:lnTo>
                    <a:pt x="841108" y="2290889"/>
                  </a:lnTo>
                  <a:lnTo>
                    <a:pt x="892771" y="2289619"/>
                  </a:lnTo>
                  <a:lnTo>
                    <a:pt x="944283" y="2287079"/>
                  </a:lnTo>
                  <a:lnTo>
                    <a:pt x="1046721" y="2279459"/>
                  </a:lnTo>
                  <a:lnTo>
                    <a:pt x="1097572" y="2273109"/>
                  </a:lnTo>
                  <a:lnTo>
                    <a:pt x="1148118" y="2265489"/>
                  </a:lnTo>
                  <a:lnTo>
                    <a:pt x="1047280" y="2283269"/>
                  </a:lnTo>
                  <a:lnTo>
                    <a:pt x="996556" y="2289619"/>
                  </a:lnTo>
                  <a:lnTo>
                    <a:pt x="945680" y="2294699"/>
                  </a:lnTo>
                  <a:lnTo>
                    <a:pt x="894676" y="2298509"/>
                  </a:lnTo>
                  <a:lnTo>
                    <a:pt x="843610" y="2301049"/>
                  </a:lnTo>
                  <a:lnTo>
                    <a:pt x="792505" y="2302319"/>
                  </a:lnTo>
                  <a:lnTo>
                    <a:pt x="741400" y="2302319"/>
                  </a:lnTo>
                  <a:lnTo>
                    <a:pt x="690346" y="2301049"/>
                  </a:lnTo>
                  <a:lnTo>
                    <a:pt x="588505" y="2293429"/>
                  </a:lnTo>
                  <a:lnTo>
                    <a:pt x="487299" y="2280729"/>
                  </a:lnTo>
                  <a:lnTo>
                    <a:pt x="437032" y="2271839"/>
                  </a:lnTo>
                  <a:lnTo>
                    <a:pt x="337362" y="2251519"/>
                  </a:lnTo>
                  <a:lnTo>
                    <a:pt x="287972" y="2238819"/>
                  </a:lnTo>
                  <a:lnTo>
                    <a:pt x="238937" y="2224849"/>
                  </a:lnTo>
                  <a:lnTo>
                    <a:pt x="190271" y="2209609"/>
                  </a:lnTo>
                  <a:lnTo>
                    <a:pt x="142024" y="2193099"/>
                  </a:lnTo>
                  <a:lnTo>
                    <a:pt x="94234" y="2175319"/>
                  </a:lnTo>
                  <a:lnTo>
                    <a:pt x="46926" y="2156269"/>
                  </a:lnTo>
                  <a:lnTo>
                    <a:pt x="0" y="2135949"/>
                  </a:lnTo>
                  <a:lnTo>
                    <a:pt x="0" y="2214689"/>
                  </a:lnTo>
                  <a:lnTo>
                    <a:pt x="3556" y="2215959"/>
                  </a:lnTo>
                  <a:lnTo>
                    <a:pt x="51409" y="2236279"/>
                  </a:lnTo>
                  <a:lnTo>
                    <a:pt x="99745" y="2254059"/>
                  </a:lnTo>
                  <a:lnTo>
                    <a:pt x="197726" y="2287079"/>
                  </a:lnTo>
                  <a:lnTo>
                    <a:pt x="297218" y="2315019"/>
                  </a:lnTo>
                  <a:lnTo>
                    <a:pt x="345554" y="2326449"/>
                  </a:lnTo>
                  <a:lnTo>
                    <a:pt x="442912" y="2344229"/>
                  </a:lnTo>
                  <a:lnTo>
                    <a:pt x="491858" y="2351849"/>
                  </a:lnTo>
                  <a:lnTo>
                    <a:pt x="540943" y="2358199"/>
                  </a:lnTo>
                  <a:lnTo>
                    <a:pt x="590130" y="2363279"/>
                  </a:lnTo>
                  <a:lnTo>
                    <a:pt x="639406" y="2367089"/>
                  </a:lnTo>
                  <a:lnTo>
                    <a:pt x="688721" y="2369629"/>
                  </a:lnTo>
                  <a:lnTo>
                    <a:pt x="738047" y="2370899"/>
                  </a:lnTo>
                  <a:lnTo>
                    <a:pt x="787361" y="2370899"/>
                  </a:lnTo>
                  <a:lnTo>
                    <a:pt x="836612" y="2369629"/>
                  </a:lnTo>
                  <a:lnTo>
                    <a:pt x="885786" y="2367089"/>
                  </a:lnTo>
                  <a:lnTo>
                    <a:pt x="934859" y="2363279"/>
                  </a:lnTo>
                  <a:lnTo>
                    <a:pt x="983780" y="2358199"/>
                  </a:lnTo>
                  <a:lnTo>
                    <a:pt x="1081049" y="2345499"/>
                  </a:lnTo>
                  <a:lnTo>
                    <a:pt x="1129347" y="2336609"/>
                  </a:lnTo>
                  <a:lnTo>
                    <a:pt x="1225092" y="2316289"/>
                  </a:lnTo>
                  <a:lnTo>
                    <a:pt x="1272489" y="2303589"/>
                  </a:lnTo>
                  <a:lnTo>
                    <a:pt x="1366139" y="2275649"/>
                  </a:lnTo>
                  <a:lnTo>
                    <a:pt x="1426413" y="2254059"/>
                  </a:lnTo>
                  <a:lnTo>
                    <a:pt x="1503324" y="2224849"/>
                  </a:lnTo>
                  <a:lnTo>
                    <a:pt x="1592211" y="2184209"/>
                  </a:lnTo>
                  <a:lnTo>
                    <a:pt x="1641068" y="2160079"/>
                  </a:lnTo>
                  <a:lnTo>
                    <a:pt x="1736712" y="2106739"/>
                  </a:lnTo>
                  <a:lnTo>
                    <a:pt x="1783321" y="2078799"/>
                  </a:lnTo>
                  <a:lnTo>
                    <a:pt x="1828965" y="2049589"/>
                  </a:lnTo>
                  <a:lnTo>
                    <a:pt x="1873592" y="2017839"/>
                  </a:lnTo>
                  <a:lnTo>
                    <a:pt x="1917103" y="1986089"/>
                  </a:lnTo>
                  <a:lnTo>
                    <a:pt x="1959533" y="1953069"/>
                  </a:lnTo>
                  <a:lnTo>
                    <a:pt x="2000935" y="1918779"/>
                  </a:lnTo>
                  <a:lnTo>
                    <a:pt x="2041334" y="1883219"/>
                  </a:lnTo>
                  <a:lnTo>
                    <a:pt x="2080806" y="1846389"/>
                  </a:lnTo>
                  <a:lnTo>
                    <a:pt x="2119376" y="1808289"/>
                  </a:lnTo>
                  <a:lnTo>
                    <a:pt x="2156218" y="1768919"/>
                  </a:lnTo>
                  <a:lnTo>
                    <a:pt x="2192134" y="1729549"/>
                  </a:lnTo>
                  <a:lnTo>
                    <a:pt x="2227008" y="1688909"/>
                  </a:lnTo>
                  <a:lnTo>
                    <a:pt x="2260752" y="1646999"/>
                  </a:lnTo>
                  <a:lnTo>
                    <a:pt x="2293264" y="1605089"/>
                  </a:lnTo>
                  <a:lnTo>
                    <a:pt x="2324468" y="1560639"/>
                  </a:lnTo>
                  <a:lnTo>
                    <a:pt x="2354275" y="1516189"/>
                  </a:lnTo>
                  <a:lnTo>
                    <a:pt x="2382659" y="1471739"/>
                  </a:lnTo>
                  <a:lnTo>
                    <a:pt x="2409647" y="1426019"/>
                  </a:lnTo>
                  <a:lnTo>
                    <a:pt x="2435212" y="1379029"/>
                  </a:lnTo>
                  <a:lnTo>
                    <a:pt x="2459367" y="1332039"/>
                  </a:lnTo>
                  <a:lnTo>
                    <a:pt x="2482100" y="1285049"/>
                  </a:lnTo>
                  <a:lnTo>
                    <a:pt x="2489098" y="1271079"/>
                  </a:lnTo>
                  <a:lnTo>
                    <a:pt x="2490241" y="1268539"/>
                  </a:lnTo>
                  <a:lnTo>
                    <a:pt x="2494813" y="1258379"/>
                  </a:lnTo>
                  <a:lnTo>
                    <a:pt x="2499271" y="1246949"/>
                  </a:lnTo>
                  <a:lnTo>
                    <a:pt x="2502446" y="1238059"/>
                  </a:lnTo>
                  <a:lnTo>
                    <a:pt x="2505837" y="1224089"/>
                  </a:lnTo>
                  <a:lnTo>
                    <a:pt x="2505837" y="1217739"/>
                  </a:lnTo>
                  <a:close/>
                </a:path>
                <a:path w="2836545" h="2432050">
                  <a:moveTo>
                    <a:pt x="2567495" y="13360"/>
                  </a:moveTo>
                  <a:lnTo>
                    <a:pt x="2567114" y="0"/>
                  </a:lnTo>
                  <a:lnTo>
                    <a:pt x="2536418" y="0"/>
                  </a:lnTo>
                  <a:lnTo>
                    <a:pt x="2555202" y="34734"/>
                  </a:lnTo>
                  <a:lnTo>
                    <a:pt x="2560053" y="36906"/>
                  </a:lnTo>
                  <a:lnTo>
                    <a:pt x="2563469" y="34315"/>
                  </a:lnTo>
                  <a:lnTo>
                    <a:pt x="2566352" y="25819"/>
                  </a:lnTo>
                  <a:lnTo>
                    <a:pt x="2567495" y="13360"/>
                  </a:lnTo>
                  <a:close/>
                </a:path>
                <a:path w="2836545" h="2432050">
                  <a:moveTo>
                    <a:pt x="2731605" y="617740"/>
                  </a:moveTo>
                  <a:lnTo>
                    <a:pt x="2730919" y="568083"/>
                  </a:lnTo>
                  <a:lnTo>
                    <a:pt x="2728899" y="518909"/>
                  </a:lnTo>
                  <a:lnTo>
                    <a:pt x="2725610" y="470242"/>
                  </a:lnTo>
                  <a:lnTo>
                    <a:pt x="2721102" y="422084"/>
                  </a:lnTo>
                  <a:lnTo>
                    <a:pt x="2718562" y="410654"/>
                  </a:lnTo>
                  <a:lnTo>
                    <a:pt x="2717292" y="411607"/>
                  </a:lnTo>
                  <a:lnTo>
                    <a:pt x="2716022" y="417004"/>
                  </a:lnTo>
                  <a:lnTo>
                    <a:pt x="2714802" y="424967"/>
                  </a:lnTo>
                  <a:lnTo>
                    <a:pt x="2713901" y="435000"/>
                  </a:lnTo>
                  <a:lnTo>
                    <a:pt x="2713634" y="445350"/>
                  </a:lnTo>
                  <a:lnTo>
                    <a:pt x="2718041" y="502564"/>
                  </a:lnTo>
                  <a:lnTo>
                    <a:pt x="2720429" y="551599"/>
                  </a:lnTo>
                  <a:lnTo>
                    <a:pt x="2721394" y="601281"/>
                  </a:lnTo>
                  <a:lnTo>
                    <a:pt x="2720848" y="651535"/>
                  </a:lnTo>
                  <a:lnTo>
                    <a:pt x="2718701" y="702259"/>
                  </a:lnTo>
                  <a:lnTo>
                    <a:pt x="2714853" y="753376"/>
                  </a:lnTo>
                  <a:lnTo>
                    <a:pt x="2709240" y="804786"/>
                  </a:lnTo>
                  <a:lnTo>
                    <a:pt x="2702712" y="855649"/>
                  </a:lnTo>
                  <a:lnTo>
                    <a:pt x="2694825" y="906564"/>
                  </a:lnTo>
                  <a:lnTo>
                    <a:pt x="2685669" y="957313"/>
                  </a:lnTo>
                  <a:lnTo>
                    <a:pt x="2675318" y="1007745"/>
                  </a:lnTo>
                  <a:lnTo>
                    <a:pt x="2663875" y="1057668"/>
                  </a:lnTo>
                  <a:lnTo>
                    <a:pt x="2651417" y="1106919"/>
                  </a:lnTo>
                  <a:lnTo>
                    <a:pt x="2638044" y="1155306"/>
                  </a:lnTo>
                  <a:lnTo>
                    <a:pt x="2617863" y="1203871"/>
                  </a:lnTo>
                  <a:lnTo>
                    <a:pt x="2596438" y="1251877"/>
                  </a:lnTo>
                  <a:lnTo>
                    <a:pt x="2573794" y="1299286"/>
                  </a:lnTo>
                  <a:lnTo>
                    <a:pt x="2549956" y="1346060"/>
                  </a:lnTo>
                  <a:lnTo>
                    <a:pt x="2524937" y="1392186"/>
                  </a:lnTo>
                  <a:lnTo>
                    <a:pt x="2498788" y="1437640"/>
                  </a:lnTo>
                  <a:lnTo>
                    <a:pt x="2471509" y="1482382"/>
                  </a:lnTo>
                  <a:lnTo>
                    <a:pt x="2443124" y="1526387"/>
                  </a:lnTo>
                  <a:lnTo>
                    <a:pt x="2413660" y="1569631"/>
                  </a:lnTo>
                  <a:lnTo>
                    <a:pt x="2383142" y="1612087"/>
                  </a:lnTo>
                  <a:lnTo>
                    <a:pt x="2351582" y="1653717"/>
                  </a:lnTo>
                  <a:lnTo>
                    <a:pt x="2319032" y="1694510"/>
                  </a:lnTo>
                  <a:lnTo>
                    <a:pt x="2285479" y="1734426"/>
                  </a:lnTo>
                  <a:lnTo>
                    <a:pt x="2250605" y="1773440"/>
                  </a:lnTo>
                  <a:lnTo>
                    <a:pt x="2214854" y="1811540"/>
                  </a:lnTo>
                  <a:lnTo>
                    <a:pt x="2178215" y="1848726"/>
                  </a:lnTo>
                  <a:lnTo>
                    <a:pt x="2140724" y="1884984"/>
                  </a:lnTo>
                  <a:lnTo>
                    <a:pt x="2102383" y="1920290"/>
                  </a:lnTo>
                  <a:lnTo>
                    <a:pt x="2063203" y="1954657"/>
                  </a:lnTo>
                  <a:lnTo>
                    <a:pt x="2023211" y="1988070"/>
                  </a:lnTo>
                  <a:lnTo>
                    <a:pt x="1982406" y="2020519"/>
                  </a:lnTo>
                  <a:lnTo>
                    <a:pt x="1940814" y="2051989"/>
                  </a:lnTo>
                  <a:lnTo>
                    <a:pt x="1898446" y="2082469"/>
                  </a:lnTo>
                  <a:lnTo>
                    <a:pt x="1855304" y="2111959"/>
                  </a:lnTo>
                  <a:lnTo>
                    <a:pt x="1811426" y="2140445"/>
                  </a:lnTo>
                  <a:lnTo>
                    <a:pt x="1766798" y="2167915"/>
                  </a:lnTo>
                  <a:lnTo>
                    <a:pt x="1719643" y="2191664"/>
                  </a:lnTo>
                  <a:lnTo>
                    <a:pt x="1671828" y="2214029"/>
                  </a:lnTo>
                  <a:lnTo>
                    <a:pt x="1623529" y="2234844"/>
                  </a:lnTo>
                  <a:lnTo>
                    <a:pt x="1574901" y="2253958"/>
                  </a:lnTo>
                  <a:lnTo>
                    <a:pt x="1526108" y="2271204"/>
                  </a:lnTo>
                  <a:lnTo>
                    <a:pt x="1477098" y="2287524"/>
                  </a:lnTo>
                  <a:lnTo>
                    <a:pt x="1427772" y="2302116"/>
                  </a:lnTo>
                  <a:lnTo>
                    <a:pt x="1378191" y="2315349"/>
                  </a:lnTo>
                  <a:lnTo>
                    <a:pt x="1328458" y="2327503"/>
                  </a:lnTo>
                  <a:lnTo>
                    <a:pt x="1278636" y="2338946"/>
                  </a:lnTo>
                  <a:lnTo>
                    <a:pt x="1227734" y="2347671"/>
                  </a:lnTo>
                  <a:lnTo>
                    <a:pt x="1176693" y="2355545"/>
                  </a:lnTo>
                  <a:lnTo>
                    <a:pt x="1125486" y="2362530"/>
                  </a:lnTo>
                  <a:lnTo>
                    <a:pt x="1074089" y="2368588"/>
                  </a:lnTo>
                  <a:lnTo>
                    <a:pt x="1022477" y="2373655"/>
                  </a:lnTo>
                  <a:lnTo>
                    <a:pt x="970597" y="2377706"/>
                  </a:lnTo>
                  <a:lnTo>
                    <a:pt x="918451" y="2380716"/>
                  </a:lnTo>
                  <a:lnTo>
                    <a:pt x="865974" y="2382621"/>
                  </a:lnTo>
                  <a:lnTo>
                    <a:pt x="837006" y="2383040"/>
                  </a:lnTo>
                  <a:lnTo>
                    <a:pt x="759955" y="2382964"/>
                  </a:lnTo>
                  <a:lnTo>
                    <a:pt x="709117" y="2381720"/>
                  </a:lnTo>
                  <a:lnTo>
                    <a:pt x="658291" y="2379103"/>
                  </a:lnTo>
                  <a:lnTo>
                    <a:pt x="607529" y="2375128"/>
                  </a:lnTo>
                  <a:lnTo>
                    <a:pt x="556856" y="2369820"/>
                  </a:lnTo>
                  <a:lnTo>
                    <a:pt x="506285" y="2363190"/>
                  </a:lnTo>
                  <a:lnTo>
                    <a:pt x="455853" y="2355253"/>
                  </a:lnTo>
                  <a:lnTo>
                    <a:pt x="405599" y="2346007"/>
                  </a:lnTo>
                  <a:lnTo>
                    <a:pt x="355536" y="2335492"/>
                  </a:lnTo>
                  <a:lnTo>
                    <a:pt x="305689" y="2323706"/>
                  </a:lnTo>
                  <a:lnTo>
                    <a:pt x="256667" y="2310600"/>
                  </a:lnTo>
                  <a:lnTo>
                    <a:pt x="207937" y="2296160"/>
                  </a:lnTo>
                  <a:lnTo>
                    <a:pt x="159537" y="2280424"/>
                  </a:lnTo>
                  <a:lnTo>
                    <a:pt x="111518" y="2263444"/>
                  </a:lnTo>
                  <a:lnTo>
                    <a:pt x="63919" y="2245233"/>
                  </a:lnTo>
                  <a:lnTo>
                    <a:pt x="16789" y="2225865"/>
                  </a:lnTo>
                  <a:lnTo>
                    <a:pt x="0" y="2218486"/>
                  </a:lnTo>
                  <a:lnTo>
                    <a:pt x="0" y="2253069"/>
                  </a:lnTo>
                  <a:lnTo>
                    <a:pt x="53848" y="2274557"/>
                  </a:lnTo>
                  <a:lnTo>
                    <a:pt x="103860" y="2293099"/>
                  </a:lnTo>
                  <a:lnTo>
                    <a:pt x="154165" y="2310422"/>
                  </a:lnTo>
                  <a:lnTo>
                    <a:pt x="204724" y="2326513"/>
                  </a:lnTo>
                  <a:lnTo>
                    <a:pt x="255536" y="2341321"/>
                  </a:lnTo>
                  <a:lnTo>
                    <a:pt x="306539" y="2354846"/>
                  </a:lnTo>
                  <a:lnTo>
                    <a:pt x="357733" y="2367038"/>
                  </a:lnTo>
                  <a:lnTo>
                    <a:pt x="409092" y="2377884"/>
                  </a:lnTo>
                  <a:lnTo>
                    <a:pt x="461073" y="2387358"/>
                  </a:lnTo>
                  <a:lnTo>
                    <a:pt x="513067" y="2395486"/>
                  </a:lnTo>
                  <a:lnTo>
                    <a:pt x="565099" y="2402281"/>
                  </a:lnTo>
                  <a:lnTo>
                    <a:pt x="617156" y="2407793"/>
                  </a:lnTo>
                  <a:lnTo>
                    <a:pt x="669277" y="2412022"/>
                  </a:lnTo>
                  <a:lnTo>
                    <a:pt x="721474" y="2415019"/>
                  </a:lnTo>
                  <a:lnTo>
                    <a:pt x="773747" y="2416797"/>
                  </a:lnTo>
                  <a:lnTo>
                    <a:pt x="826122" y="2417394"/>
                  </a:lnTo>
                  <a:lnTo>
                    <a:pt x="878611" y="2416835"/>
                  </a:lnTo>
                  <a:lnTo>
                    <a:pt x="931087" y="2414955"/>
                  </a:lnTo>
                  <a:lnTo>
                    <a:pt x="983411" y="2411590"/>
                  </a:lnTo>
                  <a:lnTo>
                    <a:pt x="1035558" y="2406739"/>
                  </a:lnTo>
                  <a:lnTo>
                    <a:pt x="1087488" y="2400427"/>
                  </a:lnTo>
                  <a:lnTo>
                    <a:pt x="1139190" y="2392667"/>
                  </a:lnTo>
                  <a:lnTo>
                    <a:pt x="1191044" y="2383383"/>
                  </a:lnTo>
                  <a:lnTo>
                    <a:pt x="1241755" y="2372855"/>
                  </a:lnTo>
                  <a:lnTo>
                    <a:pt x="1292580" y="2360828"/>
                  </a:lnTo>
                  <a:lnTo>
                    <a:pt x="1343050" y="2347404"/>
                  </a:lnTo>
                  <a:lnTo>
                    <a:pt x="1393698" y="2332672"/>
                  </a:lnTo>
                  <a:lnTo>
                    <a:pt x="1443939" y="2316657"/>
                  </a:lnTo>
                  <a:lnTo>
                    <a:pt x="1493710" y="2299373"/>
                  </a:lnTo>
                  <a:lnTo>
                    <a:pt x="1542986" y="2280780"/>
                  </a:lnTo>
                  <a:lnTo>
                    <a:pt x="1591716" y="2260879"/>
                  </a:lnTo>
                  <a:lnTo>
                    <a:pt x="1639862" y="2239657"/>
                  </a:lnTo>
                  <a:lnTo>
                    <a:pt x="1687385" y="2217102"/>
                  </a:lnTo>
                  <a:lnTo>
                    <a:pt x="1734223" y="2193188"/>
                  </a:lnTo>
                  <a:lnTo>
                    <a:pt x="1780362" y="2167915"/>
                  </a:lnTo>
                  <a:lnTo>
                    <a:pt x="1823669" y="2142566"/>
                  </a:lnTo>
                  <a:lnTo>
                    <a:pt x="1866112" y="2115997"/>
                  </a:lnTo>
                  <a:lnTo>
                    <a:pt x="1907717" y="2088235"/>
                  </a:lnTo>
                  <a:lnTo>
                    <a:pt x="1948484" y="2059330"/>
                  </a:lnTo>
                  <a:lnTo>
                    <a:pt x="1988413" y="2029307"/>
                  </a:lnTo>
                  <a:lnTo>
                    <a:pt x="2027516" y="1998230"/>
                  </a:lnTo>
                  <a:lnTo>
                    <a:pt x="2065794" y="1966112"/>
                  </a:lnTo>
                  <a:lnTo>
                    <a:pt x="2103247" y="1933016"/>
                  </a:lnTo>
                  <a:lnTo>
                    <a:pt x="2139899" y="1898954"/>
                  </a:lnTo>
                  <a:lnTo>
                    <a:pt x="2175751" y="1863991"/>
                  </a:lnTo>
                  <a:lnTo>
                    <a:pt x="2210790" y="1828152"/>
                  </a:lnTo>
                  <a:lnTo>
                    <a:pt x="2245042" y="1791474"/>
                  </a:lnTo>
                  <a:lnTo>
                    <a:pt x="2278519" y="1754009"/>
                  </a:lnTo>
                  <a:lnTo>
                    <a:pt x="2311196" y="1715782"/>
                  </a:lnTo>
                  <a:lnTo>
                    <a:pt x="2343112" y="1676844"/>
                  </a:lnTo>
                  <a:lnTo>
                    <a:pt x="2375852" y="1635544"/>
                  </a:lnTo>
                  <a:lnTo>
                    <a:pt x="2407843" y="1593062"/>
                  </a:lnTo>
                  <a:lnTo>
                    <a:pt x="2438882" y="1549641"/>
                  </a:lnTo>
                  <a:lnTo>
                    <a:pt x="2468791" y="1505508"/>
                  </a:lnTo>
                  <a:lnTo>
                    <a:pt x="2497391" y="1460906"/>
                  </a:lnTo>
                  <a:lnTo>
                    <a:pt x="2524480" y="1416075"/>
                  </a:lnTo>
                  <a:lnTo>
                    <a:pt x="2543949" y="1381785"/>
                  </a:lnTo>
                  <a:lnTo>
                    <a:pt x="2561983" y="1347495"/>
                  </a:lnTo>
                  <a:lnTo>
                    <a:pt x="2579065" y="1313205"/>
                  </a:lnTo>
                  <a:lnTo>
                    <a:pt x="2595676" y="1278915"/>
                  </a:lnTo>
                  <a:lnTo>
                    <a:pt x="2610586" y="1243647"/>
                  </a:lnTo>
                  <a:lnTo>
                    <a:pt x="2637866" y="1174381"/>
                  </a:lnTo>
                  <a:lnTo>
                    <a:pt x="2666327" y="1085837"/>
                  </a:lnTo>
                  <a:lnTo>
                    <a:pt x="2680716" y="1032040"/>
                  </a:lnTo>
                  <a:lnTo>
                    <a:pt x="2693174" y="978674"/>
                  </a:lnTo>
                  <a:lnTo>
                    <a:pt x="2703753" y="925741"/>
                  </a:lnTo>
                  <a:lnTo>
                    <a:pt x="2712529" y="873252"/>
                  </a:lnTo>
                  <a:lnTo>
                    <a:pt x="2719565" y="821220"/>
                  </a:lnTo>
                  <a:lnTo>
                    <a:pt x="2724912" y="769645"/>
                  </a:lnTo>
                  <a:lnTo>
                    <a:pt x="2728671" y="718540"/>
                  </a:lnTo>
                  <a:lnTo>
                    <a:pt x="2730868" y="667893"/>
                  </a:lnTo>
                  <a:lnTo>
                    <a:pt x="2731605" y="617740"/>
                  </a:lnTo>
                  <a:close/>
                </a:path>
                <a:path w="2836545" h="2432050">
                  <a:moveTo>
                    <a:pt x="2836291" y="350545"/>
                  </a:moveTo>
                  <a:lnTo>
                    <a:pt x="2828887" y="269252"/>
                  </a:lnTo>
                  <a:lnTo>
                    <a:pt x="2821736" y="217131"/>
                  </a:lnTo>
                  <a:lnTo>
                    <a:pt x="2813266" y="165760"/>
                  </a:lnTo>
                  <a:lnTo>
                    <a:pt x="2803537" y="115087"/>
                  </a:lnTo>
                  <a:lnTo>
                    <a:pt x="2792666" y="65544"/>
                  </a:lnTo>
                  <a:lnTo>
                    <a:pt x="2780436" y="15684"/>
                  </a:lnTo>
                  <a:lnTo>
                    <a:pt x="2776105" y="0"/>
                  </a:lnTo>
                  <a:lnTo>
                    <a:pt x="2747264" y="0"/>
                  </a:lnTo>
                  <a:lnTo>
                    <a:pt x="2751785" y="15544"/>
                  </a:lnTo>
                  <a:lnTo>
                    <a:pt x="2764802" y="65087"/>
                  </a:lnTo>
                  <a:lnTo>
                    <a:pt x="2776778" y="116090"/>
                  </a:lnTo>
                  <a:lnTo>
                    <a:pt x="2787319" y="167157"/>
                  </a:lnTo>
                  <a:lnTo>
                    <a:pt x="2796527" y="218744"/>
                  </a:lnTo>
                  <a:lnTo>
                    <a:pt x="2804401" y="270814"/>
                  </a:lnTo>
                  <a:lnTo>
                    <a:pt x="2810903" y="323367"/>
                  </a:lnTo>
                  <a:lnTo>
                    <a:pt x="2816021" y="376364"/>
                  </a:lnTo>
                  <a:lnTo>
                    <a:pt x="2817330" y="389356"/>
                  </a:lnTo>
                  <a:lnTo>
                    <a:pt x="2818777" y="400291"/>
                  </a:lnTo>
                  <a:lnTo>
                    <a:pt x="2820555" y="408990"/>
                  </a:lnTo>
                  <a:lnTo>
                    <a:pt x="2822803" y="415315"/>
                  </a:lnTo>
                  <a:lnTo>
                    <a:pt x="2826194" y="422084"/>
                  </a:lnTo>
                  <a:lnTo>
                    <a:pt x="2829585" y="422084"/>
                  </a:lnTo>
                  <a:lnTo>
                    <a:pt x="2831287" y="415315"/>
                  </a:lnTo>
                  <a:lnTo>
                    <a:pt x="2834436" y="400291"/>
                  </a:lnTo>
                  <a:lnTo>
                    <a:pt x="2836151" y="377634"/>
                  </a:lnTo>
                  <a:lnTo>
                    <a:pt x="2836291" y="350545"/>
                  </a:lnTo>
                  <a:close/>
                </a:path>
              </a:pathLst>
            </a:custGeom>
            <a:solidFill>
              <a:srgbClr val="AADBDB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6046383"/>
            <a:ext cx="16256635" cy="3883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3799"/>
              </a:lnSpc>
              <a:spcBef>
                <a:spcPts val="95"/>
              </a:spcBef>
            </a:pPr>
            <a:r>
              <a:rPr sz="4450" spc="250" dirty="0"/>
              <a:t>А </a:t>
            </a:r>
            <a:r>
              <a:rPr sz="4450" spc="5" dirty="0"/>
              <a:t>ще </a:t>
            </a:r>
            <a:r>
              <a:rPr sz="4450" spc="175" dirty="0"/>
              <a:t>реформа </a:t>
            </a:r>
            <a:r>
              <a:rPr sz="4450" spc="-605" dirty="0"/>
              <a:t>–</a:t>
            </a:r>
            <a:r>
              <a:rPr sz="4450" spc="-600" dirty="0"/>
              <a:t> </a:t>
            </a:r>
            <a:r>
              <a:rPr sz="4450" spc="65" dirty="0"/>
              <a:t>це </a:t>
            </a:r>
            <a:r>
              <a:rPr sz="4450" spc="95" dirty="0"/>
              <a:t>про </a:t>
            </a:r>
            <a:r>
              <a:rPr sz="4450" spc="-20" dirty="0"/>
              <a:t>освітнє </a:t>
            </a:r>
            <a:r>
              <a:rPr sz="4450" spc="75" dirty="0"/>
              <a:t>середовище. </a:t>
            </a:r>
            <a:r>
              <a:rPr sz="4450" spc="-80" dirty="0"/>
              <a:t>Зміна </a:t>
            </a:r>
            <a:r>
              <a:rPr sz="4450" spc="-75" dirty="0"/>
              <a:t> </a:t>
            </a:r>
            <a:r>
              <a:rPr sz="4450" spc="-95" dirty="0"/>
              <a:t>освітнього</a:t>
            </a:r>
            <a:r>
              <a:rPr sz="4450" spc="-185" dirty="0"/>
              <a:t> </a:t>
            </a:r>
            <a:r>
              <a:rPr sz="4450" spc="135" dirty="0"/>
              <a:t>середовища</a:t>
            </a:r>
            <a:r>
              <a:rPr sz="4450" spc="-180" dirty="0"/>
              <a:t> </a:t>
            </a:r>
            <a:r>
              <a:rPr sz="4450" spc="-605" dirty="0"/>
              <a:t>–</a:t>
            </a:r>
            <a:r>
              <a:rPr sz="4450" spc="-180" dirty="0"/>
              <a:t> </a:t>
            </a:r>
            <a:r>
              <a:rPr sz="4450" spc="65" dirty="0"/>
              <a:t>це</a:t>
            </a:r>
            <a:r>
              <a:rPr sz="4450" spc="-180" dirty="0"/>
              <a:t> </a:t>
            </a:r>
            <a:r>
              <a:rPr sz="4450" spc="-35" dirty="0"/>
              <a:t>зміна</a:t>
            </a:r>
            <a:r>
              <a:rPr sz="4450" spc="-180" dirty="0"/>
              <a:t> </a:t>
            </a:r>
            <a:r>
              <a:rPr sz="4450" spc="-80" dirty="0"/>
              <a:t>ставлення</a:t>
            </a:r>
            <a:r>
              <a:rPr sz="4450" spc="-185" dirty="0"/>
              <a:t> </a:t>
            </a:r>
            <a:r>
              <a:rPr sz="4450" spc="210" dirty="0"/>
              <a:t>до</a:t>
            </a:r>
            <a:r>
              <a:rPr sz="4450" spc="-180" dirty="0"/>
              <a:t> </a:t>
            </a:r>
            <a:r>
              <a:rPr sz="4450" spc="-245" dirty="0"/>
              <a:t>дитини: </a:t>
            </a:r>
            <a:r>
              <a:rPr sz="4450" spc="-1550" dirty="0"/>
              <a:t> </a:t>
            </a:r>
            <a:r>
              <a:rPr sz="4450" spc="-65" dirty="0"/>
              <a:t>повага, увага </a:t>
            </a:r>
            <a:r>
              <a:rPr sz="4450" spc="210" dirty="0"/>
              <a:t>до </a:t>
            </a:r>
            <a:r>
              <a:rPr sz="4450" spc="-90" dirty="0"/>
              <a:t>неї </a:t>
            </a:r>
            <a:r>
              <a:rPr sz="4450" spc="-70" dirty="0"/>
              <a:t>та </a:t>
            </a:r>
            <a:r>
              <a:rPr sz="4450" spc="-85" dirty="0"/>
              <a:t>прагнення </a:t>
            </a:r>
            <a:r>
              <a:rPr sz="4450" spc="-135" dirty="0"/>
              <a:t>знайти </a:t>
            </a:r>
            <a:r>
              <a:rPr sz="4450" spc="-100" dirty="0"/>
              <a:t>оптимальний </a:t>
            </a:r>
            <a:r>
              <a:rPr sz="4450" spc="-95" dirty="0"/>
              <a:t> </a:t>
            </a:r>
            <a:r>
              <a:rPr sz="4450" spc="150" dirty="0"/>
              <a:t>спосіб</a:t>
            </a:r>
            <a:r>
              <a:rPr sz="4450" spc="-100" dirty="0"/>
              <a:t> </a:t>
            </a:r>
            <a:r>
              <a:rPr sz="4450" spc="-160" dirty="0"/>
              <a:t>для</a:t>
            </a:r>
            <a:r>
              <a:rPr sz="4450" spc="-95" dirty="0"/>
              <a:t> </a:t>
            </a:r>
            <a:r>
              <a:rPr sz="4450" spc="-335" dirty="0"/>
              <a:t>її</a:t>
            </a:r>
            <a:r>
              <a:rPr sz="4450" spc="-95" dirty="0"/>
              <a:t> </a:t>
            </a:r>
            <a:r>
              <a:rPr sz="4450" spc="-135" dirty="0"/>
              <a:t>ефективного</a:t>
            </a:r>
            <a:r>
              <a:rPr sz="4450" spc="-95" dirty="0"/>
              <a:t> </a:t>
            </a:r>
            <a:r>
              <a:rPr sz="4450" spc="-135" dirty="0"/>
              <a:t>навчання.</a:t>
            </a:r>
            <a:r>
              <a:rPr sz="4450" spc="-95" dirty="0"/>
              <a:t> </a:t>
            </a:r>
            <a:r>
              <a:rPr sz="4450" spc="320" dirty="0"/>
              <a:t>Саме</a:t>
            </a:r>
            <a:r>
              <a:rPr sz="4450" spc="-95" dirty="0"/>
              <a:t> </a:t>
            </a:r>
            <a:r>
              <a:rPr sz="4450" spc="-65" dirty="0"/>
              <a:t>такою</a:t>
            </a:r>
            <a:r>
              <a:rPr sz="4450" spc="-95" dirty="0"/>
              <a:t> </a:t>
            </a:r>
            <a:r>
              <a:rPr sz="4450" spc="430" dirty="0"/>
              <a:t>є</a:t>
            </a:r>
            <a:r>
              <a:rPr sz="4450" spc="-95" dirty="0"/>
              <a:t> </a:t>
            </a:r>
            <a:r>
              <a:rPr sz="4450" spc="-5" dirty="0"/>
              <a:t>Нова </a:t>
            </a:r>
            <a:r>
              <a:rPr sz="4450" spc="-1555" dirty="0"/>
              <a:t> </a:t>
            </a:r>
            <a:r>
              <a:rPr sz="4450" spc="-50" dirty="0"/>
              <a:t>українська</a:t>
            </a:r>
            <a:r>
              <a:rPr sz="4450" spc="-340" dirty="0"/>
              <a:t> </a:t>
            </a:r>
            <a:r>
              <a:rPr sz="4450" spc="-150" dirty="0"/>
              <a:t>школа.</a:t>
            </a:r>
            <a:endParaRPr sz="445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70537" y="7914388"/>
            <a:ext cx="4114799" cy="2372611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560662"/>
            <a:ext cx="2836545" cy="5726430"/>
            <a:chOff x="0" y="4560662"/>
            <a:chExt cx="2836545" cy="572643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560662"/>
              <a:ext cx="2057399" cy="41147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0" y="7450390"/>
              <a:ext cx="2836545" cy="2837180"/>
            </a:xfrm>
            <a:custGeom>
              <a:avLst/>
              <a:gdLst/>
              <a:ahLst/>
              <a:cxnLst/>
              <a:rect l="l" t="t" r="r" b="b"/>
              <a:pathLst>
                <a:path w="2836545" h="2837179">
                  <a:moveTo>
                    <a:pt x="161607" y="217182"/>
                  </a:moveTo>
                  <a:lnTo>
                    <a:pt x="102285" y="217182"/>
                  </a:lnTo>
                  <a:lnTo>
                    <a:pt x="74510" y="229882"/>
                  </a:lnTo>
                  <a:lnTo>
                    <a:pt x="42748" y="229882"/>
                  </a:lnTo>
                  <a:lnTo>
                    <a:pt x="8128" y="242582"/>
                  </a:lnTo>
                  <a:lnTo>
                    <a:pt x="0" y="255282"/>
                  </a:lnTo>
                  <a:lnTo>
                    <a:pt x="0" y="318782"/>
                  </a:lnTo>
                  <a:lnTo>
                    <a:pt x="57454" y="293382"/>
                  </a:lnTo>
                  <a:lnTo>
                    <a:pt x="112242" y="255282"/>
                  </a:lnTo>
                  <a:lnTo>
                    <a:pt x="148932" y="242582"/>
                  </a:lnTo>
                  <a:lnTo>
                    <a:pt x="161607" y="217182"/>
                  </a:lnTo>
                  <a:close/>
                </a:path>
                <a:path w="2836545" h="2837179">
                  <a:moveTo>
                    <a:pt x="346367" y="70002"/>
                  </a:moveTo>
                  <a:lnTo>
                    <a:pt x="342747" y="69342"/>
                  </a:lnTo>
                  <a:lnTo>
                    <a:pt x="335140" y="69799"/>
                  </a:lnTo>
                  <a:lnTo>
                    <a:pt x="324675" y="71196"/>
                  </a:lnTo>
                  <a:lnTo>
                    <a:pt x="264579" y="85864"/>
                  </a:lnTo>
                  <a:lnTo>
                    <a:pt x="216954" y="99568"/>
                  </a:lnTo>
                  <a:lnTo>
                    <a:pt x="169646" y="114477"/>
                  </a:lnTo>
                  <a:lnTo>
                    <a:pt x="122669" y="130543"/>
                  </a:lnTo>
                  <a:lnTo>
                    <a:pt x="76060" y="147764"/>
                  </a:lnTo>
                  <a:lnTo>
                    <a:pt x="29845" y="166090"/>
                  </a:lnTo>
                  <a:lnTo>
                    <a:pt x="0" y="178739"/>
                  </a:lnTo>
                  <a:lnTo>
                    <a:pt x="0" y="191046"/>
                  </a:lnTo>
                  <a:lnTo>
                    <a:pt x="27216" y="179362"/>
                  </a:lnTo>
                  <a:lnTo>
                    <a:pt x="74460" y="160362"/>
                  </a:lnTo>
                  <a:lnTo>
                    <a:pt x="122174" y="142455"/>
                  </a:lnTo>
                  <a:lnTo>
                    <a:pt x="170370" y="125628"/>
                  </a:lnTo>
                  <a:lnTo>
                    <a:pt x="219011" y="109918"/>
                  </a:lnTo>
                  <a:lnTo>
                    <a:pt x="268084" y="95326"/>
                  </a:lnTo>
                  <a:lnTo>
                    <a:pt x="317550" y="81864"/>
                  </a:lnTo>
                  <a:lnTo>
                    <a:pt x="329920" y="78346"/>
                  </a:lnTo>
                  <a:lnTo>
                    <a:pt x="338950" y="75298"/>
                  </a:lnTo>
                  <a:lnTo>
                    <a:pt x="344487" y="72580"/>
                  </a:lnTo>
                  <a:lnTo>
                    <a:pt x="346367" y="70002"/>
                  </a:lnTo>
                  <a:close/>
                </a:path>
                <a:path w="2836545" h="2837179">
                  <a:moveTo>
                    <a:pt x="1941918" y="323583"/>
                  </a:moveTo>
                  <a:lnTo>
                    <a:pt x="1909686" y="295859"/>
                  </a:lnTo>
                  <a:lnTo>
                    <a:pt x="1849158" y="262483"/>
                  </a:lnTo>
                  <a:lnTo>
                    <a:pt x="1803857" y="239217"/>
                  </a:lnTo>
                  <a:lnTo>
                    <a:pt x="1758035" y="216966"/>
                  </a:lnTo>
                  <a:lnTo>
                    <a:pt x="1711718" y="195732"/>
                  </a:lnTo>
                  <a:lnTo>
                    <a:pt x="1664919" y="175539"/>
                  </a:lnTo>
                  <a:lnTo>
                    <a:pt x="1617662" y="156375"/>
                  </a:lnTo>
                  <a:lnTo>
                    <a:pt x="1569974" y="138277"/>
                  </a:lnTo>
                  <a:lnTo>
                    <a:pt x="1521879" y="121234"/>
                  </a:lnTo>
                  <a:lnTo>
                    <a:pt x="1473365" y="105257"/>
                  </a:lnTo>
                  <a:lnTo>
                    <a:pt x="1424482" y="90373"/>
                  </a:lnTo>
                  <a:lnTo>
                    <a:pt x="1375244" y="76568"/>
                  </a:lnTo>
                  <a:lnTo>
                    <a:pt x="1325676" y="63868"/>
                  </a:lnTo>
                  <a:lnTo>
                    <a:pt x="1275778" y="52285"/>
                  </a:lnTo>
                  <a:lnTo>
                    <a:pt x="1225588" y="41821"/>
                  </a:lnTo>
                  <a:lnTo>
                    <a:pt x="1175118" y="32486"/>
                  </a:lnTo>
                  <a:lnTo>
                    <a:pt x="1124394" y="24282"/>
                  </a:lnTo>
                  <a:lnTo>
                    <a:pt x="1073467" y="17259"/>
                  </a:lnTo>
                  <a:lnTo>
                    <a:pt x="1022400" y="11430"/>
                  </a:lnTo>
                  <a:lnTo>
                    <a:pt x="971207" y="6781"/>
                  </a:lnTo>
                  <a:lnTo>
                    <a:pt x="919924" y="3327"/>
                  </a:lnTo>
                  <a:lnTo>
                    <a:pt x="868565" y="1066"/>
                  </a:lnTo>
                  <a:lnTo>
                    <a:pt x="817143" y="0"/>
                  </a:lnTo>
                  <a:lnTo>
                    <a:pt x="765670" y="114"/>
                  </a:lnTo>
                  <a:lnTo>
                    <a:pt x="714197" y="1422"/>
                  </a:lnTo>
                  <a:lnTo>
                    <a:pt x="662711" y="3924"/>
                  </a:lnTo>
                  <a:lnTo>
                    <a:pt x="611251" y="7620"/>
                  </a:lnTo>
                  <a:lnTo>
                    <a:pt x="559828" y="12496"/>
                  </a:lnTo>
                  <a:lnTo>
                    <a:pt x="508457" y="18567"/>
                  </a:lnTo>
                  <a:lnTo>
                    <a:pt x="457174" y="25831"/>
                  </a:lnTo>
                  <a:lnTo>
                    <a:pt x="405993" y="34290"/>
                  </a:lnTo>
                  <a:lnTo>
                    <a:pt x="354926" y="43929"/>
                  </a:lnTo>
                  <a:lnTo>
                    <a:pt x="303999" y="54762"/>
                  </a:lnTo>
                  <a:lnTo>
                    <a:pt x="256540" y="66090"/>
                  </a:lnTo>
                  <a:lnTo>
                    <a:pt x="209334" y="78524"/>
                  </a:lnTo>
                  <a:lnTo>
                    <a:pt x="162382" y="92062"/>
                  </a:lnTo>
                  <a:lnTo>
                    <a:pt x="115735" y="106705"/>
                  </a:lnTo>
                  <a:lnTo>
                    <a:pt x="69392" y="122440"/>
                  </a:lnTo>
                  <a:lnTo>
                    <a:pt x="23406" y="139268"/>
                  </a:lnTo>
                  <a:lnTo>
                    <a:pt x="0" y="148450"/>
                  </a:lnTo>
                  <a:lnTo>
                    <a:pt x="0" y="165722"/>
                  </a:lnTo>
                  <a:lnTo>
                    <a:pt x="75171" y="137744"/>
                  </a:lnTo>
                  <a:lnTo>
                    <a:pt x="112039" y="125120"/>
                  </a:lnTo>
                  <a:lnTo>
                    <a:pt x="148907" y="112979"/>
                  </a:lnTo>
                  <a:lnTo>
                    <a:pt x="185762" y="101790"/>
                  </a:lnTo>
                  <a:lnTo>
                    <a:pt x="222631" y="92024"/>
                  </a:lnTo>
                  <a:lnTo>
                    <a:pt x="259791" y="81470"/>
                  </a:lnTo>
                  <a:lnTo>
                    <a:pt x="297434" y="72339"/>
                  </a:lnTo>
                  <a:lnTo>
                    <a:pt x="335381" y="64160"/>
                  </a:lnTo>
                  <a:lnTo>
                    <a:pt x="373494" y="56464"/>
                  </a:lnTo>
                  <a:lnTo>
                    <a:pt x="449986" y="43332"/>
                  </a:lnTo>
                  <a:lnTo>
                    <a:pt x="488619" y="37414"/>
                  </a:lnTo>
                  <a:lnTo>
                    <a:pt x="566166" y="28257"/>
                  </a:lnTo>
                  <a:lnTo>
                    <a:pt x="605078" y="24714"/>
                  </a:lnTo>
                  <a:lnTo>
                    <a:pt x="683679" y="19202"/>
                  </a:lnTo>
                  <a:lnTo>
                    <a:pt x="742315" y="17538"/>
                  </a:lnTo>
                  <a:lnTo>
                    <a:pt x="761657" y="17513"/>
                  </a:lnTo>
                  <a:lnTo>
                    <a:pt x="780986" y="16802"/>
                  </a:lnTo>
                  <a:lnTo>
                    <a:pt x="839622" y="17513"/>
                  </a:lnTo>
                  <a:lnTo>
                    <a:pt x="858964" y="18249"/>
                  </a:lnTo>
                  <a:lnTo>
                    <a:pt x="898258" y="18465"/>
                  </a:lnTo>
                  <a:lnTo>
                    <a:pt x="995565" y="24282"/>
                  </a:lnTo>
                  <a:lnTo>
                    <a:pt x="1054201" y="30238"/>
                  </a:lnTo>
                  <a:lnTo>
                    <a:pt x="1112520" y="37833"/>
                  </a:lnTo>
                  <a:lnTo>
                    <a:pt x="1202905" y="53492"/>
                  </a:lnTo>
                  <a:lnTo>
                    <a:pt x="1254061" y="63601"/>
                  </a:lnTo>
                  <a:lnTo>
                    <a:pt x="1304899" y="74904"/>
                  </a:lnTo>
                  <a:lnTo>
                    <a:pt x="1355331" y="87363"/>
                  </a:lnTo>
                  <a:lnTo>
                    <a:pt x="1405305" y="100926"/>
                  </a:lnTo>
                  <a:lnTo>
                    <a:pt x="1454708" y="115570"/>
                  </a:lnTo>
                  <a:lnTo>
                    <a:pt x="1503476" y="131241"/>
                  </a:lnTo>
                  <a:lnTo>
                    <a:pt x="1551533" y="147904"/>
                  </a:lnTo>
                  <a:lnTo>
                    <a:pt x="1599450" y="165519"/>
                  </a:lnTo>
                  <a:lnTo>
                    <a:pt x="1646593" y="184048"/>
                  </a:lnTo>
                  <a:lnTo>
                    <a:pt x="1692973" y="203441"/>
                  </a:lnTo>
                  <a:lnTo>
                    <a:pt x="1738630" y="223672"/>
                  </a:lnTo>
                  <a:lnTo>
                    <a:pt x="1783562" y="244703"/>
                  </a:lnTo>
                  <a:lnTo>
                    <a:pt x="1827796" y="266484"/>
                  </a:lnTo>
                  <a:lnTo>
                    <a:pt x="1871357" y="288988"/>
                  </a:lnTo>
                  <a:lnTo>
                    <a:pt x="1914271" y="312153"/>
                  </a:lnTo>
                  <a:lnTo>
                    <a:pt x="1927085" y="318719"/>
                  </a:lnTo>
                  <a:lnTo>
                    <a:pt x="1936724" y="322732"/>
                  </a:lnTo>
                  <a:lnTo>
                    <a:pt x="1941918" y="323583"/>
                  </a:lnTo>
                  <a:close/>
                </a:path>
                <a:path w="2836545" h="2837179">
                  <a:moveTo>
                    <a:pt x="2409215" y="2794584"/>
                  </a:moveTo>
                  <a:lnTo>
                    <a:pt x="2404135" y="2796273"/>
                  </a:lnTo>
                  <a:lnTo>
                    <a:pt x="2400744" y="2796273"/>
                  </a:lnTo>
                  <a:lnTo>
                    <a:pt x="2403017" y="2786138"/>
                  </a:lnTo>
                  <a:lnTo>
                    <a:pt x="2402433" y="2781249"/>
                  </a:lnTo>
                  <a:lnTo>
                    <a:pt x="2374900" y="2823527"/>
                  </a:lnTo>
                  <a:lnTo>
                    <a:pt x="2370340" y="2836608"/>
                  </a:lnTo>
                  <a:lnTo>
                    <a:pt x="2393302" y="2836608"/>
                  </a:lnTo>
                  <a:lnTo>
                    <a:pt x="2407526" y="2799664"/>
                  </a:lnTo>
                  <a:lnTo>
                    <a:pt x="2408656" y="2796273"/>
                  </a:lnTo>
                  <a:lnTo>
                    <a:pt x="2409215" y="2794584"/>
                  </a:lnTo>
                  <a:close/>
                </a:path>
                <a:path w="2836545" h="2837179">
                  <a:moveTo>
                    <a:pt x="2567495" y="1677682"/>
                  </a:moveTo>
                  <a:lnTo>
                    <a:pt x="2567038" y="1652282"/>
                  </a:lnTo>
                  <a:lnTo>
                    <a:pt x="2565158" y="1639582"/>
                  </a:lnTo>
                  <a:lnTo>
                    <a:pt x="2562428" y="1614182"/>
                  </a:lnTo>
                  <a:lnTo>
                    <a:pt x="2550617" y="1563382"/>
                  </a:lnTo>
                  <a:lnTo>
                    <a:pt x="2526449" y="1487182"/>
                  </a:lnTo>
                  <a:lnTo>
                    <a:pt x="2508250" y="1449082"/>
                  </a:lnTo>
                  <a:lnTo>
                    <a:pt x="2488565" y="1398282"/>
                  </a:lnTo>
                  <a:lnTo>
                    <a:pt x="2467483" y="1347482"/>
                  </a:lnTo>
                  <a:lnTo>
                    <a:pt x="2445054" y="1296682"/>
                  </a:lnTo>
                  <a:lnTo>
                    <a:pt x="2421318" y="1258582"/>
                  </a:lnTo>
                  <a:lnTo>
                    <a:pt x="2396363" y="1207782"/>
                  </a:lnTo>
                  <a:lnTo>
                    <a:pt x="2370239" y="1156982"/>
                  </a:lnTo>
                  <a:lnTo>
                    <a:pt x="2342642" y="1118882"/>
                  </a:lnTo>
                  <a:lnTo>
                    <a:pt x="2313444" y="1080782"/>
                  </a:lnTo>
                  <a:lnTo>
                    <a:pt x="2282990" y="1029982"/>
                  </a:lnTo>
                  <a:lnTo>
                    <a:pt x="2251583" y="991882"/>
                  </a:lnTo>
                  <a:lnTo>
                    <a:pt x="2219160" y="953782"/>
                  </a:lnTo>
                  <a:lnTo>
                    <a:pt x="2202713" y="928382"/>
                  </a:lnTo>
                  <a:lnTo>
                    <a:pt x="2185479" y="915682"/>
                  </a:lnTo>
                  <a:lnTo>
                    <a:pt x="2167915" y="890282"/>
                  </a:lnTo>
                  <a:lnTo>
                    <a:pt x="2150516" y="877582"/>
                  </a:lnTo>
                  <a:lnTo>
                    <a:pt x="2132800" y="852182"/>
                  </a:lnTo>
                  <a:lnTo>
                    <a:pt x="2114283" y="839482"/>
                  </a:lnTo>
                  <a:lnTo>
                    <a:pt x="2077580" y="801382"/>
                  </a:lnTo>
                  <a:lnTo>
                    <a:pt x="2039912" y="763282"/>
                  </a:lnTo>
                  <a:lnTo>
                    <a:pt x="2001304" y="725182"/>
                  </a:lnTo>
                  <a:lnTo>
                    <a:pt x="1961730" y="699782"/>
                  </a:lnTo>
                  <a:lnTo>
                    <a:pt x="1921205" y="661682"/>
                  </a:lnTo>
                  <a:lnTo>
                    <a:pt x="1879739" y="636282"/>
                  </a:lnTo>
                  <a:lnTo>
                    <a:pt x="1837309" y="610882"/>
                  </a:lnTo>
                  <a:lnTo>
                    <a:pt x="1793925" y="572782"/>
                  </a:lnTo>
                  <a:lnTo>
                    <a:pt x="1750237" y="547382"/>
                  </a:lnTo>
                  <a:lnTo>
                    <a:pt x="1705648" y="521982"/>
                  </a:lnTo>
                  <a:lnTo>
                    <a:pt x="1614043" y="471182"/>
                  </a:lnTo>
                  <a:lnTo>
                    <a:pt x="1567129" y="458482"/>
                  </a:lnTo>
                  <a:lnTo>
                    <a:pt x="1471409" y="407682"/>
                  </a:lnTo>
                  <a:lnTo>
                    <a:pt x="1422717" y="394982"/>
                  </a:lnTo>
                  <a:lnTo>
                    <a:pt x="1374330" y="369582"/>
                  </a:lnTo>
                  <a:lnTo>
                    <a:pt x="1226997" y="331482"/>
                  </a:lnTo>
                  <a:lnTo>
                    <a:pt x="1127302" y="306082"/>
                  </a:lnTo>
                  <a:lnTo>
                    <a:pt x="1077112" y="306082"/>
                  </a:lnTo>
                  <a:lnTo>
                    <a:pt x="1026744" y="293382"/>
                  </a:lnTo>
                  <a:lnTo>
                    <a:pt x="976223" y="293382"/>
                  </a:lnTo>
                  <a:lnTo>
                    <a:pt x="925576" y="280682"/>
                  </a:lnTo>
                  <a:lnTo>
                    <a:pt x="621080" y="280682"/>
                  </a:lnTo>
                  <a:lnTo>
                    <a:pt x="570522" y="293382"/>
                  </a:lnTo>
                  <a:lnTo>
                    <a:pt x="520115" y="293382"/>
                  </a:lnTo>
                  <a:lnTo>
                    <a:pt x="469887" y="306082"/>
                  </a:lnTo>
                  <a:lnTo>
                    <a:pt x="419874" y="306082"/>
                  </a:lnTo>
                  <a:lnTo>
                    <a:pt x="222783" y="356882"/>
                  </a:lnTo>
                  <a:lnTo>
                    <a:pt x="174459" y="382282"/>
                  </a:lnTo>
                  <a:lnTo>
                    <a:pt x="79222" y="407682"/>
                  </a:lnTo>
                  <a:lnTo>
                    <a:pt x="32346" y="433082"/>
                  </a:lnTo>
                  <a:lnTo>
                    <a:pt x="0" y="445782"/>
                  </a:lnTo>
                  <a:lnTo>
                    <a:pt x="0" y="521982"/>
                  </a:lnTo>
                  <a:lnTo>
                    <a:pt x="4318" y="509282"/>
                  </a:lnTo>
                  <a:lnTo>
                    <a:pt x="92113" y="483882"/>
                  </a:lnTo>
                  <a:lnTo>
                    <a:pt x="106070" y="471182"/>
                  </a:lnTo>
                  <a:lnTo>
                    <a:pt x="119875" y="471182"/>
                  </a:lnTo>
                  <a:lnTo>
                    <a:pt x="133350" y="458482"/>
                  </a:lnTo>
                  <a:lnTo>
                    <a:pt x="158381" y="458482"/>
                  </a:lnTo>
                  <a:lnTo>
                    <a:pt x="168821" y="445782"/>
                  </a:lnTo>
                  <a:lnTo>
                    <a:pt x="177342" y="445782"/>
                  </a:lnTo>
                  <a:lnTo>
                    <a:pt x="183654" y="433082"/>
                  </a:lnTo>
                  <a:lnTo>
                    <a:pt x="187045" y="433082"/>
                  </a:lnTo>
                  <a:lnTo>
                    <a:pt x="234022" y="407682"/>
                  </a:lnTo>
                  <a:lnTo>
                    <a:pt x="377037" y="369582"/>
                  </a:lnTo>
                  <a:lnTo>
                    <a:pt x="425284" y="369582"/>
                  </a:lnTo>
                  <a:lnTo>
                    <a:pt x="522414" y="344182"/>
                  </a:lnTo>
                  <a:lnTo>
                    <a:pt x="571233" y="344182"/>
                  </a:lnTo>
                  <a:lnTo>
                    <a:pt x="620166" y="331482"/>
                  </a:lnTo>
                  <a:lnTo>
                    <a:pt x="914209" y="331482"/>
                  </a:lnTo>
                  <a:lnTo>
                    <a:pt x="966393" y="344182"/>
                  </a:lnTo>
                  <a:lnTo>
                    <a:pt x="1018349" y="344182"/>
                  </a:lnTo>
                  <a:lnTo>
                    <a:pt x="1121359" y="369582"/>
                  </a:lnTo>
                  <a:lnTo>
                    <a:pt x="1172362" y="369582"/>
                  </a:lnTo>
                  <a:lnTo>
                    <a:pt x="1273124" y="394982"/>
                  </a:lnTo>
                  <a:lnTo>
                    <a:pt x="1322832" y="420382"/>
                  </a:lnTo>
                  <a:lnTo>
                    <a:pt x="1420685" y="445782"/>
                  </a:lnTo>
                  <a:lnTo>
                    <a:pt x="1468767" y="471182"/>
                  </a:lnTo>
                  <a:lnTo>
                    <a:pt x="1516227" y="483882"/>
                  </a:lnTo>
                  <a:lnTo>
                    <a:pt x="1609166" y="534682"/>
                  </a:lnTo>
                  <a:lnTo>
                    <a:pt x="1699209" y="585482"/>
                  </a:lnTo>
                  <a:lnTo>
                    <a:pt x="1743075" y="610882"/>
                  </a:lnTo>
                  <a:lnTo>
                    <a:pt x="1786140" y="636282"/>
                  </a:lnTo>
                  <a:lnTo>
                    <a:pt x="1828368" y="661682"/>
                  </a:lnTo>
                  <a:lnTo>
                    <a:pt x="1869744" y="699782"/>
                  </a:lnTo>
                  <a:lnTo>
                    <a:pt x="1910245" y="725182"/>
                  </a:lnTo>
                  <a:lnTo>
                    <a:pt x="1949831" y="763282"/>
                  </a:lnTo>
                  <a:lnTo>
                    <a:pt x="1988489" y="801382"/>
                  </a:lnTo>
                  <a:lnTo>
                    <a:pt x="2026183" y="826782"/>
                  </a:lnTo>
                  <a:lnTo>
                    <a:pt x="2062886" y="864882"/>
                  </a:lnTo>
                  <a:lnTo>
                    <a:pt x="2098573" y="902982"/>
                  </a:lnTo>
                  <a:lnTo>
                    <a:pt x="2133231" y="941082"/>
                  </a:lnTo>
                  <a:lnTo>
                    <a:pt x="2166836" y="979182"/>
                  </a:lnTo>
                  <a:lnTo>
                    <a:pt x="2199335" y="1017282"/>
                  </a:lnTo>
                  <a:lnTo>
                    <a:pt x="2230742" y="1055382"/>
                  </a:lnTo>
                  <a:lnTo>
                    <a:pt x="2261019" y="1106182"/>
                  </a:lnTo>
                  <a:lnTo>
                    <a:pt x="2290165" y="1144282"/>
                  </a:lnTo>
                  <a:lnTo>
                    <a:pt x="2318169" y="1182382"/>
                  </a:lnTo>
                  <a:lnTo>
                    <a:pt x="2345004" y="1233182"/>
                  </a:lnTo>
                  <a:lnTo>
                    <a:pt x="2370658" y="1271282"/>
                  </a:lnTo>
                  <a:lnTo>
                    <a:pt x="2395118" y="1322082"/>
                  </a:lnTo>
                  <a:lnTo>
                    <a:pt x="2418372" y="1360182"/>
                  </a:lnTo>
                  <a:lnTo>
                    <a:pt x="2440406" y="1410982"/>
                  </a:lnTo>
                  <a:lnTo>
                    <a:pt x="2461196" y="1461782"/>
                  </a:lnTo>
                  <a:lnTo>
                    <a:pt x="2480741" y="1499882"/>
                  </a:lnTo>
                  <a:lnTo>
                    <a:pt x="2499017" y="1550682"/>
                  </a:lnTo>
                  <a:lnTo>
                    <a:pt x="2516009" y="1601482"/>
                  </a:lnTo>
                  <a:lnTo>
                    <a:pt x="2523579" y="1626882"/>
                  </a:lnTo>
                  <a:lnTo>
                    <a:pt x="2530843" y="1639582"/>
                  </a:lnTo>
                  <a:lnTo>
                    <a:pt x="2537460" y="1664982"/>
                  </a:lnTo>
                  <a:lnTo>
                    <a:pt x="2543124" y="1677682"/>
                  </a:lnTo>
                  <a:lnTo>
                    <a:pt x="2549398" y="1690382"/>
                  </a:lnTo>
                  <a:lnTo>
                    <a:pt x="2555202" y="1690382"/>
                  </a:lnTo>
                  <a:lnTo>
                    <a:pt x="2560053" y="1703082"/>
                  </a:lnTo>
                  <a:lnTo>
                    <a:pt x="2563469" y="1690382"/>
                  </a:lnTo>
                  <a:lnTo>
                    <a:pt x="2566352" y="1690382"/>
                  </a:lnTo>
                  <a:lnTo>
                    <a:pt x="2567495" y="1677682"/>
                  </a:lnTo>
                  <a:close/>
                </a:path>
                <a:path w="2836545" h="2837179">
                  <a:moveTo>
                    <a:pt x="2731605" y="2284120"/>
                  </a:moveTo>
                  <a:lnTo>
                    <a:pt x="2730919" y="2234450"/>
                  </a:lnTo>
                  <a:lnTo>
                    <a:pt x="2728899" y="2185289"/>
                  </a:lnTo>
                  <a:lnTo>
                    <a:pt x="2725610" y="2136622"/>
                  </a:lnTo>
                  <a:lnTo>
                    <a:pt x="2721102" y="2088464"/>
                  </a:lnTo>
                  <a:lnTo>
                    <a:pt x="2718562" y="2077034"/>
                  </a:lnTo>
                  <a:lnTo>
                    <a:pt x="2717292" y="2077986"/>
                  </a:lnTo>
                  <a:lnTo>
                    <a:pt x="2716022" y="2083384"/>
                  </a:lnTo>
                  <a:lnTo>
                    <a:pt x="2714802" y="2091347"/>
                  </a:lnTo>
                  <a:lnTo>
                    <a:pt x="2713901" y="2101367"/>
                  </a:lnTo>
                  <a:lnTo>
                    <a:pt x="2713634" y="2111718"/>
                  </a:lnTo>
                  <a:lnTo>
                    <a:pt x="2718041" y="2168931"/>
                  </a:lnTo>
                  <a:lnTo>
                    <a:pt x="2720429" y="2217966"/>
                  </a:lnTo>
                  <a:lnTo>
                    <a:pt x="2721394" y="2267661"/>
                  </a:lnTo>
                  <a:lnTo>
                    <a:pt x="2720848" y="2317915"/>
                  </a:lnTo>
                  <a:lnTo>
                    <a:pt x="2718701" y="2368639"/>
                  </a:lnTo>
                  <a:lnTo>
                    <a:pt x="2714853" y="2419743"/>
                  </a:lnTo>
                  <a:lnTo>
                    <a:pt x="2709240" y="2471153"/>
                  </a:lnTo>
                  <a:lnTo>
                    <a:pt x="2702712" y="2522029"/>
                  </a:lnTo>
                  <a:lnTo>
                    <a:pt x="2694825" y="2572931"/>
                  </a:lnTo>
                  <a:lnTo>
                    <a:pt x="2685669" y="2623693"/>
                  </a:lnTo>
                  <a:lnTo>
                    <a:pt x="2675318" y="2674112"/>
                  </a:lnTo>
                  <a:lnTo>
                    <a:pt x="2663875" y="2724048"/>
                  </a:lnTo>
                  <a:lnTo>
                    <a:pt x="2651417" y="2773286"/>
                  </a:lnTo>
                  <a:lnTo>
                    <a:pt x="2638044" y="2821673"/>
                  </a:lnTo>
                  <a:lnTo>
                    <a:pt x="2631833" y="2836608"/>
                  </a:lnTo>
                  <a:lnTo>
                    <a:pt x="2639314" y="2836608"/>
                  </a:lnTo>
                  <a:lnTo>
                    <a:pt x="2666314" y="2752217"/>
                  </a:lnTo>
                  <a:lnTo>
                    <a:pt x="2680716" y="2698419"/>
                  </a:lnTo>
                  <a:lnTo>
                    <a:pt x="2693174" y="2645054"/>
                  </a:lnTo>
                  <a:lnTo>
                    <a:pt x="2703753" y="2592120"/>
                  </a:lnTo>
                  <a:lnTo>
                    <a:pt x="2712529" y="2539631"/>
                  </a:lnTo>
                  <a:lnTo>
                    <a:pt x="2719565" y="2487599"/>
                  </a:lnTo>
                  <a:lnTo>
                    <a:pt x="2724912" y="2436012"/>
                  </a:lnTo>
                  <a:lnTo>
                    <a:pt x="2728658" y="2384907"/>
                  </a:lnTo>
                  <a:lnTo>
                    <a:pt x="2730868" y="2334272"/>
                  </a:lnTo>
                  <a:lnTo>
                    <a:pt x="2731605" y="2284120"/>
                  </a:lnTo>
                  <a:close/>
                </a:path>
                <a:path w="2836545" h="2837179">
                  <a:moveTo>
                    <a:pt x="2836291" y="2007882"/>
                  </a:moveTo>
                  <a:lnTo>
                    <a:pt x="2828887" y="1931682"/>
                  </a:lnTo>
                  <a:lnTo>
                    <a:pt x="2821736" y="1880882"/>
                  </a:lnTo>
                  <a:lnTo>
                    <a:pt x="2813266" y="1830082"/>
                  </a:lnTo>
                  <a:lnTo>
                    <a:pt x="2803537" y="1779282"/>
                  </a:lnTo>
                  <a:lnTo>
                    <a:pt x="2792565" y="1728482"/>
                  </a:lnTo>
                  <a:lnTo>
                    <a:pt x="2780423" y="1677682"/>
                  </a:lnTo>
                  <a:lnTo>
                    <a:pt x="2767025" y="1626882"/>
                  </a:lnTo>
                  <a:lnTo>
                    <a:pt x="2752306" y="1576082"/>
                  </a:lnTo>
                  <a:lnTo>
                    <a:pt x="2736354" y="1537982"/>
                  </a:lnTo>
                  <a:lnTo>
                    <a:pt x="2719286" y="1487182"/>
                  </a:lnTo>
                  <a:lnTo>
                    <a:pt x="2701175" y="1436382"/>
                  </a:lnTo>
                  <a:lnTo>
                    <a:pt x="2682113" y="1398282"/>
                  </a:lnTo>
                  <a:lnTo>
                    <a:pt x="2661348" y="1347482"/>
                  </a:lnTo>
                  <a:lnTo>
                    <a:pt x="2639745" y="1309382"/>
                  </a:lnTo>
                  <a:lnTo>
                    <a:pt x="2617279" y="1258582"/>
                  </a:lnTo>
                  <a:lnTo>
                    <a:pt x="2593975" y="1220482"/>
                  </a:lnTo>
                  <a:lnTo>
                    <a:pt x="2569819" y="1182382"/>
                  </a:lnTo>
                  <a:lnTo>
                    <a:pt x="2544826" y="1144282"/>
                  </a:lnTo>
                  <a:lnTo>
                    <a:pt x="2518968" y="1106182"/>
                  </a:lnTo>
                  <a:lnTo>
                    <a:pt x="2492210" y="1068082"/>
                  </a:lnTo>
                  <a:lnTo>
                    <a:pt x="2464524" y="1029982"/>
                  </a:lnTo>
                  <a:lnTo>
                    <a:pt x="2435834" y="991882"/>
                  </a:lnTo>
                  <a:lnTo>
                    <a:pt x="2406116" y="953782"/>
                  </a:lnTo>
                  <a:lnTo>
                    <a:pt x="2375319" y="915682"/>
                  </a:lnTo>
                  <a:lnTo>
                    <a:pt x="2344255" y="877582"/>
                  </a:lnTo>
                  <a:lnTo>
                    <a:pt x="2312162" y="839482"/>
                  </a:lnTo>
                  <a:lnTo>
                    <a:pt x="2279129" y="814082"/>
                  </a:lnTo>
                  <a:lnTo>
                    <a:pt x="2245245" y="775982"/>
                  </a:lnTo>
                  <a:lnTo>
                    <a:pt x="2210600" y="737882"/>
                  </a:lnTo>
                  <a:lnTo>
                    <a:pt x="2175306" y="712482"/>
                  </a:lnTo>
                  <a:lnTo>
                    <a:pt x="2138565" y="687082"/>
                  </a:lnTo>
                  <a:lnTo>
                    <a:pt x="2101227" y="648982"/>
                  </a:lnTo>
                  <a:lnTo>
                    <a:pt x="2063216" y="623582"/>
                  </a:lnTo>
                  <a:lnTo>
                    <a:pt x="2024507" y="598182"/>
                  </a:lnTo>
                  <a:lnTo>
                    <a:pt x="1985048" y="560082"/>
                  </a:lnTo>
                  <a:lnTo>
                    <a:pt x="1944776" y="534682"/>
                  </a:lnTo>
                  <a:lnTo>
                    <a:pt x="1903285" y="509282"/>
                  </a:lnTo>
                  <a:lnTo>
                    <a:pt x="1860994" y="483882"/>
                  </a:lnTo>
                  <a:lnTo>
                    <a:pt x="1817890" y="458482"/>
                  </a:lnTo>
                  <a:lnTo>
                    <a:pt x="1773961" y="433082"/>
                  </a:lnTo>
                  <a:lnTo>
                    <a:pt x="1729181" y="420382"/>
                  </a:lnTo>
                  <a:lnTo>
                    <a:pt x="1683537" y="394982"/>
                  </a:lnTo>
                  <a:lnTo>
                    <a:pt x="1637004" y="369582"/>
                  </a:lnTo>
                  <a:lnTo>
                    <a:pt x="1589582" y="356882"/>
                  </a:lnTo>
                  <a:lnTo>
                    <a:pt x="1541233" y="331482"/>
                  </a:lnTo>
                  <a:lnTo>
                    <a:pt x="1491945" y="318782"/>
                  </a:lnTo>
                  <a:lnTo>
                    <a:pt x="1441716" y="293382"/>
                  </a:lnTo>
                  <a:lnTo>
                    <a:pt x="1177315" y="229882"/>
                  </a:lnTo>
                  <a:lnTo>
                    <a:pt x="1123657" y="217182"/>
                  </a:lnTo>
                  <a:lnTo>
                    <a:pt x="1070152" y="217182"/>
                  </a:lnTo>
                  <a:lnTo>
                    <a:pt x="1016749" y="204482"/>
                  </a:lnTo>
                  <a:lnTo>
                    <a:pt x="602830" y="204482"/>
                  </a:lnTo>
                  <a:lnTo>
                    <a:pt x="554291" y="217182"/>
                  </a:lnTo>
                  <a:lnTo>
                    <a:pt x="506006" y="217182"/>
                  </a:lnTo>
                  <a:lnTo>
                    <a:pt x="362851" y="255282"/>
                  </a:lnTo>
                  <a:lnTo>
                    <a:pt x="315772" y="255282"/>
                  </a:lnTo>
                  <a:lnTo>
                    <a:pt x="222669" y="280682"/>
                  </a:lnTo>
                  <a:lnTo>
                    <a:pt x="176682" y="306082"/>
                  </a:lnTo>
                  <a:lnTo>
                    <a:pt x="131102" y="318782"/>
                  </a:lnTo>
                  <a:lnTo>
                    <a:pt x="81813" y="331482"/>
                  </a:lnTo>
                  <a:lnTo>
                    <a:pt x="33108" y="356882"/>
                  </a:lnTo>
                  <a:lnTo>
                    <a:pt x="0" y="369582"/>
                  </a:lnTo>
                  <a:lnTo>
                    <a:pt x="0" y="407682"/>
                  </a:lnTo>
                  <a:lnTo>
                    <a:pt x="31407" y="394982"/>
                  </a:lnTo>
                  <a:lnTo>
                    <a:pt x="76034" y="382282"/>
                  </a:lnTo>
                  <a:lnTo>
                    <a:pt x="121145" y="356882"/>
                  </a:lnTo>
                  <a:lnTo>
                    <a:pt x="166700" y="344182"/>
                  </a:lnTo>
                  <a:lnTo>
                    <a:pt x="216484" y="331482"/>
                  </a:lnTo>
                  <a:lnTo>
                    <a:pt x="266674" y="306082"/>
                  </a:lnTo>
                  <a:lnTo>
                    <a:pt x="419404" y="267982"/>
                  </a:lnTo>
                  <a:lnTo>
                    <a:pt x="470954" y="267982"/>
                  </a:lnTo>
                  <a:lnTo>
                    <a:pt x="574890" y="242582"/>
                  </a:lnTo>
                  <a:lnTo>
                    <a:pt x="679754" y="242582"/>
                  </a:lnTo>
                  <a:lnTo>
                    <a:pt x="732485" y="229882"/>
                  </a:lnTo>
                  <a:lnTo>
                    <a:pt x="932256" y="229882"/>
                  </a:lnTo>
                  <a:lnTo>
                    <a:pt x="981252" y="242582"/>
                  </a:lnTo>
                  <a:lnTo>
                    <a:pt x="1079169" y="242582"/>
                  </a:lnTo>
                  <a:lnTo>
                    <a:pt x="1128064" y="255282"/>
                  </a:lnTo>
                  <a:lnTo>
                    <a:pt x="1176883" y="255282"/>
                  </a:lnTo>
                  <a:lnTo>
                    <a:pt x="1515249" y="344182"/>
                  </a:lnTo>
                  <a:lnTo>
                    <a:pt x="1562557" y="369582"/>
                  </a:lnTo>
                  <a:lnTo>
                    <a:pt x="1609293" y="382282"/>
                  </a:lnTo>
                  <a:lnTo>
                    <a:pt x="1655368" y="407682"/>
                  </a:lnTo>
                  <a:lnTo>
                    <a:pt x="1700695" y="420382"/>
                  </a:lnTo>
                  <a:lnTo>
                    <a:pt x="1745195" y="445782"/>
                  </a:lnTo>
                  <a:lnTo>
                    <a:pt x="1788896" y="471182"/>
                  </a:lnTo>
                  <a:lnTo>
                    <a:pt x="1874088" y="521982"/>
                  </a:lnTo>
                  <a:lnTo>
                    <a:pt x="1956650" y="572782"/>
                  </a:lnTo>
                  <a:lnTo>
                    <a:pt x="1971167" y="585482"/>
                  </a:lnTo>
                  <a:lnTo>
                    <a:pt x="2001456" y="610882"/>
                  </a:lnTo>
                  <a:lnTo>
                    <a:pt x="2015972" y="610882"/>
                  </a:lnTo>
                  <a:lnTo>
                    <a:pt x="2030222" y="623582"/>
                  </a:lnTo>
                  <a:lnTo>
                    <a:pt x="2059355" y="648982"/>
                  </a:lnTo>
                  <a:lnTo>
                    <a:pt x="2073605" y="661682"/>
                  </a:lnTo>
                  <a:lnTo>
                    <a:pt x="2129332" y="712482"/>
                  </a:lnTo>
                  <a:lnTo>
                    <a:pt x="2156790" y="725182"/>
                  </a:lnTo>
                  <a:lnTo>
                    <a:pt x="2183777" y="750582"/>
                  </a:lnTo>
                  <a:lnTo>
                    <a:pt x="2219071" y="788682"/>
                  </a:lnTo>
                  <a:lnTo>
                    <a:pt x="2253653" y="826782"/>
                  </a:lnTo>
                  <a:lnTo>
                    <a:pt x="2287384" y="852182"/>
                  </a:lnTo>
                  <a:lnTo>
                    <a:pt x="2320137" y="890282"/>
                  </a:lnTo>
                  <a:lnTo>
                    <a:pt x="2351748" y="928382"/>
                  </a:lnTo>
                  <a:lnTo>
                    <a:pt x="2382101" y="966482"/>
                  </a:lnTo>
                  <a:lnTo>
                    <a:pt x="2413228" y="1004582"/>
                  </a:lnTo>
                  <a:lnTo>
                    <a:pt x="2443378" y="1042682"/>
                  </a:lnTo>
                  <a:lnTo>
                    <a:pt x="2472537" y="1080782"/>
                  </a:lnTo>
                  <a:lnTo>
                    <a:pt x="2500668" y="1118882"/>
                  </a:lnTo>
                  <a:lnTo>
                    <a:pt x="2527757" y="1169682"/>
                  </a:lnTo>
                  <a:lnTo>
                    <a:pt x="2553805" y="1207782"/>
                  </a:lnTo>
                  <a:lnTo>
                    <a:pt x="2578760" y="1258582"/>
                  </a:lnTo>
                  <a:lnTo>
                    <a:pt x="2602623" y="1296682"/>
                  </a:lnTo>
                  <a:lnTo>
                    <a:pt x="2625369" y="1347482"/>
                  </a:lnTo>
                  <a:lnTo>
                    <a:pt x="2646984" y="1385582"/>
                  </a:lnTo>
                  <a:lnTo>
                    <a:pt x="2667457" y="1436382"/>
                  </a:lnTo>
                  <a:lnTo>
                    <a:pt x="2686735" y="1487182"/>
                  </a:lnTo>
                  <a:lnTo>
                    <a:pt x="2704833" y="1525282"/>
                  </a:lnTo>
                  <a:lnTo>
                    <a:pt x="2721724" y="1576082"/>
                  </a:lnTo>
                  <a:lnTo>
                    <a:pt x="2737383" y="1626882"/>
                  </a:lnTo>
                  <a:lnTo>
                    <a:pt x="2751785" y="1677682"/>
                  </a:lnTo>
                  <a:lnTo>
                    <a:pt x="2764929" y="1728482"/>
                  </a:lnTo>
                  <a:lnTo>
                    <a:pt x="2776778" y="1779282"/>
                  </a:lnTo>
                  <a:lnTo>
                    <a:pt x="2787319" y="1830082"/>
                  </a:lnTo>
                  <a:lnTo>
                    <a:pt x="2796527" y="1880882"/>
                  </a:lnTo>
                  <a:lnTo>
                    <a:pt x="2804401" y="1931682"/>
                  </a:lnTo>
                  <a:lnTo>
                    <a:pt x="2810903" y="1982482"/>
                  </a:lnTo>
                  <a:lnTo>
                    <a:pt x="2816021" y="2033282"/>
                  </a:lnTo>
                  <a:lnTo>
                    <a:pt x="2817317" y="2045982"/>
                  </a:lnTo>
                  <a:lnTo>
                    <a:pt x="2818777" y="2058682"/>
                  </a:lnTo>
                  <a:lnTo>
                    <a:pt x="2820555" y="2071382"/>
                  </a:lnTo>
                  <a:lnTo>
                    <a:pt x="2822803" y="2071382"/>
                  </a:lnTo>
                  <a:lnTo>
                    <a:pt x="2826194" y="2084082"/>
                  </a:lnTo>
                  <a:lnTo>
                    <a:pt x="2829585" y="2084082"/>
                  </a:lnTo>
                  <a:lnTo>
                    <a:pt x="2831274" y="2071382"/>
                  </a:lnTo>
                  <a:lnTo>
                    <a:pt x="2834436" y="2058682"/>
                  </a:lnTo>
                  <a:lnTo>
                    <a:pt x="2836151" y="2033282"/>
                  </a:lnTo>
                  <a:lnTo>
                    <a:pt x="2836291" y="2007882"/>
                  </a:lnTo>
                  <a:close/>
                </a:path>
              </a:pathLst>
            </a:custGeom>
            <a:solidFill>
              <a:srgbClr val="004AAC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642218" y="7979998"/>
            <a:ext cx="1645781" cy="2307001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4987821" y="0"/>
            <a:ext cx="3300729" cy="4799965"/>
            <a:chOff x="14987821" y="0"/>
            <a:chExt cx="3300729" cy="479996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647158" y="684788"/>
              <a:ext cx="2640841" cy="41147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987821" y="0"/>
              <a:ext cx="3300179" cy="308836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</TotalTime>
  <Words>505</Words>
  <Application>Microsoft Office PowerPoint</Application>
  <PresentationFormat>Довільний</PresentationFormat>
  <Paragraphs>42</Paragraphs>
  <Slides>19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5" baseType="lpstr">
      <vt:lpstr>Arial</vt:lpstr>
      <vt:lpstr>Calibri</vt:lpstr>
      <vt:lpstr>Lucida Sans Unicode</vt:lpstr>
      <vt:lpstr>Trebuchet MS</vt:lpstr>
      <vt:lpstr>Verdana</vt:lpstr>
      <vt:lpstr>Office Theme</vt:lpstr>
      <vt:lpstr>Нова</vt:lpstr>
      <vt:lpstr>Нова українська школа –  це ключова реформа Міністерства освіти і науки.  Головна мета – створити  школу, в якій буде приємно</vt:lpstr>
      <vt:lpstr>НУШ для учнів ...</vt:lpstr>
      <vt:lpstr>НУШ для учнів ...</vt:lpstr>
      <vt:lpstr>Список компетентностей, яких набуватимуть учні</vt:lpstr>
      <vt:lpstr>Презентація PowerPoint</vt:lpstr>
      <vt:lpstr>Спільними для всіх компетентностей є так звані наскрізні вміння:</vt:lpstr>
      <vt:lpstr>Презентація PowerPoint</vt:lpstr>
      <vt:lpstr>А ще реформа – це про освітнє середовище. Зміна  освітнього середовища – це зміна ставлення до дитини:  повага, увага до неї та прагнення знайти оптимальний  спосіб для її ефективного навчання. Саме такою є Нова  українська школа.</vt:lpstr>
      <vt:lpstr>Презентація PowerPoint</vt:lpstr>
      <vt:lpstr>ОРГАНІЗАЦІЯ ОСВІТНЬОГО СЕРЕДОВИЩА</vt:lpstr>
      <vt:lpstr>Навчальні осередки</vt:lpstr>
      <vt:lpstr>Кінцевий результат – надання необхідної інформації  для організації роботи класу</vt:lpstr>
      <vt:lpstr>Кінцевий результат – створити атмосферу  дослідництва та підсилити креативність дітей</vt:lpstr>
      <vt:lpstr>Кінцевий результат – надання можливості підготуватись  до певного виду діяльності</vt:lpstr>
      <vt:lpstr>Кінцевий результат – надання учителю можливості оцінити  прогрес дитини та отримати інформацію на майбутнє</vt:lpstr>
      <vt:lpstr>Кінцевий результат – надання учням можливості  працювати у зручний їм спосіб</vt:lpstr>
      <vt:lpstr>Кінцевий результат – ефективне управління класом</vt:lpstr>
      <vt:lpstr>Кінцевий результат – ефективне вивчення конкретного  предмету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Нова Українська Школа</dc:title>
  <dc:creator>Анастасия Ратникова</dc:creator>
  <cp:keywords>DAFZt_sdg6E,BAFDGMl_984</cp:keywords>
  <cp:lastModifiedBy>BOSS</cp:lastModifiedBy>
  <cp:revision>4</cp:revision>
  <dcterms:created xsi:type="dcterms:W3CDTF">2023-02-06T12:57:47Z</dcterms:created>
  <dcterms:modified xsi:type="dcterms:W3CDTF">2023-02-06T13:37:20Z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2023-02-05T00:00:00Z</vt:filetime>
  </property>
  <property fmtid="{D5CDD505-2E9C-101B-9397-08002B2CF9AE}" pid="3" name="Creator">
    <vt:lpwstr>Canva</vt:lpwstr>
  </property>
  <property fmtid="{D5CDD505-2E9C-101B-9397-08002B2CF9AE}" pid="4" name="LastSaved">
    <vt:filetime>2023-02-05T00:00:00Z</vt:filetime>
  </property>
</Properties>
</file>