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75" r:id="rId3"/>
    <p:sldId id="257" r:id="rId4"/>
    <p:sldId id="258" r:id="rId5"/>
    <p:sldId id="259" r:id="rId6"/>
    <p:sldId id="276" r:id="rId7"/>
    <p:sldId id="277" r:id="rId8"/>
    <p:sldId id="263" r:id="rId9"/>
    <p:sldId id="279" r:id="rId10"/>
    <p:sldId id="280" r:id="rId11"/>
    <p:sldId id="281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4A8A2A-E11A-41CA-94D6-C887B09B1183}" v="1" dt="2023-03-22T18:23:16.165"/>
    <p1510:client id="{79C2B5C5-754D-4D9D-AC27-3D2E901BAE84}" v="16" dt="2023-03-23T06:39:11.988"/>
    <p1510:client id="{861490B0-7F5D-43F1-8C29-E9E92C6306FE}" v="291" dt="2023-03-22T18:20:25.795"/>
    <p1510:client id="{EA9D2BF2-6DB9-43C4-839E-8150134F66E1}" v="216" dt="2023-03-23T07:11:18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Вертегел Елена" userId="30d75b63a10bbe25" providerId="Windows Live" clId="Web-{EA9D2BF2-6DB9-43C4-839E-8150134F66E1}"/>
    <pc:docChg chg="modSld">
      <pc:chgData name="Вертегел Елена" userId="30d75b63a10bbe25" providerId="Windows Live" clId="Web-{EA9D2BF2-6DB9-43C4-839E-8150134F66E1}" dt="2023-03-23T07:11:18.246" v="198" actId="20577"/>
      <pc:docMkLst>
        <pc:docMk/>
      </pc:docMkLst>
      <pc:sldChg chg="modSp">
        <pc:chgData name="Вертегел Елена" userId="30d75b63a10bbe25" providerId="Windows Live" clId="Web-{EA9D2BF2-6DB9-43C4-839E-8150134F66E1}" dt="2023-03-23T07:04:37.894" v="170" actId="20577"/>
        <pc:sldMkLst>
          <pc:docMk/>
          <pc:sldMk cId="2101490956" sldId="256"/>
        </pc:sldMkLst>
        <pc:spChg chg="mod">
          <ac:chgData name="Вертегел Елена" userId="30d75b63a10bbe25" providerId="Windows Live" clId="Web-{EA9D2BF2-6DB9-43C4-839E-8150134F66E1}" dt="2023-03-23T07:04:37.894" v="170" actId="20577"/>
          <ac:spMkLst>
            <pc:docMk/>
            <pc:sldMk cId="2101490956" sldId="256"/>
            <ac:spMk id="5" creationId="{75A14F76-BE05-4C54-95C6-D664085232AB}"/>
          </ac:spMkLst>
        </pc:spChg>
        <pc:picChg chg="mod">
          <ac:chgData name="Вертегел Елена" userId="30d75b63a10bbe25" providerId="Windows Live" clId="Web-{EA9D2BF2-6DB9-43C4-839E-8150134F66E1}" dt="2023-03-23T07:04:11.486" v="168" actId="1076"/>
          <ac:picMkLst>
            <pc:docMk/>
            <pc:sldMk cId="2101490956" sldId="256"/>
            <ac:picMk id="3076" creationId="{BC2FF28A-232F-4522-862A-A6C1B7E3295E}"/>
          </ac:picMkLst>
        </pc:picChg>
      </pc:sldChg>
      <pc:sldChg chg="modSp">
        <pc:chgData name="Вертегел Елена" userId="30d75b63a10bbe25" providerId="Windows Live" clId="Web-{EA9D2BF2-6DB9-43C4-839E-8150134F66E1}" dt="2023-03-23T06:43:28.163" v="84" actId="1076"/>
        <pc:sldMkLst>
          <pc:docMk/>
          <pc:sldMk cId="1706975866" sldId="257"/>
        </pc:sldMkLst>
        <pc:spChg chg="mod">
          <ac:chgData name="Вертегел Елена" userId="30d75b63a10bbe25" providerId="Windows Live" clId="Web-{EA9D2BF2-6DB9-43C4-839E-8150134F66E1}" dt="2023-03-23T06:42:41.816" v="76" actId="20577"/>
          <ac:spMkLst>
            <pc:docMk/>
            <pc:sldMk cId="1706975866" sldId="257"/>
            <ac:spMk id="3" creationId="{2A4F7D1C-C8E0-434C-8EE7-B7B08934E7B8}"/>
          </ac:spMkLst>
        </pc:spChg>
        <pc:picChg chg="mod">
          <ac:chgData name="Вертегел Елена" userId="30d75b63a10bbe25" providerId="Windows Live" clId="Web-{EA9D2BF2-6DB9-43C4-839E-8150134F66E1}" dt="2023-03-23T06:43:28.163" v="84" actId="1076"/>
          <ac:picMkLst>
            <pc:docMk/>
            <pc:sldMk cId="1706975866" sldId="257"/>
            <ac:picMk id="2050" creationId="{4632A9EF-C1B8-44C9-A8AD-F86DD3A29FDD}"/>
          </ac:picMkLst>
        </pc:picChg>
      </pc:sldChg>
      <pc:sldChg chg="modSp">
        <pc:chgData name="Вертегел Елена" userId="30d75b63a10bbe25" providerId="Windows Live" clId="Web-{EA9D2BF2-6DB9-43C4-839E-8150134F66E1}" dt="2023-03-23T06:44:08.181" v="88" actId="1076"/>
        <pc:sldMkLst>
          <pc:docMk/>
          <pc:sldMk cId="3322073674" sldId="258"/>
        </pc:sldMkLst>
        <pc:picChg chg="mod">
          <ac:chgData name="Вертегел Елена" userId="30d75b63a10bbe25" providerId="Windows Live" clId="Web-{EA9D2BF2-6DB9-43C4-839E-8150134F66E1}" dt="2023-03-23T06:44:08.181" v="88" actId="1076"/>
          <ac:picMkLst>
            <pc:docMk/>
            <pc:sldMk cId="3322073674" sldId="258"/>
            <ac:picMk id="5122" creationId="{39817A78-DAEF-4460-BB53-57B69B721634}"/>
          </ac:picMkLst>
        </pc:picChg>
      </pc:sldChg>
      <pc:sldChg chg="modSp">
        <pc:chgData name="Вертегел Елена" userId="30d75b63a10bbe25" providerId="Windows Live" clId="Web-{EA9D2BF2-6DB9-43C4-839E-8150134F66E1}" dt="2023-03-23T06:53:34.855" v="124" actId="14100"/>
        <pc:sldMkLst>
          <pc:docMk/>
          <pc:sldMk cId="1882711625" sldId="263"/>
        </pc:sldMkLst>
        <pc:spChg chg="mod">
          <ac:chgData name="Вертегел Елена" userId="30d75b63a10bbe25" providerId="Windows Live" clId="Web-{EA9D2BF2-6DB9-43C4-839E-8150134F66E1}" dt="2023-03-23T06:51:33.222" v="111" actId="14100"/>
          <ac:spMkLst>
            <pc:docMk/>
            <pc:sldMk cId="1882711625" sldId="263"/>
            <ac:spMk id="2" creationId="{7FAFB34B-8C98-4687-BFA9-7214988C1B27}"/>
          </ac:spMkLst>
        </pc:spChg>
        <pc:spChg chg="mod">
          <ac:chgData name="Вертегел Елена" userId="30d75b63a10bbe25" providerId="Windows Live" clId="Web-{EA9D2BF2-6DB9-43C4-839E-8150134F66E1}" dt="2023-03-23T06:53:24.401" v="123" actId="20577"/>
          <ac:spMkLst>
            <pc:docMk/>
            <pc:sldMk cId="1882711625" sldId="263"/>
            <ac:spMk id="3" creationId="{2E632411-74D5-491C-B267-76B11E76AE76}"/>
          </ac:spMkLst>
        </pc:spChg>
        <pc:picChg chg="mod">
          <ac:chgData name="Вертегел Елена" userId="30d75b63a10bbe25" providerId="Windows Live" clId="Web-{EA9D2BF2-6DB9-43C4-839E-8150134F66E1}" dt="2023-03-23T06:53:34.855" v="124" actId="14100"/>
          <ac:picMkLst>
            <pc:docMk/>
            <pc:sldMk cId="1882711625" sldId="263"/>
            <ac:picMk id="8194" creationId="{E9E2089C-25D1-467C-BD4B-AC2EAD08EC64}"/>
          </ac:picMkLst>
        </pc:picChg>
      </pc:sldChg>
      <pc:sldChg chg="modSp">
        <pc:chgData name="Вертегел Елена" userId="30d75b63a10bbe25" providerId="Windows Live" clId="Web-{EA9D2BF2-6DB9-43C4-839E-8150134F66E1}" dt="2023-03-23T07:03:07.170" v="160" actId="1076"/>
        <pc:sldMkLst>
          <pc:docMk/>
          <pc:sldMk cId="3303068501" sldId="273"/>
        </pc:sldMkLst>
        <pc:spChg chg="mod">
          <ac:chgData name="Вертегел Елена" userId="30d75b63a10bbe25" providerId="Windows Live" clId="Web-{EA9D2BF2-6DB9-43C4-839E-8150134F66E1}" dt="2023-03-23T07:02:43.684" v="158" actId="14100"/>
          <ac:spMkLst>
            <pc:docMk/>
            <pc:sldMk cId="3303068501" sldId="273"/>
            <ac:spMk id="2" creationId="{EDBB6BCF-5164-4967-AA68-565282D24FBD}"/>
          </ac:spMkLst>
        </pc:spChg>
        <pc:spChg chg="mod">
          <ac:chgData name="Вертегел Елена" userId="30d75b63a10bbe25" providerId="Windows Live" clId="Web-{EA9D2BF2-6DB9-43C4-839E-8150134F66E1}" dt="2023-03-23T07:02:50.856" v="159" actId="14100"/>
          <ac:spMkLst>
            <pc:docMk/>
            <pc:sldMk cId="3303068501" sldId="273"/>
            <ac:spMk id="3" creationId="{9D77A4F4-10E5-4E50-9527-C3ED74E56A87}"/>
          </ac:spMkLst>
        </pc:spChg>
        <pc:picChg chg="mod">
          <ac:chgData name="Вертегел Елена" userId="30d75b63a10bbe25" providerId="Windows Live" clId="Web-{EA9D2BF2-6DB9-43C4-839E-8150134F66E1}" dt="2023-03-23T07:03:07.170" v="160" actId="1076"/>
          <ac:picMkLst>
            <pc:docMk/>
            <pc:sldMk cId="3303068501" sldId="273"/>
            <ac:picMk id="17410" creationId="{EA5BBFAC-6A01-4A73-9BBA-67AD49656A72}"/>
          </ac:picMkLst>
        </pc:picChg>
      </pc:sldChg>
      <pc:sldChg chg="modSp">
        <pc:chgData name="Вертегел Елена" userId="30d75b63a10bbe25" providerId="Windows Live" clId="Web-{EA9D2BF2-6DB9-43C4-839E-8150134F66E1}" dt="2023-03-23T07:07:35.170" v="186" actId="14100"/>
        <pc:sldMkLst>
          <pc:docMk/>
          <pc:sldMk cId="1793713987" sldId="275"/>
        </pc:sldMkLst>
        <pc:spChg chg="mod">
          <ac:chgData name="Вертегел Елена" userId="30d75b63a10bbe25" providerId="Windows Live" clId="Web-{EA9D2BF2-6DB9-43C4-839E-8150134F66E1}" dt="2023-03-23T07:07:35.170" v="186" actId="14100"/>
          <ac:spMkLst>
            <pc:docMk/>
            <pc:sldMk cId="1793713987" sldId="275"/>
            <ac:spMk id="3" creationId="{9B67FD19-840A-5D32-E8FD-92D9418F1418}"/>
          </ac:spMkLst>
        </pc:spChg>
      </pc:sldChg>
      <pc:sldChg chg="modSp">
        <pc:chgData name="Вертегел Елена" userId="30d75b63a10bbe25" providerId="Windows Live" clId="Web-{EA9D2BF2-6DB9-43C4-839E-8150134F66E1}" dt="2023-03-23T07:08:47.034" v="187" actId="1076"/>
        <pc:sldMkLst>
          <pc:docMk/>
          <pc:sldMk cId="645290165" sldId="276"/>
        </pc:sldMkLst>
        <pc:spChg chg="mod">
          <ac:chgData name="Вертегел Елена" userId="30d75b63a10bbe25" providerId="Windows Live" clId="Web-{EA9D2BF2-6DB9-43C4-839E-8150134F66E1}" dt="2023-03-23T07:08:47.034" v="187" actId="1076"/>
          <ac:spMkLst>
            <pc:docMk/>
            <pc:sldMk cId="645290165" sldId="276"/>
            <ac:spMk id="2" creationId="{6F1B912E-B2DA-BE74-6279-D9BDACED005A}"/>
          </ac:spMkLst>
        </pc:spChg>
      </pc:sldChg>
      <pc:sldChg chg="modSp">
        <pc:chgData name="Вертегел Елена" userId="30d75b63a10bbe25" providerId="Windows Live" clId="Web-{EA9D2BF2-6DB9-43C4-839E-8150134F66E1}" dt="2023-03-23T06:49:38.434" v="99" actId="20577"/>
        <pc:sldMkLst>
          <pc:docMk/>
          <pc:sldMk cId="3419155885" sldId="277"/>
        </pc:sldMkLst>
        <pc:spChg chg="mod">
          <ac:chgData name="Вертегел Елена" userId="30d75b63a10bbe25" providerId="Windows Live" clId="Web-{EA9D2BF2-6DB9-43C4-839E-8150134F66E1}" dt="2023-03-23T06:49:38.434" v="99" actId="20577"/>
          <ac:spMkLst>
            <pc:docMk/>
            <pc:sldMk cId="3419155885" sldId="277"/>
            <ac:spMk id="2" creationId="{7A698859-C37E-332B-2AC0-9A8E19C0FD56}"/>
          </ac:spMkLst>
        </pc:spChg>
      </pc:sldChg>
      <pc:sldChg chg="modSp">
        <pc:chgData name="Вертегел Елена" userId="30d75b63a10bbe25" providerId="Windows Live" clId="Web-{EA9D2BF2-6DB9-43C4-839E-8150134F66E1}" dt="2023-03-23T06:55:32.955" v="130" actId="20577"/>
        <pc:sldMkLst>
          <pc:docMk/>
          <pc:sldMk cId="715736701" sldId="279"/>
        </pc:sldMkLst>
        <pc:spChg chg="mod">
          <ac:chgData name="Вертегел Елена" userId="30d75b63a10bbe25" providerId="Windows Live" clId="Web-{EA9D2BF2-6DB9-43C4-839E-8150134F66E1}" dt="2023-03-23T06:54:23.732" v="126" actId="20577"/>
          <ac:spMkLst>
            <pc:docMk/>
            <pc:sldMk cId="715736701" sldId="279"/>
            <ac:spMk id="2" creationId="{2D147D55-BB4C-F232-EC89-B4C96F2A07C1}"/>
          </ac:spMkLst>
        </pc:spChg>
        <pc:spChg chg="mod">
          <ac:chgData name="Вертегел Елена" userId="30d75b63a10bbe25" providerId="Windows Live" clId="Web-{EA9D2BF2-6DB9-43C4-839E-8150134F66E1}" dt="2023-03-23T06:55:32.955" v="130" actId="20577"/>
          <ac:spMkLst>
            <pc:docMk/>
            <pc:sldMk cId="715736701" sldId="279"/>
            <ac:spMk id="3" creationId="{E5347B3D-875C-1BDA-6B22-0AD4729BDCE6}"/>
          </ac:spMkLst>
        </pc:spChg>
      </pc:sldChg>
      <pc:sldChg chg="modSp">
        <pc:chgData name="Вертегел Елена" userId="30d75b63a10bbe25" providerId="Windows Live" clId="Web-{EA9D2BF2-6DB9-43C4-839E-8150134F66E1}" dt="2023-03-23T07:10:46.916" v="195" actId="20577"/>
        <pc:sldMkLst>
          <pc:docMk/>
          <pc:sldMk cId="1922469123" sldId="280"/>
        </pc:sldMkLst>
        <pc:spChg chg="mod">
          <ac:chgData name="Вертегел Елена" userId="30d75b63a10bbe25" providerId="Windows Live" clId="Web-{EA9D2BF2-6DB9-43C4-839E-8150134F66E1}" dt="2023-03-23T07:10:06.194" v="189" actId="20577"/>
          <ac:spMkLst>
            <pc:docMk/>
            <pc:sldMk cId="1922469123" sldId="280"/>
            <ac:spMk id="2" creationId="{086B9EC7-A82D-E559-9F22-E16EA3E83EA5}"/>
          </ac:spMkLst>
        </pc:spChg>
        <pc:spChg chg="mod">
          <ac:chgData name="Вертегел Елена" userId="30d75b63a10bbe25" providerId="Windows Live" clId="Web-{EA9D2BF2-6DB9-43C4-839E-8150134F66E1}" dt="2023-03-23T07:10:46.916" v="195" actId="20577"/>
          <ac:spMkLst>
            <pc:docMk/>
            <pc:sldMk cId="1922469123" sldId="280"/>
            <ac:spMk id="3" creationId="{127B90C0-D4A0-39DB-C2A3-5C3B4DA6449B}"/>
          </ac:spMkLst>
        </pc:spChg>
      </pc:sldChg>
      <pc:sldChg chg="delSp modSp">
        <pc:chgData name="Вертегел Елена" userId="30d75b63a10bbe25" providerId="Windows Live" clId="Web-{EA9D2BF2-6DB9-43C4-839E-8150134F66E1}" dt="2023-03-23T07:11:18.246" v="198" actId="20577"/>
        <pc:sldMkLst>
          <pc:docMk/>
          <pc:sldMk cId="2008972815" sldId="281"/>
        </pc:sldMkLst>
        <pc:spChg chg="del mod">
          <ac:chgData name="Вертегел Елена" userId="30d75b63a10bbe25" providerId="Windows Live" clId="Web-{EA9D2BF2-6DB9-43C4-839E-8150134F66E1}" dt="2023-03-23T07:02:21.683" v="157"/>
          <ac:spMkLst>
            <pc:docMk/>
            <pc:sldMk cId="2008972815" sldId="281"/>
            <ac:spMk id="2" creationId="{DB7BFE42-62F4-7C15-D0EA-CB13E70968FA}"/>
          </ac:spMkLst>
        </pc:spChg>
        <pc:spChg chg="mod">
          <ac:chgData name="Вертегел Елена" userId="30d75b63a10bbe25" providerId="Windows Live" clId="Web-{EA9D2BF2-6DB9-43C4-839E-8150134F66E1}" dt="2023-03-23T07:11:18.246" v="198" actId="20577"/>
          <ac:spMkLst>
            <pc:docMk/>
            <pc:sldMk cId="2008972815" sldId="281"/>
            <ac:spMk id="3" creationId="{3CBC252C-B431-BDDC-D30C-156F974E922D}"/>
          </ac:spMkLst>
        </pc:spChg>
        <pc:spChg chg="del mod">
          <ac:chgData name="Вертегел Елена" userId="30d75b63a10bbe25" providerId="Windows Live" clId="Web-{EA9D2BF2-6DB9-43C4-839E-8150134F66E1}" dt="2023-03-23T07:02:04.713" v="156"/>
          <ac:spMkLst>
            <pc:docMk/>
            <pc:sldMk cId="2008972815" sldId="281"/>
            <ac:spMk id="4" creationId="{64EC3E9A-6235-3600-DA9B-B2AD00FF47ED}"/>
          </ac:spMkLst>
        </pc:spChg>
      </pc:sldChg>
    </pc:docChg>
  </pc:docChgLst>
  <pc:docChgLst>
    <pc:chgData name="Вертегел Елена" userId="30d75b63a10bbe25" providerId="Windows Live" clId="Web-{861490B0-7F5D-43F1-8C29-E9E92C6306FE}"/>
    <pc:docChg chg="addSld delSld modSld sldOrd addMainMaster delMainMaster">
      <pc:chgData name="Вертегел Елена" userId="30d75b63a10bbe25" providerId="Windows Live" clId="Web-{861490B0-7F5D-43F1-8C29-E9E92C6306FE}" dt="2023-03-22T18:20:25.795" v="290"/>
      <pc:docMkLst>
        <pc:docMk/>
      </pc:docMkLst>
      <pc:sldChg chg="modSp mo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2101490956" sldId="256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2101490956" sldId="256"/>
            <ac:spMk id="4" creationId="{40468FE5-57BB-4C30-8B7A-23A8311AFD5C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2101490956" sldId="256"/>
            <ac:spMk id="5" creationId="{75A14F76-BE05-4C54-95C6-D664085232AB}"/>
          </ac:spMkLst>
        </pc:spChg>
        <pc:picChg chg="mod">
          <ac:chgData name="Вертегел Елена" userId="30d75b63a10bbe25" providerId="Windows Live" clId="Web-{861490B0-7F5D-43F1-8C29-E9E92C6306FE}" dt="2023-03-22T17:14:32.268" v="39" actId="1076"/>
          <ac:picMkLst>
            <pc:docMk/>
            <pc:sldMk cId="2101490956" sldId="256"/>
            <ac:picMk id="3076" creationId="{BC2FF28A-232F-4522-862A-A6C1B7E3295E}"/>
          </ac:picMkLst>
        </pc:picChg>
      </pc:sldChg>
      <pc:sldChg chg="modSp mod modClrScheme chgLayout">
        <pc:chgData name="Вертегел Елена" userId="30d75b63a10bbe25" providerId="Windows Live" clId="Web-{861490B0-7F5D-43F1-8C29-E9E92C6306FE}" dt="2023-03-22T18:19:57.779" v="289" actId="20577"/>
        <pc:sldMkLst>
          <pc:docMk/>
          <pc:sldMk cId="1706975866" sldId="257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706975866" sldId="257"/>
            <ac:spMk id="2" creationId="{9E861E07-7D8C-4BCF-9FB3-8DE75B338ACF}"/>
          </ac:spMkLst>
        </pc:spChg>
        <pc:spChg chg="mod ord">
          <ac:chgData name="Вертегел Елена" userId="30d75b63a10bbe25" providerId="Windows Live" clId="Web-{861490B0-7F5D-43F1-8C29-E9E92C6306FE}" dt="2023-03-22T18:19:57.779" v="289" actId="20577"/>
          <ac:spMkLst>
            <pc:docMk/>
            <pc:sldMk cId="1706975866" sldId="257"/>
            <ac:spMk id="3" creationId="{2A4F7D1C-C8E0-434C-8EE7-B7B08934E7B8}"/>
          </ac:spMkLst>
        </pc:spChg>
        <pc:picChg chg="mod">
          <ac:chgData name="Вертегел Елена" userId="30d75b63a10bbe25" providerId="Windows Live" clId="Web-{861490B0-7F5D-43F1-8C29-E9E92C6306FE}" dt="2023-03-22T18:19:28.950" v="286" actId="1076"/>
          <ac:picMkLst>
            <pc:docMk/>
            <pc:sldMk cId="1706975866" sldId="257"/>
            <ac:picMk id="2050" creationId="{4632A9EF-C1B8-44C9-A8AD-F86DD3A29FDD}"/>
          </ac:picMkLst>
        </pc:picChg>
      </pc:sldChg>
      <pc:sldChg chg="modSp mo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3322073674" sldId="258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3322073674" sldId="258"/>
            <ac:spMk id="2" creationId="{D6739D5B-89F0-4071-BDDD-DBE228233A74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3322073674" sldId="258"/>
            <ac:spMk id="3" creationId="{2B8A5043-9EDE-429F-B9FC-1325C020D49D}"/>
          </ac:spMkLst>
        </pc:spChg>
      </pc:sldChg>
      <pc:sldChg chg="delSp modSp mod modTransition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1750540611" sldId="259"/>
        </pc:sldMkLst>
        <pc:spChg chg="del mod ord">
          <ac:chgData name="Вертегел Елена" userId="30d75b63a10bbe25" providerId="Windows Live" clId="Web-{861490B0-7F5D-43F1-8C29-E9E92C6306FE}" dt="2023-03-22T17:38:31.904" v="133"/>
          <ac:spMkLst>
            <pc:docMk/>
            <pc:sldMk cId="1750540611" sldId="259"/>
            <ac:spMk id="2" creationId="{5CB427EF-6038-4E43-B9A1-3527E9AFE202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750540611" sldId="259"/>
            <ac:spMk id="3" creationId="{B6A0518F-957A-4D2D-8565-2B3B0319CFB9}"/>
          </ac:spMkLst>
        </pc:spChg>
      </pc:sldChg>
      <pc:sldChg chg="modSp del mod modClrScheme chgLayout">
        <pc:chgData name="Вертегел Елена" userId="30d75b63a10bbe25" providerId="Windows Live" clId="Web-{861490B0-7F5D-43F1-8C29-E9E92C6306FE}" dt="2023-03-22T17:24:46.076" v="92"/>
        <pc:sldMkLst>
          <pc:docMk/>
          <pc:sldMk cId="2466679114" sldId="260"/>
        </pc:sldMkLst>
        <pc:spChg chg="mod ord">
          <ac:chgData name="Вертегел Елена" userId="30d75b63a10bbe25" providerId="Windows Live" clId="Web-{861490B0-7F5D-43F1-8C29-E9E92C6306FE}" dt="2023-03-22T17:14:15.189" v="38"/>
          <ac:spMkLst>
            <pc:docMk/>
            <pc:sldMk cId="2466679114" sldId="260"/>
            <ac:spMk id="2" creationId="{89CAA327-3E70-4BB2-86FE-B4093635ED55}"/>
          </ac:spMkLst>
        </pc:spChg>
        <pc:spChg chg="mod ord">
          <ac:chgData name="Вертегел Елена" userId="30d75b63a10bbe25" providerId="Windows Live" clId="Web-{861490B0-7F5D-43F1-8C29-E9E92C6306FE}" dt="2023-03-22T17:14:15.189" v="38"/>
          <ac:spMkLst>
            <pc:docMk/>
            <pc:sldMk cId="2466679114" sldId="260"/>
            <ac:spMk id="3" creationId="{A70857B2-2F69-4478-9672-57E215CB48A0}"/>
          </ac:spMkLst>
        </pc:spChg>
      </pc:sldChg>
      <pc:sldChg chg="modSp del mod modClrScheme chgLayout">
        <pc:chgData name="Вертегел Елена" userId="30d75b63a10bbe25" providerId="Windows Live" clId="Web-{861490B0-7F5D-43F1-8C29-E9E92C6306FE}" dt="2023-03-22T17:29:41.504" v="97"/>
        <pc:sldMkLst>
          <pc:docMk/>
          <pc:sldMk cId="1465255605" sldId="261"/>
        </pc:sldMkLst>
        <pc:spChg chg="mod ord">
          <ac:chgData name="Вертегел Елена" userId="30d75b63a10bbe25" providerId="Windows Live" clId="Web-{861490B0-7F5D-43F1-8C29-E9E92C6306FE}" dt="2023-03-22T17:14:15.189" v="38"/>
          <ac:spMkLst>
            <pc:docMk/>
            <pc:sldMk cId="1465255605" sldId="261"/>
            <ac:spMk id="2" creationId="{4843429D-A366-4146-99C8-F68C4675E554}"/>
          </ac:spMkLst>
        </pc:spChg>
        <pc:spChg chg="mod ord">
          <ac:chgData name="Вертегел Елена" userId="30d75b63a10bbe25" providerId="Windows Live" clId="Web-{861490B0-7F5D-43F1-8C29-E9E92C6306FE}" dt="2023-03-22T17:14:15.189" v="38"/>
          <ac:spMkLst>
            <pc:docMk/>
            <pc:sldMk cId="1465255605" sldId="261"/>
            <ac:spMk id="3" creationId="{A9EA7B7D-7D3F-4858-9EB3-E25451F67D4F}"/>
          </ac:spMkLst>
        </pc:spChg>
      </pc:sldChg>
      <pc:sldChg chg="modSp del mod modClrScheme chgLayout">
        <pc:chgData name="Вертегел Елена" userId="30d75b63a10bbe25" providerId="Windows Live" clId="Web-{861490B0-7F5D-43F1-8C29-E9E92C6306FE}" dt="2023-03-22T17:25:21.811" v="93"/>
        <pc:sldMkLst>
          <pc:docMk/>
          <pc:sldMk cId="3964256205" sldId="262"/>
        </pc:sldMkLst>
        <pc:spChg chg="mod ord">
          <ac:chgData name="Вертегел Елена" userId="30d75b63a10bbe25" providerId="Windows Live" clId="Web-{861490B0-7F5D-43F1-8C29-E9E92C6306FE}" dt="2023-03-22T17:14:15.189" v="38"/>
          <ac:spMkLst>
            <pc:docMk/>
            <pc:sldMk cId="3964256205" sldId="262"/>
            <ac:spMk id="2" creationId="{831B1572-AF06-42A3-A4C5-4380612624FC}"/>
          </ac:spMkLst>
        </pc:spChg>
        <pc:spChg chg="mod ord">
          <ac:chgData name="Вертегел Елена" userId="30d75b63a10bbe25" providerId="Windows Live" clId="Web-{861490B0-7F5D-43F1-8C29-E9E92C6306FE}" dt="2023-03-22T17:14:15.189" v="38"/>
          <ac:spMkLst>
            <pc:docMk/>
            <pc:sldMk cId="3964256205" sldId="262"/>
            <ac:spMk id="3" creationId="{AB6F3BD2-1761-4CE9-A3A5-B2701049D55D}"/>
          </ac:spMkLst>
        </pc:spChg>
      </pc:sldChg>
      <pc:sldChg chg="modSp mod or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1882711625" sldId="263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882711625" sldId="263"/>
            <ac:spMk id="2" creationId="{7FAFB34B-8C98-4687-BFA9-7214988C1B27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882711625" sldId="263"/>
            <ac:spMk id="3" creationId="{2E632411-74D5-491C-B267-76B11E76AE76}"/>
          </ac:spMkLst>
        </pc:spChg>
      </pc:sldChg>
      <pc:sldChg chg="modSp del mod modClrScheme chgLayout">
        <pc:chgData name="Вертегел Елена" userId="30d75b63a10bbe25" providerId="Windows Live" clId="Web-{861490B0-7F5D-43F1-8C29-E9E92C6306FE}" dt="2023-03-22T18:13:30.006" v="256"/>
        <pc:sldMkLst>
          <pc:docMk/>
          <pc:sldMk cId="1848355942" sldId="264"/>
        </pc:sldMkLst>
        <pc:spChg chg="mod ord">
          <ac:chgData name="Вертегел Елена" userId="30d75b63a10bbe25" providerId="Windows Live" clId="Web-{861490B0-7F5D-43F1-8C29-E9E92C6306FE}" dt="2023-03-22T17:37:32.809" v="130"/>
          <ac:spMkLst>
            <pc:docMk/>
            <pc:sldMk cId="1848355942" sldId="264"/>
            <ac:spMk id="2" creationId="{51ACB976-883A-4D7D-8D76-1598412DE5B3}"/>
          </ac:spMkLst>
        </pc:spChg>
        <pc:spChg chg="mod ord">
          <ac:chgData name="Вертегел Елена" userId="30d75b63a10bbe25" providerId="Windows Live" clId="Web-{861490B0-7F5D-43F1-8C29-E9E92C6306FE}" dt="2023-03-22T17:37:32.809" v="130"/>
          <ac:spMkLst>
            <pc:docMk/>
            <pc:sldMk cId="1848355942" sldId="264"/>
            <ac:spMk id="3" creationId="{04F1FAF6-1F23-42BC-A22C-A7FB1E7FB57C}"/>
          </ac:spMkLst>
        </pc:spChg>
      </pc:sldChg>
      <pc:sldChg chg="modSp del mod modClrScheme chgLayout">
        <pc:chgData name="Вертегел Елена" userId="30d75b63a10bbe25" providerId="Windows Live" clId="Web-{861490B0-7F5D-43F1-8C29-E9E92C6306FE}" dt="2023-03-22T18:13:33.662" v="257"/>
        <pc:sldMkLst>
          <pc:docMk/>
          <pc:sldMk cId="2269155887" sldId="265"/>
        </pc:sldMkLst>
        <pc:spChg chg="mod ord">
          <ac:chgData name="Вертегел Елена" userId="30d75b63a10bbe25" providerId="Windows Live" clId="Web-{861490B0-7F5D-43F1-8C29-E9E92C6306FE}" dt="2023-03-22T17:37:32.809" v="130"/>
          <ac:spMkLst>
            <pc:docMk/>
            <pc:sldMk cId="2269155887" sldId="265"/>
            <ac:spMk id="2" creationId="{126EAA7D-C626-46EB-A18A-1B8748D404B9}"/>
          </ac:spMkLst>
        </pc:spChg>
        <pc:spChg chg="mod ord">
          <ac:chgData name="Вертегел Елена" userId="30d75b63a10bbe25" providerId="Windows Live" clId="Web-{861490B0-7F5D-43F1-8C29-E9E92C6306FE}" dt="2023-03-22T17:37:32.809" v="130"/>
          <ac:spMkLst>
            <pc:docMk/>
            <pc:sldMk cId="2269155887" sldId="265"/>
            <ac:spMk id="3" creationId="{EAB5B13B-9069-4849-940A-CB67B131D4CD}"/>
          </ac:spMkLst>
        </pc:spChg>
      </pc:sldChg>
      <pc:sldChg chg="modSp mo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3303068501" sldId="273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3303068501" sldId="273"/>
            <ac:spMk id="2" creationId="{EDBB6BCF-5164-4967-AA68-565282D24FBD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3303068501" sldId="273"/>
            <ac:spMk id="3" creationId="{9D77A4F4-10E5-4E50-9527-C3ED74E56A87}"/>
          </ac:spMkLst>
        </pc:spChg>
      </pc:sldChg>
      <pc:sldChg chg="modSp del mod modClrScheme chgLayout">
        <pc:chgData name="Вертегел Елена" userId="30d75b63a10bbe25" providerId="Windows Live" clId="Web-{861490B0-7F5D-43F1-8C29-E9E92C6306FE}" dt="2023-03-22T17:49:30.354" v="198"/>
        <pc:sldMkLst>
          <pc:docMk/>
          <pc:sldMk cId="3517845314" sldId="274"/>
        </pc:sldMkLst>
        <pc:spChg chg="mod ord">
          <ac:chgData name="Вертегел Елена" userId="30d75b63a10bbe25" providerId="Windows Live" clId="Web-{861490B0-7F5D-43F1-8C29-E9E92C6306FE}" dt="2023-03-22T17:47:24.086" v="186" actId="14100"/>
          <ac:spMkLst>
            <pc:docMk/>
            <pc:sldMk cId="3517845314" sldId="274"/>
            <ac:spMk id="2" creationId="{5CB427EF-6038-4E43-B9A1-3527E9AFE202}"/>
          </ac:spMkLst>
        </pc:spChg>
        <pc:spChg chg="mod ord">
          <ac:chgData name="Вертегел Елена" userId="30d75b63a10bbe25" providerId="Windows Live" clId="Web-{861490B0-7F5D-43F1-8C29-E9E92C6306FE}" dt="2023-03-22T17:47:53.712" v="189" actId="20577"/>
          <ac:spMkLst>
            <pc:docMk/>
            <pc:sldMk cId="3517845314" sldId="274"/>
            <ac:spMk id="3" creationId="{B6A0518F-957A-4D2D-8565-2B3B0319CFB9}"/>
          </ac:spMkLst>
        </pc:spChg>
      </pc:sldChg>
      <pc:sldChg chg="modSp new mod or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1793713987" sldId="275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793713987" sldId="275"/>
            <ac:spMk id="2" creationId="{9182F7D2-9CD8-13C1-0D64-B06D247BE91D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793713987" sldId="275"/>
            <ac:spMk id="3" creationId="{9B67FD19-840A-5D32-E8FD-92D9418F1418}"/>
          </ac:spMkLst>
        </pc:spChg>
      </pc:sldChg>
      <pc:sldChg chg="addSp modSp new mo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645290165" sldId="276"/>
        </pc:sldMkLst>
        <pc:spChg chg="add mod">
          <ac:chgData name="Вертегел Елена" userId="30d75b63a10bbe25" providerId="Windows Live" clId="Web-{861490B0-7F5D-43F1-8C29-E9E92C6306FE}" dt="2023-03-22T17:42:54.112" v="161" actId="20577"/>
          <ac:spMkLst>
            <pc:docMk/>
            <pc:sldMk cId="645290165" sldId="276"/>
            <ac:spMk id="2" creationId="{6F1B912E-B2DA-BE74-6279-D9BDACED005A}"/>
          </ac:spMkLst>
        </pc:spChg>
      </pc:sldChg>
      <pc:sldChg chg="addSp modSp new mo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3419155885" sldId="277"/>
        </pc:sldMkLst>
        <pc:spChg chg="add mod">
          <ac:chgData name="Вертегел Елена" userId="30d75b63a10bbe25" providerId="Windows Live" clId="Web-{861490B0-7F5D-43F1-8C29-E9E92C6306FE}" dt="2023-03-22T17:44:11.598" v="169" actId="20577"/>
          <ac:spMkLst>
            <pc:docMk/>
            <pc:sldMk cId="3419155885" sldId="277"/>
            <ac:spMk id="2" creationId="{7A698859-C37E-332B-2AC0-9A8E19C0FD56}"/>
          </ac:spMkLst>
        </pc:spChg>
      </pc:sldChg>
      <pc:sldChg chg="modSp new del mod ord modClrScheme chgLayout">
        <pc:chgData name="Вертегел Елена" userId="30d75b63a10bbe25" providerId="Windows Live" clId="Web-{861490B0-7F5D-43F1-8C29-E9E92C6306FE}" dt="2023-03-22T18:20:25.795" v="290"/>
        <pc:sldMkLst>
          <pc:docMk/>
          <pc:sldMk cId="13008744" sldId="278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3008744" sldId="278"/>
            <ac:spMk id="2" creationId="{886BDAE0-2E7F-A2A0-F1BB-3C12B4F03B5D}"/>
          </ac:spMkLst>
        </pc:spChg>
      </pc:sldChg>
      <pc:sldChg chg="modSp new mod or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715736701" sldId="279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715736701" sldId="279"/>
            <ac:spMk id="2" creationId="{2D147D55-BB4C-F232-EC89-B4C96F2A07C1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715736701" sldId="279"/>
            <ac:spMk id="3" creationId="{E5347B3D-875C-1BDA-6B22-0AD4729BDCE6}"/>
          </ac:spMkLst>
        </pc:spChg>
      </pc:sldChg>
      <pc:sldChg chg="modSp new mo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1922469123" sldId="280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922469123" sldId="280"/>
            <ac:spMk id="2" creationId="{086B9EC7-A82D-E559-9F22-E16EA3E83EA5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1922469123" sldId="280"/>
            <ac:spMk id="3" creationId="{127B90C0-D4A0-39DB-C2A3-5C3B4DA6449B}"/>
          </ac:spMkLst>
        </pc:spChg>
      </pc:sldChg>
      <pc:sldChg chg="modSp new mod ord modClrScheme chgLayout">
        <pc:chgData name="Вертегел Елена" userId="30d75b63a10bbe25" providerId="Windows Live" clId="Web-{861490B0-7F5D-43F1-8C29-E9E92C6306FE}" dt="2023-03-22T18:18:14.745" v="277"/>
        <pc:sldMkLst>
          <pc:docMk/>
          <pc:sldMk cId="2008972815" sldId="281"/>
        </pc:sldMkLst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2008972815" sldId="281"/>
            <ac:spMk id="2" creationId="{DB7BFE42-62F4-7C15-D0EA-CB13E70968FA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2008972815" sldId="281"/>
            <ac:spMk id="3" creationId="{3CBC252C-B431-BDDC-D30C-156F974E922D}"/>
          </ac:spMkLst>
        </pc:spChg>
        <pc:spChg chg="mod ord">
          <ac:chgData name="Вертегел Елена" userId="30d75b63a10bbe25" providerId="Windows Live" clId="Web-{861490B0-7F5D-43F1-8C29-E9E92C6306FE}" dt="2023-03-22T18:18:14.745" v="277"/>
          <ac:spMkLst>
            <pc:docMk/>
            <pc:sldMk cId="2008972815" sldId="281"/>
            <ac:spMk id="4" creationId="{64EC3E9A-6235-3600-DA9B-B2AD00FF47ED}"/>
          </ac:spMkLst>
        </pc:spChg>
      </pc:sldChg>
      <pc:sldMasterChg chg="del delSldLayout">
        <pc:chgData name="Вертегел Елена" userId="30d75b63a10bbe25" providerId="Windows Live" clId="Web-{861490B0-7F5D-43F1-8C29-E9E92C6306FE}" dt="2023-03-22T17:14:15.189" v="38"/>
        <pc:sldMasterMkLst>
          <pc:docMk/>
          <pc:sldMasterMk cId="2861806709" sldId="2147483660"/>
        </pc:sldMasterMkLst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2230158175" sldId="2147483661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1189879638" sldId="2147483662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735935784" sldId="2147483663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2581107468" sldId="2147483664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146266980" sldId="2147483665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4039634029" sldId="2147483666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4032648981" sldId="2147483667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867280370" sldId="2147483668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2265551650" sldId="2147483669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1088812866" sldId="2147483670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2627832386" sldId="2147483671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241832280" sldId="2147483672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4290948734" sldId="2147483673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402862583" sldId="2147483674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269521887" sldId="2147483675"/>
          </pc:sldLayoutMkLst>
        </pc:sldLayoutChg>
        <pc:sldLayoutChg chg="del">
          <pc:chgData name="Вертегел Елена" userId="30d75b63a10bbe25" providerId="Windows Live" clId="Web-{861490B0-7F5D-43F1-8C29-E9E92C6306FE}" dt="2023-03-22T17:14:15.189" v="38"/>
          <pc:sldLayoutMkLst>
            <pc:docMk/>
            <pc:sldMasterMk cId="2861806709" sldId="2147483660"/>
            <pc:sldLayoutMk cId="3391165402" sldId="2147483676"/>
          </pc:sldLayoutMkLst>
        </pc:sldLayoutChg>
      </pc:sldMasterChg>
      <pc:sldMasterChg chg="add del addSldLayout delSldLayout modSldLayout">
        <pc:chgData name="Вертегел Елена" userId="30d75b63a10bbe25" providerId="Windows Live" clId="Web-{861490B0-7F5D-43F1-8C29-E9E92C6306FE}" dt="2023-03-22T17:37:19.043" v="129"/>
        <pc:sldMasterMkLst>
          <pc:docMk/>
          <pc:sldMasterMk cId="1825764892" sldId="2147483677"/>
        </pc:sldMasterMkLst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3047711748" sldId="2147483678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796437321" sldId="2147483679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224082440" sldId="2147483680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3508823214" sldId="2147483681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1175510364" sldId="2147483682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2398689364" sldId="2147483683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4060167086" sldId="2147483684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1980074180" sldId="2147483685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3033000831" sldId="2147483686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2725034217" sldId="2147483687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1777812238" sldId="2147483688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7350290" sldId="2147483689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3001398286" sldId="2147483690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2574956517" sldId="2147483691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2330930769" sldId="2147483692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2243566632" sldId="2147483693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19.043" v="129"/>
          <pc:sldLayoutMkLst>
            <pc:docMk/>
            <pc:sldMasterMk cId="1825764892" sldId="2147483677"/>
            <pc:sldLayoutMk cId="776677322" sldId="2147483694"/>
          </pc:sldLayoutMkLst>
        </pc:sldLayoutChg>
      </pc:sldMasterChg>
      <pc:sldMasterChg chg="add del addSldLayout delSldLayout modSldLayout">
        <pc:chgData name="Вертегел Елена" userId="30d75b63a10bbe25" providerId="Windows Live" clId="Web-{861490B0-7F5D-43F1-8C29-E9E92C6306FE}" dt="2023-03-22T17:37:32.809" v="130"/>
        <pc:sldMasterMkLst>
          <pc:docMk/>
          <pc:sldMasterMk cId="3163504070" sldId="2147483695"/>
        </pc:sldMasterMkLst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2320720439" sldId="2147483696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3776195837" sldId="2147483697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831229698" sldId="2147483698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3512289081" sldId="2147483699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4129965468" sldId="2147483700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4180478348" sldId="2147483701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64029578" sldId="2147483702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3944997983" sldId="2147483703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3204629740" sldId="2147483704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3797989258" sldId="2147483705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2642911230" sldId="2147483706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2398631392" sldId="2147483707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1186563479" sldId="2147483708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1552606128" sldId="2147483709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3341864406" sldId="2147483710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3735379950" sldId="2147483711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7:37:32.809" v="130"/>
          <pc:sldLayoutMkLst>
            <pc:docMk/>
            <pc:sldMasterMk cId="3163504070" sldId="2147483695"/>
            <pc:sldLayoutMk cId="3527878713" sldId="2147483712"/>
          </pc:sldLayoutMkLst>
        </pc:sldLayoutChg>
      </pc:sldMasterChg>
      <pc:sldMasterChg chg="add del addSldLayout delSldLayout modSldLayout">
        <pc:chgData name="Вертегел Елена" userId="30d75b63a10bbe25" providerId="Windows Live" clId="Web-{861490B0-7F5D-43F1-8C29-E9E92C6306FE}" dt="2023-03-22T18:13:50.600" v="258"/>
        <pc:sldMasterMkLst>
          <pc:docMk/>
          <pc:sldMasterMk cId="2597896898" sldId="2147483713"/>
        </pc:sldMasterMkLst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747988021" sldId="2147483714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683432752" sldId="2147483715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2102472874" sldId="2147483716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3848792954" sldId="2147483717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279036046" sldId="2147483718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1583467295" sldId="2147483719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1474769997" sldId="2147483720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1558054549" sldId="2147483721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3260977982" sldId="2147483722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3940713043" sldId="2147483723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483464315" sldId="2147483724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3630745336" sldId="2147483725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2549562063" sldId="2147483726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1356076710" sldId="2147483727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160843900" sldId="2147483728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4291042887" sldId="2147483729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3:50.600" v="258"/>
          <pc:sldLayoutMkLst>
            <pc:docMk/>
            <pc:sldMasterMk cId="2597896898" sldId="2147483713"/>
            <pc:sldLayoutMk cId="2001690999" sldId="2147483730"/>
          </pc:sldLayoutMkLst>
        </pc:sldLayoutChg>
      </pc:sldMasterChg>
      <pc:sldMasterChg chg="add del addSldLayout delSldLayout modSldLayout">
        <pc:chgData name="Вертегел Елена" userId="30d75b63a10bbe25" providerId="Windows Live" clId="Web-{861490B0-7F5D-43F1-8C29-E9E92C6306FE}" dt="2023-03-22T18:16:23.556" v="276"/>
        <pc:sldMasterMkLst>
          <pc:docMk/>
          <pc:sldMasterMk cId="4136091528" sldId="2147483731"/>
        </pc:sldMasterMkLst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2379321972" sldId="2147483732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3887029827" sldId="2147483733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2374266889" sldId="2147483734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3903333234" sldId="2147483735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873416917" sldId="2147483736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3551885094" sldId="2147483737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564734660" sldId="2147483738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3520745165" sldId="2147483739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1304920662" sldId="2147483740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1919856041" sldId="2147483741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734114866" sldId="2147483742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3517625335" sldId="2147483743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2648928561" sldId="2147483744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1782183272" sldId="2147483745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315715291" sldId="2147483746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4029675782" sldId="2147483747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6:23.556" v="276"/>
          <pc:sldLayoutMkLst>
            <pc:docMk/>
            <pc:sldMasterMk cId="4136091528" sldId="2147483731"/>
            <pc:sldLayoutMk cId="1007378233" sldId="2147483748"/>
          </pc:sldLayoutMkLst>
        </pc:sldLayoutChg>
      </pc:sldMasterChg>
      <pc:sldMasterChg chg="add del addSldLayout delSldLayout modSldLayout">
        <pc:chgData name="Вертегел Елена" userId="30d75b63a10bbe25" providerId="Windows Live" clId="Web-{861490B0-7F5D-43F1-8C29-E9E92C6306FE}" dt="2023-03-22T18:18:14.745" v="277"/>
        <pc:sldMasterMkLst>
          <pc:docMk/>
          <pc:sldMasterMk cId="2169112854" sldId="2147483749"/>
        </pc:sldMasterMkLst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3785658765" sldId="2147483750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897573879" sldId="2147483751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4198363830" sldId="2147483752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1324038142" sldId="2147483753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3183440116" sldId="2147483754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926817065" sldId="2147483755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3331899912" sldId="2147483756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2725832722" sldId="2147483757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1992713084" sldId="2147483758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2907126187" sldId="2147483759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3217563672" sldId="2147483760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1889397526" sldId="2147483761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2312664504" sldId="2147483762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441312514" sldId="2147483763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2368983343" sldId="2147483764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775364786" sldId="2147483765"/>
          </pc:sldLayoutMkLst>
        </pc:sldLayoutChg>
        <pc:sldLayoutChg chg="add del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2169112854" sldId="2147483749"/>
            <pc:sldLayoutMk cId="3200379614" sldId="2147483766"/>
          </pc:sldLayoutMkLst>
        </pc:sldLayoutChg>
      </pc:sldMasterChg>
      <pc:sldMasterChg chg="add addSldLayout modSldLayout">
        <pc:chgData name="Вертегел Елена" userId="30d75b63a10bbe25" providerId="Windows Live" clId="Web-{861490B0-7F5D-43F1-8C29-E9E92C6306FE}" dt="2023-03-22T18:18:14.745" v="277"/>
        <pc:sldMasterMkLst>
          <pc:docMk/>
          <pc:sldMasterMk cId="802203263" sldId="2147483767"/>
        </pc:sldMasterMkLst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1860513602" sldId="2147483768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2839037893" sldId="2147483769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398496163" sldId="2147483770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413407369" sldId="2147483771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1076313778" sldId="2147483772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10631989" sldId="2147483773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1827811538" sldId="2147483774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1169335953" sldId="2147483775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2724496859" sldId="2147483776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2906316491" sldId="2147483777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3889111818" sldId="2147483778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1016096843" sldId="2147483779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3384090097" sldId="2147483780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3060589451" sldId="2147483781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1612168744" sldId="2147483782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4226632635" sldId="2147483783"/>
          </pc:sldLayoutMkLst>
        </pc:sldLayoutChg>
        <pc:sldLayoutChg chg="add mod replId">
          <pc:chgData name="Вертегел Елена" userId="30d75b63a10bbe25" providerId="Windows Live" clId="Web-{861490B0-7F5D-43F1-8C29-E9E92C6306FE}" dt="2023-03-22T18:18:14.745" v="277"/>
          <pc:sldLayoutMkLst>
            <pc:docMk/>
            <pc:sldMasterMk cId="802203263" sldId="2147483767"/>
            <pc:sldLayoutMk cId="2304134976" sldId="2147483784"/>
          </pc:sldLayoutMkLst>
        </pc:sldLayoutChg>
      </pc:sldMasterChg>
    </pc:docChg>
  </pc:docChgLst>
  <pc:docChgLst>
    <pc:chgData name="Вертегел Елена" userId="30d75b63a10bbe25" providerId="Windows Live" clId="Web-{79C2B5C5-754D-4D9D-AC27-3D2E901BAE84}"/>
    <pc:docChg chg="modSld">
      <pc:chgData name="Вертегел Елена" userId="30d75b63a10bbe25" providerId="Windows Live" clId="Web-{79C2B5C5-754D-4D9D-AC27-3D2E901BAE84}" dt="2023-03-23T06:39:11.988" v="14" actId="20577"/>
      <pc:docMkLst>
        <pc:docMk/>
      </pc:docMkLst>
      <pc:sldChg chg="modSp">
        <pc:chgData name="Вертегел Елена" userId="30d75b63a10bbe25" providerId="Windows Live" clId="Web-{79C2B5C5-754D-4D9D-AC27-3D2E901BAE84}" dt="2023-03-23T06:39:11.988" v="14" actId="20577"/>
        <pc:sldMkLst>
          <pc:docMk/>
          <pc:sldMk cId="1706975866" sldId="257"/>
        </pc:sldMkLst>
        <pc:spChg chg="mod">
          <ac:chgData name="Вертегел Елена" userId="30d75b63a10bbe25" providerId="Windows Live" clId="Web-{79C2B5C5-754D-4D9D-AC27-3D2E901BAE84}" dt="2023-03-23T06:39:11.988" v="14" actId="20577"/>
          <ac:spMkLst>
            <pc:docMk/>
            <pc:sldMk cId="1706975866" sldId="257"/>
            <ac:spMk id="3" creationId="{2A4F7D1C-C8E0-434C-8EE7-B7B08934E7B8}"/>
          </ac:spMkLst>
        </pc:spChg>
      </pc:sldChg>
      <pc:sldChg chg="modSp">
        <pc:chgData name="Вертегел Елена" userId="30d75b63a10bbe25" providerId="Windows Live" clId="Web-{79C2B5C5-754D-4D9D-AC27-3D2E901BAE84}" dt="2023-03-23T06:37:25.298" v="1" actId="20577"/>
        <pc:sldMkLst>
          <pc:docMk/>
          <pc:sldMk cId="1793713987" sldId="275"/>
        </pc:sldMkLst>
        <pc:spChg chg="mod">
          <ac:chgData name="Вертегел Елена" userId="30d75b63a10bbe25" providerId="Windows Live" clId="Web-{79C2B5C5-754D-4D9D-AC27-3D2E901BAE84}" dt="2023-03-23T06:37:25.298" v="1" actId="20577"/>
          <ac:spMkLst>
            <pc:docMk/>
            <pc:sldMk cId="1793713987" sldId="275"/>
            <ac:spMk id="3" creationId="{9B67FD19-840A-5D32-E8FD-92D9418F1418}"/>
          </ac:spMkLst>
        </pc:spChg>
      </pc:sldChg>
    </pc:docChg>
  </pc:docChgLst>
  <pc:docChgLst>
    <pc:chgData name="Вертегел Елена" userId="30d75b63a10bbe25" providerId="Windows Live" clId="Web-{504A8A2A-E11A-41CA-94D6-C887B09B1183}"/>
    <pc:docChg chg="modSld">
      <pc:chgData name="Вертегел Елена" userId="30d75b63a10bbe25" providerId="Windows Live" clId="Web-{504A8A2A-E11A-41CA-94D6-C887B09B1183}" dt="2023-03-22T18:23:16.165" v="0" actId="1076"/>
      <pc:docMkLst>
        <pc:docMk/>
      </pc:docMkLst>
      <pc:sldChg chg="modSp">
        <pc:chgData name="Вертегел Елена" userId="30d75b63a10bbe25" providerId="Windows Live" clId="Web-{504A8A2A-E11A-41CA-94D6-C887B09B1183}" dt="2023-03-22T18:23:16.165" v="0" actId="1076"/>
        <pc:sldMkLst>
          <pc:docMk/>
          <pc:sldMk cId="3303068501" sldId="273"/>
        </pc:sldMkLst>
        <pc:picChg chg="mod">
          <ac:chgData name="Вертегел Елена" userId="30d75b63a10bbe25" providerId="Windows Live" clId="Web-{504A8A2A-E11A-41CA-94D6-C887B09B1183}" dt="2023-03-22T18:23:16.165" v="0" actId="1076"/>
          <ac:picMkLst>
            <pc:docMk/>
            <pc:sldMk cId="3303068501" sldId="273"/>
            <ac:picMk id="17410" creationId="{EA5BBFAC-6A01-4A73-9BBA-67AD49656A7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051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1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1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6096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9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0589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8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32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3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3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1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1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3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9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032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0468FE5-57BB-4C30-8B7A-23A8311AF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2843" y="2404531"/>
            <a:ext cx="8221490" cy="1646302"/>
          </a:xfrm>
        </p:spPr>
        <p:txBody>
          <a:bodyPr>
            <a:normAutofit fontScale="90000"/>
          </a:bodyPr>
          <a:lstStyle/>
          <a:p>
            <a:r>
              <a:rPr lang="uk-UA" sz="6000" b="1"/>
              <a:t>Академічна недоброчесність та шляхи її подолання</a:t>
            </a:r>
          </a:p>
        </p:txBody>
      </p:sp>
      <p:sp>
        <p:nvSpPr>
          <p:cNvPr id="5" name="Підзаголовок 4">
            <a:extLst>
              <a:ext uri="{FF2B5EF4-FFF2-40B4-BE49-F238E27FC236}">
                <a16:creationId xmlns:a16="http://schemas.microsoft.com/office/drawing/2014/main" xmlns="" id="{75A14F76-BE05-4C54-95C6-D66408523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8122" y="5258531"/>
            <a:ext cx="5828938" cy="1194403"/>
          </a:xfrm>
        </p:spPr>
        <p:txBody>
          <a:bodyPr>
            <a:normAutofit lnSpcReduction="10000"/>
          </a:bodyPr>
          <a:lstStyle/>
          <a:p>
            <a:r>
              <a:rPr lang="uk-UA" sz="3200" b="1">
                <a:solidFill>
                  <a:schemeClr val="tx1"/>
                </a:solidFill>
              </a:rPr>
              <a:t>Підготувала:</a:t>
            </a:r>
            <a:endParaRPr lang="ru-RU" b="1">
              <a:solidFill>
                <a:schemeClr val="tx1"/>
              </a:solidFill>
            </a:endParaRPr>
          </a:p>
          <a:p>
            <a:r>
              <a:rPr lang="uk-UA" sz="3200" b="1">
                <a:solidFill>
                  <a:schemeClr val="tx1"/>
                </a:solidFill>
              </a:rPr>
              <a:t>Олена ВЕРТЕГЕЛ</a:t>
            </a:r>
            <a:endParaRPr lang="uk-UA" b="1">
              <a:solidFill>
                <a:schemeClr val="tx1"/>
              </a:solidFill>
            </a:endParaRPr>
          </a:p>
        </p:txBody>
      </p:sp>
      <p:sp>
        <p:nvSpPr>
          <p:cNvPr id="6" name="AutoShape 2" descr="Образовательные — стоковое фото">
            <a:extLst>
              <a:ext uri="{FF2B5EF4-FFF2-40B4-BE49-F238E27FC236}">
                <a16:creationId xmlns:a16="http://schemas.microsoft.com/office/drawing/2014/main" xmlns="" id="{B2152C70-69F8-41E3-9AEF-E8F1BEEC66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6" name="Picture 4" descr="Картинки по запросу фото освіта">
            <a:extLst>
              <a:ext uri="{FF2B5EF4-FFF2-40B4-BE49-F238E27FC236}">
                <a16:creationId xmlns:a16="http://schemas.microsoft.com/office/drawing/2014/main" xmlns="" id="{BC2FF28A-232F-4522-862A-A6C1B7E32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409" y="2331634"/>
            <a:ext cx="3881303" cy="333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490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6B9EC7-A82D-E559-9F22-E16EA3E8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910" y="50321"/>
            <a:ext cx="9871494" cy="1654268"/>
          </a:xfrm>
        </p:spPr>
        <p:txBody>
          <a:bodyPr/>
          <a:lstStyle/>
          <a:p>
            <a:r>
              <a:rPr lang="ru-RU" sz="2800" b="1">
                <a:ea typeface="+mj-lt"/>
                <a:cs typeface="+mj-lt"/>
              </a:rPr>
              <a:t>ПОРАДИ ДЛЯ ШКОЛИ,  ЯК ПОДОЛАТ НЕДОБРОЧЕСТНІСТЬ ТА  ВИХОВАТИ ДОБРОЧЕСТНІСТЬ</a:t>
            </a:r>
            <a:endParaRPr lang="ru-RU" sz="2800">
              <a:ea typeface="+mj-lt"/>
              <a:cs typeface="+mj-lt"/>
            </a:endParaRPr>
          </a:p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27B90C0-D4A0-39DB-C2A3-5C3B4DA64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4174" y="2115403"/>
            <a:ext cx="11181423" cy="3877978"/>
          </a:xfrm>
        </p:spPr>
        <p:txBody>
          <a:bodyPr/>
          <a:lstStyle/>
          <a:p>
            <a:pPr marL="285750" indent="-285750">
              <a:buFont typeface="Calibri"/>
              <a:buChar char="•"/>
            </a:pP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Робота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має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оцінюватися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не за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філігранність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виконання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а за те,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людина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зробила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роботу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самостійно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Calibri"/>
              <a:buChar char="•"/>
            </a:pP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 На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дитину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впершу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чергу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впливає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за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саме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її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хвалить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вчитель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: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за”красу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”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чи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за те,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робота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виконана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самостійно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Calibri"/>
              <a:buChar char="•"/>
            </a:pP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Якщо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вчителі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постійно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будуть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наголошувати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недоброчестність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-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це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недобре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демонструвати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повагу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до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учнів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і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учні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поважатимуть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їх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тоді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вони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будуть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поважати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їхні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цінності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pPr marL="285750" indent="-285750">
              <a:buFont typeface="Calibri"/>
              <a:buChar char="•"/>
            </a:pPr>
            <a:r>
              <a:rPr lang="ru-RU" sz="3200" b="1" baseline="30000" dirty="0">
                <a:solidFill>
                  <a:schemeClr val="tx1"/>
                </a:solidFill>
                <a:ea typeface="+mn-lt"/>
                <a:cs typeface="+mn-lt"/>
              </a:rPr>
              <a:t>Не можно </a:t>
            </a:r>
            <a:r>
              <a:rPr lang="ru-RU" sz="3200" b="1" baseline="30000" dirty="0" err="1">
                <a:solidFill>
                  <a:schemeClr val="tx1"/>
                </a:solidFill>
                <a:ea typeface="+mn-lt"/>
                <a:cs typeface="+mn-lt"/>
              </a:rPr>
              <a:t>провокувати</a:t>
            </a:r>
            <a:r>
              <a:rPr lang="ru-RU" sz="3200" b="1" baseline="300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3200" b="1" baseline="30000" dirty="0" err="1">
                <a:solidFill>
                  <a:schemeClr val="tx1"/>
                </a:solidFill>
                <a:ea typeface="+mn-lt"/>
                <a:cs typeface="+mn-lt"/>
              </a:rPr>
              <a:t>списування</a:t>
            </a:r>
            <a:r>
              <a:rPr lang="ru-RU" sz="3200" b="1" baseline="30000" dirty="0">
                <a:solidFill>
                  <a:schemeClr val="tx1"/>
                </a:solidFill>
                <a:ea typeface="+mn-lt"/>
                <a:cs typeface="+mn-lt"/>
              </a:rPr>
              <a:t>!</a:t>
            </a:r>
            <a:r>
              <a:rPr lang="ru-RU" sz="2800" b="1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Наприклад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задавати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багато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письмових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робіт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Тоді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учню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не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залишається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нічого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іншого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як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списати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інакше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він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просто не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встигне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469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CBC252C-B431-BDDC-D30C-156F974E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739223" cy="5308600"/>
          </a:xfrm>
        </p:spPr>
        <p:txBody>
          <a:bodyPr/>
          <a:lstStyle/>
          <a:p>
            <a:r>
              <a:rPr lang="ru-RU" sz="3200" b="1" baseline="30000" dirty="0" err="1">
                <a:solidFill>
                  <a:schemeClr val="tx1"/>
                </a:solidFill>
                <a:ea typeface="+mn-lt"/>
                <a:cs typeface="+mn-lt"/>
              </a:rPr>
              <a:t>Завдання</a:t>
            </a:r>
            <a:r>
              <a:rPr lang="ru-RU" sz="3200" b="1" baseline="300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3200" b="1" baseline="30000" dirty="0" err="1">
                <a:solidFill>
                  <a:schemeClr val="tx1"/>
                </a:solidFill>
                <a:ea typeface="+mn-lt"/>
                <a:cs typeface="+mn-lt"/>
              </a:rPr>
              <a:t>мають</a:t>
            </a:r>
            <a:r>
              <a:rPr lang="ru-RU" sz="3200" b="1" baseline="300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3200" b="1" baseline="30000" dirty="0" err="1">
                <a:solidFill>
                  <a:schemeClr val="tx1"/>
                </a:solidFill>
                <a:ea typeface="+mn-lt"/>
                <a:cs typeface="+mn-lt"/>
              </a:rPr>
              <a:t>відповідати</a:t>
            </a:r>
            <a:r>
              <a:rPr lang="ru-RU" sz="3200" b="1" baseline="300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3200" b="1" baseline="30000" dirty="0" err="1">
                <a:solidFill>
                  <a:schemeClr val="tx1"/>
                </a:solidFill>
                <a:ea typeface="+mn-lt"/>
                <a:cs typeface="+mn-lt"/>
              </a:rPr>
              <a:t>рівню</a:t>
            </a:r>
            <a:r>
              <a:rPr lang="ru-RU" sz="3200" b="1" baseline="30000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3200" b="1" baseline="30000" dirty="0" err="1">
                <a:solidFill>
                  <a:schemeClr val="tx1"/>
                </a:solidFill>
                <a:ea typeface="+mn-lt"/>
                <a:cs typeface="+mn-lt"/>
              </a:rPr>
              <a:t>учнів</a:t>
            </a:r>
            <a:r>
              <a:rPr lang="ru-RU" sz="3200" b="1" baseline="30000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  <a:r>
              <a:rPr lang="ru-RU" sz="3200" b="1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endParaRPr lang="ru-RU" sz="3200" b="1" baseline="30000" dirty="0" smtClean="0">
              <a:solidFill>
                <a:schemeClr val="bg1"/>
              </a:solidFill>
              <a:ea typeface="+mn-lt"/>
              <a:cs typeface="+mn-lt"/>
            </a:endParaRPr>
          </a:p>
          <a:p>
            <a:endParaRPr lang="ru-RU" sz="3200" dirty="0">
              <a:solidFill>
                <a:schemeClr val="bg1"/>
              </a:solidFill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Це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важливо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враховувати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під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час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планування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дисципліни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Відповідальність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учителя - не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лише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говорити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про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доброчестність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 а і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слідкувати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чи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він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своїми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діями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не ставить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учнів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у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такі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умови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 коли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їм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не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залишається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нічого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іншого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3200" dirty="0">
              <a:solidFill>
                <a:schemeClr val="bg1"/>
              </a:solidFill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Добре, коли в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людини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(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вчителя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чи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учня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) є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позитивний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досвід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вона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зробила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щось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сама і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її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за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це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похвалили,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навіть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якщо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це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було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неідеально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. Ми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завжди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намагаємося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казати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учням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власна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робота, нехай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неідеальна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,-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цінніша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ніж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списана,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бо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ти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навчився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 в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процесі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3200" dirty="0">
              <a:solidFill>
                <a:schemeClr val="bg1"/>
              </a:solidFill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972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BB6BCF-5164-4967-AA68-565282D24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10921041" cy="1507067"/>
          </a:xfrm>
        </p:spPr>
        <p:txBody>
          <a:bodyPr/>
          <a:lstStyle/>
          <a:p>
            <a:pPr algn="ctr"/>
            <a:r>
              <a:rPr lang="uk-UA" b="1" err="1"/>
              <a:t>Пам</a:t>
            </a:r>
            <a:r>
              <a:rPr lang="en-US" b="1"/>
              <a:t>’</a:t>
            </a:r>
            <a:r>
              <a:rPr lang="uk-UA" b="1" err="1"/>
              <a:t>ятаємо</a:t>
            </a:r>
            <a:r>
              <a:rPr lang="uk-UA" b="1"/>
              <a:t>, що вибір стратегії поведінки залежить від нас!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9D77A4F4-10E5-4E50-9527-C3ED74E56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4652514" cy="20481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uk-UA" sz="40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sz="4400" b="1">
                <a:solidFill>
                  <a:schemeClr val="tx1"/>
                </a:solidFill>
              </a:rPr>
              <a:t>Дякую за увагу!</a:t>
            </a:r>
          </a:p>
        </p:txBody>
      </p:sp>
      <p:pic>
        <p:nvPicPr>
          <p:cNvPr id="17410" name="Picture 2" descr="Освіта для сталого розвитку - Home | Facebook">
            <a:extLst>
              <a:ext uri="{FF2B5EF4-FFF2-40B4-BE49-F238E27FC236}">
                <a16:creationId xmlns:a16="http://schemas.microsoft.com/office/drawing/2014/main" xmlns="" id="{EA5BBFAC-6A01-4A73-9BBA-67AD49656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089" y="192121"/>
            <a:ext cx="4434652" cy="391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06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82F7D2-9CD8-13C1-0D64-B06D247BE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665" y="202879"/>
            <a:ext cx="11036060" cy="1679596"/>
          </a:xfrm>
        </p:spPr>
        <p:txBody>
          <a:bodyPr>
            <a:normAutofit/>
          </a:bodyPr>
          <a:lstStyle/>
          <a:p>
            <a:r>
              <a:rPr lang="ru-RU" sz="6600" b="1" baseline="30000" err="1">
                <a:ea typeface="+mj-lt"/>
                <a:cs typeface="+mj-lt"/>
              </a:rPr>
              <a:t>Академічна</a:t>
            </a:r>
            <a:r>
              <a:rPr lang="ru-RU" sz="6600" b="1" baseline="30000">
                <a:ea typeface="+mj-lt"/>
                <a:cs typeface="+mj-lt"/>
              </a:rPr>
              <a:t> </a:t>
            </a:r>
            <a:r>
              <a:rPr lang="ru-RU" sz="6600" b="1" baseline="30000" err="1">
                <a:ea typeface="+mj-lt"/>
                <a:cs typeface="+mj-lt"/>
              </a:rPr>
              <a:t>недоброчесність</a:t>
            </a:r>
            <a:endParaRPr lang="ru-RU" sz="6600" err="1"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67FD19-840A-5D32-E8FD-92D9418F1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28" y="2183642"/>
            <a:ext cx="11327642" cy="389222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Щодо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суті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академічної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недоброчесності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, то тут все просто і очевидно -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це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протилежна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категорія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до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академічної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доброчесності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.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Якщо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в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основі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академічної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 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доброчесності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 </a:t>
            </a:r>
            <a:r>
              <a:rPr lang="ru-RU" sz="4400" b="1" baseline="30000" dirty="0" smtClean="0">
                <a:latin typeface="Times New Roman"/>
                <a:ea typeface="+mj-lt"/>
                <a:cs typeface="+mj-lt"/>
              </a:rPr>
              <a:t>-</a:t>
            </a:r>
            <a:r>
              <a:rPr lang="ru-RU" sz="4400" b="1" baseline="30000" dirty="0" err="1" smtClean="0">
                <a:latin typeface="Times New Roman"/>
                <a:ea typeface="+mj-lt"/>
                <a:cs typeface="+mj-lt"/>
              </a:rPr>
              <a:t>співмірність</a:t>
            </a:r>
            <a:r>
              <a:rPr lang="ru-RU" sz="4400" b="1" baseline="30000" dirty="0" smtClean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якостей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учасника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освітнього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 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процесу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,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його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діяльності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,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тоді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академічна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недоброчесність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має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ключовий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критерій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 - 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це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порушення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 </a:t>
            </a:r>
            <a:endParaRPr lang="ru-RU" sz="4400" b="1" dirty="0">
              <a:latin typeface="Times New Roman"/>
              <a:ea typeface="+mj-lt"/>
              <a:cs typeface="+mj-lt"/>
            </a:endParaRPr>
          </a:p>
          <a:p>
            <a:pPr marL="0" indent="0" algn="just">
              <a:buClr>
                <a:srgbClr val="8AD0D6"/>
              </a:buClr>
              <a:buNone/>
            </a:pP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академічної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 </a:t>
            </a:r>
            <a:r>
              <a:rPr lang="ru-RU" sz="4400" b="1" baseline="30000" dirty="0" err="1">
                <a:latin typeface="Times New Roman"/>
                <a:ea typeface="+mj-lt"/>
                <a:cs typeface="+mj-lt"/>
              </a:rPr>
              <a:t>доброчесності</a:t>
            </a:r>
            <a:r>
              <a:rPr lang="ru-RU" sz="4400" b="1" baseline="30000" dirty="0">
                <a:latin typeface="Times New Roman"/>
                <a:ea typeface="+mj-lt"/>
                <a:cs typeface="+mj-lt"/>
              </a:rPr>
              <a:t>.</a:t>
            </a:r>
            <a:endParaRPr lang="ru-RU" sz="4400" b="1" dirty="0">
              <a:latin typeface="Times New Roman"/>
              <a:ea typeface="+mj-lt"/>
              <a:cs typeface="+mj-lt"/>
            </a:endParaRPr>
          </a:p>
          <a:p>
            <a:pPr algn="just">
              <a:buClr>
                <a:srgbClr val="8AD0D6"/>
              </a:buClr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9371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861E07-7D8C-4BCF-9FB3-8DE75B338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853" y="609600"/>
            <a:ext cx="92590" cy="108981"/>
          </a:xfrm>
        </p:spPr>
        <p:txBody>
          <a:bodyPr>
            <a:normAutofit fontScale="90000"/>
          </a:bodyPr>
          <a:lstStyle/>
          <a:p>
            <a:r>
              <a:rPr lang="uk-UA"/>
              <a:t/>
            </a:r>
            <a:br>
              <a:rPr lang="uk-UA"/>
            </a:br>
            <a:endParaRPr lang="uk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A4F7D1C-C8E0-434C-8EE7-B7B08934E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95" y="401201"/>
            <a:ext cx="7590254" cy="598521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ru-RU" sz="2800">
              <a:ea typeface="+mn-lt"/>
              <a:cs typeface="+mn-lt"/>
            </a:endParaRPr>
          </a:p>
          <a:p>
            <a:pPr>
              <a:buNone/>
            </a:pPr>
            <a:r>
              <a:rPr lang="ru-RU" sz="2800" b="1">
                <a:solidFill>
                  <a:schemeClr val="bg1"/>
                </a:solidFill>
                <a:ea typeface="+mj-lt"/>
                <a:cs typeface="+mj-lt"/>
              </a:rPr>
              <a:t>        </a:t>
            </a:r>
            <a:r>
              <a:rPr lang="ru-RU" b="1" err="1">
                <a:solidFill>
                  <a:schemeClr val="bg1"/>
                </a:solidFill>
                <a:latin typeface="Century Gothic"/>
                <a:ea typeface="+mj-lt"/>
                <a:cs typeface="+mj-lt"/>
              </a:rPr>
              <a:t>Академічна</a:t>
            </a:r>
            <a:r>
              <a:rPr lang="ru-RU" b="1">
                <a:solidFill>
                  <a:schemeClr val="bg1"/>
                </a:solidFill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solidFill>
                  <a:schemeClr val="bg1"/>
                </a:solidFill>
                <a:latin typeface="Century Gothic"/>
                <a:ea typeface="+mj-lt"/>
                <a:cs typeface="+mj-lt"/>
              </a:rPr>
              <a:t>недоброчесність</a:t>
            </a:r>
            <a:r>
              <a:rPr lang="ru-RU">
                <a:solidFill>
                  <a:srgbClr val="FFFF00"/>
                </a:solidFill>
                <a:latin typeface="Century Gothic"/>
                <a:ea typeface="+mj-lt"/>
                <a:cs typeface="+mj-lt"/>
              </a:rPr>
              <a:t> </a:t>
            </a:r>
            <a:r>
              <a:rPr lang="ru-RU" b="1">
                <a:latin typeface="Century Gothic"/>
                <a:ea typeface="+mj-lt"/>
                <a:cs typeface="+mj-lt"/>
              </a:rPr>
              <a:t>є обманом </a:t>
            </a:r>
            <a:r>
              <a:rPr lang="ru-RU" b="1" err="1">
                <a:latin typeface="Century Gothic"/>
                <a:ea typeface="+mj-lt"/>
                <a:cs typeface="+mj-lt"/>
              </a:rPr>
              <a:t>або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введенням</a:t>
            </a:r>
            <a:r>
              <a:rPr lang="ru-RU" b="1">
                <a:latin typeface="Century Gothic"/>
                <a:ea typeface="+mj-lt"/>
                <a:cs typeface="+mj-lt"/>
              </a:rPr>
              <a:t> в </a:t>
            </a:r>
            <a:r>
              <a:rPr lang="ru-RU" b="1" err="1">
                <a:latin typeface="Century Gothic"/>
                <a:ea typeface="+mj-lt"/>
                <a:cs typeface="+mj-lt"/>
              </a:rPr>
              <a:t>оману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учасників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освітнього</a:t>
            </a:r>
            <a:r>
              <a:rPr lang="ru-RU" b="1">
                <a:latin typeface="Century Gothic"/>
                <a:ea typeface="+mj-lt"/>
                <a:cs typeface="+mj-lt"/>
              </a:rPr>
              <a:t> </a:t>
            </a:r>
            <a:r>
              <a:rPr lang="ru-RU" b="1" err="1">
                <a:latin typeface="Century Gothic"/>
                <a:ea typeface="+mj-lt"/>
                <a:cs typeface="+mj-lt"/>
              </a:rPr>
              <a:t>процесу</a:t>
            </a:r>
            <a:r>
              <a:rPr lang="ru-RU" b="1">
                <a:latin typeface="Century Gothic"/>
                <a:ea typeface="+mj-lt"/>
                <a:cs typeface="+mj-lt"/>
              </a:rPr>
              <a:t> та, у </a:t>
            </a:r>
            <a:r>
              <a:rPr lang="ru-RU" b="1" err="1">
                <a:latin typeface="Century Gothic"/>
                <a:ea typeface="+mj-lt"/>
                <a:cs typeface="+mj-lt"/>
              </a:rPr>
              <a:t>підсумку</a:t>
            </a:r>
            <a:r>
              <a:rPr lang="ru-RU" b="1">
                <a:latin typeface="Century Gothic"/>
                <a:ea typeface="+mj-lt"/>
                <a:cs typeface="+mj-lt"/>
              </a:rPr>
              <a:t>, </a:t>
            </a:r>
            <a:r>
              <a:rPr lang="ru-RU" b="1" err="1">
                <a:latin typeface="Century Gothic"/>
                <a:ea typeface="+mj-lt"/>
                <a:cs typeface="+mj-lt"/>
              </a:rPr>
              <a:t>суспільство</a:t>
            </a:r>
            <a:r>
              <a:rPr lang="ru-RU" b="1">
                <a:latin typeface="Century Gothic"/>
                <a:ea typeface="+mj-lt"/>
                <a:cs typeface="+mj-lt"/>
              </a:rPr>
              <a:t>.</a:t>
            </a:r>
            <a:r>
              <a:rPr lang="ru-RU" b="1">
                <a:ea typeface="+mj-lt"/>
                <a:cs typeface="+mj-lt"/>
              </a:rPr>
              <a:t/>
            </a:r>
            <a:br>
              <a:rPr lang="ru-RU" b="1">
                <a:ea typeface="+mj-lt"/>
                <a:cs typeface="+mj-lt"/>
              </a:rPr>
            </a:br>
            <a:r>
              <a:rPr lang="ru-RU" b="1" err="1">
                <a:latin typeface="Century Gothic"/>
                <a:ea typeface="+mj-lt"/>
                <a:cs typeface="+mj-lt"/>
              </a:rPr>
              <a:t>Академічна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недоброчесність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характеризує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поведінку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учасника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освітнього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процесу</a:t>
            </a:r>
            <a:r>
              <a:rPr lang="ru-RU" b="1">
                <a:latin typeface="Century Gothic"/>
                <a:ea typeface="+mj-lt"/>
                <a:cs typeface="+mj-lt"/>
              </a:rPr>
              <a:t>, </a:t>
            </a:r>
            <a:r>
              <a:rPr lang="ru-RU" b="1" err="1">
                <a:latin typeface="Century Gothic"/>
                <a:ea typeface="+mj-lt"/>
                <a:cs typeface="+mj-lt"/>
              </a:rPr>
              <a:t>що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порушує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принципи</a:t>
            </a:r>
            <a:r>
              <a:rPr lang="ru-RU" b="1">
                <a:latin typeface="Century Gothic"/>
                <a:ea typeface="+mj-lt"/>
                <a:cs typeface="+mj-lt"/>
              </a:rPr>
              <a:t>  </a:t>
            </a:r>
            <a:r>
              <a:rPr lang="ru-RU" b="1" err="1">
                <a:latin typeface="Century Gothic"/>
                <a:ea typeface="+mj-lt"/>
                <a:cs typeface="+mj-lt"/>
              </a:rPr>
              <a:t>доброчесності</a:t>
            </a:r>
            <a:r>
              <a:rPr lang="ru-RU" b="1">
                <a:latin typeface="Century Gothic"/>
                <a:ea typeface="+mj-lt"/>
                <a:cs typeface="+mj-lt"/>
              </a:rPr>
              <a:t>. </a:t>
            </a:r>
            <a:r>
              <a:rPr lang="ru-RU" b="1" err="1">
                <a:latin typeface="Century Gothic"/>
                <a:ea typeface="+mj-lt"/>
                <a:cs typeface="+mj-lt"/>
              </a:rPr>
              <a:t>Академічну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недоброчесність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доцільно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характеризувати</a:t>
            </a:r>
            <a:r>
              <a:rPr lang="ru-RU" b="1">
                <a:latin typeface="Century Gothic"/>
                <a:ea typeface="+mj-lt"/>
                <a:cs typeface="+mj-lt"/>
              </a:rPr>
              <a:t> за </a:t>
            </a:r>
            <a:r>
              <a:rPr lang="ru-RU" b="1" err="1">
                <a:latin typeface="Century Gothic"/>
                <a:ea typeface="+mj-lt"/>
                <a:cs typeface="+mj-lt"/>
              </a:rPr>
              <a:t>суб'єктами</a:t>
            </a:r>
            <a:r>
              <a:rPr lang="ru-RU" b="1">
                <a:latin typeface="Century Gothic"/>
                <a:ea typeface="+mj-lt"/>
                <a:cs typeface="+mj-lt"/>
              </a:rPr>
              <a:t>, </a:t>
            </a:r>
            <a:r>
              <a:rPr lang="ru-RU" b="1" err="1">
                <a:latin typeface="Century Gothic"/>
                <a:ea typeface="+mj-lt"/>
                <a:cs typeface="+mj-lt"/>
              </a:rPr>
              <a:t>якими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можуть</a:t>
            </a:r>
            <a:r>
              <a:rPr lang="ru-RU" b="1">
                <a:latin typeface="Century Gothic"/>
                <a:ea typeface="+mj-lt"/>
                <a:cs typeface="+mj-lt"/>
              </a:rPr>
              <a:t> бути </a:t>
            </a:r>
            <a:r>
              <a:rPr lang="ru-RU" b="1" err="1">
                <a:latin typeface="Century Gothic"/>
                <a:ea typeface="+mj-lt"/>
                <a:cs typeface="+mj-lt"/>
              </a:rPr>
              <a:t>всі</a:t>
            </a:r>
            <a:r>
              <a:rPr lang="ru-RU" b="1">
                <a:latin typeface="Century Gothic"/>
                <a:ea typeface="+mj-lt"/>
                <a:cs typeface="+mj-lt"/>
              </a:rPr>
              <a:t>  </a:t>
            </a:r>
            <a:r>
              <a:rPr lang="ru-RU" b="1" err="1">
                <a:latin typeface="Century Gothic"/>
                <a:ea typeface="+mj-lt"/>
                <a:cs typeface="+mj-lt"/>
              </a:rPr>
              <a:t>учасники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освітнього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процесу</a:t>
            </a:r>
            <a:r>
              <a:rPr lang="ru-RU" b="1">
                <a:latin typeface="Century Gothic"/>
                <a:ea typeface="+mj-lt"/>
                <a:cs typeface="+mj-lt"/>
              </a:rPr>
              <a:t>: </a:t>
            </a:r>
            <a:r>
              <a:rPr lang="ru-RU" b="1" err="1">
                <a:latin typeface="Century Gothic"/>
                <a:ea typeface="+mj-lt"/>
                <a:cs typeface="+mj-lt"/>
              </a:rPr>
              <a:t>здобувачі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освіти</a:t>
            </a:r>
            <a:r>
              <a:rPr lang="ru-RU" b="1">
                <a:latin typeface="Century Gothic"/>
                <a:ea typeface="+mj-lt"/>
                <a:cs typeface="+mj-lt"/>
              </a:rPr>
              <a:t>,  </a:t>
            </a:r>
            <a:r>
              <a:rPr lang="ru-RU" b="1" err="1">
                <a:latin typeface="Century Gothic"/>
                <a:ea typeface="+mj-lt"/>
                <a:cs typeface="+mj-lt"/>
              </a:rPr>
              <a:t>викладачі</a:t>
            </a:r>
            <a:r>
              <a:rPr lang="ru-RU" b="1">
                <a:latin typeface="Century Gothic"/>
                <a:ea typeface="+mj-lt"/>
                <a:cs typeface="+mj-lt"/>
              </a:rPr>
              <a:t> (</a:t>
            </a:r>
            <a:r>
              <a:rPr lang="ru-RU" b="1" err="1">
                <a:latin typeface="Century Gothic"/>
                <a:ea typeface="+mj-lt"/>
                <a:cs typeface="+mj-lt"/>
              </a:rPr>
              <a:t>учителі</a:t>
            </a:r>
            <a:r>
              <a:rPr lang="ru-RU" b="1">
                <a:latin typeface="Century Gothic"/>
                <a:ea typeface="+mj-lt"/>
                <a:cs typeface="+mj-lt"/>
              </a:rPr>
              <a:t>), </a:t>
            </a:r>
            <a:r>
              <a:rPr lang="ru-RU" b="1" err="1">
                <a:latin typeface="Century Gothic"/>
                <a:ea typeface="+mj-lt"/>
                <a:cs typeface="+mj-lt"/>
              </a:rPr>
              <a:t>науковці</a:t>
            </a:r>
            <a:r>
              <a:rPr lang="ru-RU" b="1">
                <a:latin typeface="Century Gothic"/>
                <a:ea typeface="+mj-lt"/>
                <a:cs typeface="+mj-lt"/>
              </a:rPr>
              <a:t>, </a:t>
            </a:r>
            <a:r>
              <a:rPr lang="ru-RU" b="1" err="1">
                <a:latin typeface="Century Gothic"/>
                <a:ea typeface="+mj-lt"/>
                <a:cs typeface="+mj-lt"/>
              </a:rPr>
              <a:t>керівники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закладів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освіти</a:t>
            </a:r>
            <a:r>
              <a:rPr lang="ru-RU" b="1">
                <a:latin typeface="Century Gothic"/>
                <a:ea typeface="+mj-lt"/>
                <a:cs typeface="+mj-lt"/>
              </a:rPr>
              <a:t> / </a:t>
            </a:r>
            <a:r>
              <a:rPr lang="ru-RU" b="1" err="1">
                <a:latin typeface="Century Gothic"/>
                <a:ea typeface="+mj-lt"/>
                <a:cs typeface="+mj-lt"/>
              </a:rPr>
              <a:t>наукових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установ</a:t>
            </a:r>
            <a:r>
              <a:rPr lang="ru-RU" b="1">
                <a:latin typeface="Century Gothic"/>
                <a:ea typeface="+mj-lt"/>
                <a:cs typeface="+mj-lt"/>
              </a:rPr>
              <a:t> й </a:t>
            </a:r>
            <a:r>
              <a:rPr lang="ru-RU" b="1" err="1">
                <a:latin typeface="Century Gothic"/>
                <a:ea typeface="+mj-lt"/>
                <a:cs typeface="+mj-lt"/>
              </a:rPr>
              <a:t>інші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представники</a:t>
            </a:r>
            <a:r>
              <a:rPr lang="ru-RU" b="1">
                <a:latin typeface="Century Gothic"/>
                <a:ea typeface="+mj-lt"/>
                <a:cs typeface="+mj-lt"/>
              </a:rPr>
              <a:t> </a:t>
            </a:r>
            <a:r>
              <a:rPr lang="ru-RU" b="1" err="1">
                <a:latin typeface="Century Gothic"/>
                <a:ea typeface="+mj-lt"/>
                <a:cs typeface="+mj-lt"/>
              </a:rPr>
              <a:t>адміністративних</a:t>
            </a:r>
            <a:r>
              <a:rPr lang="ru-RU" b="1">
                <a:latin typeface="Century Gothic"/>
                <a:ea typeface="+mj-lt"/>
                <a:cs typeface="+mj-lt"/>
              </a:rPr>
              <a:t> служб.</a:t>
            </a:r>
            <a:endParaRPr lang="ru-RU">
              <a:latin typeface="Century Gothic"/>
              <a:cs typeface="Times New Roman"/>
            </a:endParaRPr>
          </a:p>
          <a:p>
            <a:pPr algn="just">
              <a:buNone/>
            </a:pPr>
            <a:endParaRPr lang="ru-RU" sz="1800" b="1" baseline="30000">
              <a:latin typeface="Century Gothic"/>
              <a:cs typeface="Times New Roman"/>
            </a:endParaRPr>
          </a:p>
          <a:p>
            <a:pPr marL="0" indent="0">
              <a:buNone/>
            </a:pPr>
            <a:endParaRPr lang="ru-RU" sz="1800">
              <a:latin typeface="Century Gothic"/>
              <a:cs typeface="Times New Roman"/>
            </a:endParaRPr>
          </a:p>
          <a:p>
            <a:pPr marL="0" indent="0">
              <a:buNone/>
            </a:pPr>
            <a:endParaRPr lang="ru-RU" sz="2400"/>
          </a:p>
          <a:p>
            <a:endParaRPr lang="uk-UA" sz="2400"/>
          </a:p>
        </p:txBody>
      </p:sp>
      <p:pic>
        <p:nvPicPr>
          <p:cNvPr id="2050" name="Picture 2" descr="Счастливый студентов писать для ноутбуков в библиотеке — стоковое фото">
            <a:extLst>
              <a:ext uri="{FF2B5EF4-FFF2-40B4-BE49-F238E27FC236}">
                <a16:creationId xmlns:a16="http://schemas.microsoft.com/office/drawing/2014/main" xmlns="" id="{4632A9EF-C1B8-44C9-A8AD-F86DD3A29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850" y="216285"/>
            <a:ext cx="4295360" cy="285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97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739D5B-89F0-4071-BDDD-DBE228233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703791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/>
              <a:t>Види академічної недоброчесності в освітньому середовищі</a:t>
            </a:r>
            <a:br>
              <a:rPr lang="uk-UA" i="1"/>
            </a:br>
            <a:endParaRPr lang="uk-UA" i="1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B8A5043-9EDE-429F-B9FC-1325C020D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63091"/>
            <a:ext cx="8935296" cy="41782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endParaRPr lang="ru-RU"/>
          </a:p>
          <a:p>
            <a:pPr algn="just">
              <a:buClr>
                <a:srgbClr val="8AD0D6"/>
              </a:buClr>
            </a:pPr>
            <a:r>
              <a:rPr lang="uk-UA" sz="2400"/>
              <a:t>плагіат, </a:t>
            </a:r>
            <a:r>
              <a:rPr lang="uk-UA" sz="2400" err="1"/>
              <a:t>самоплагіат</a:t>
            </a:r>
            <a:r>
              <a:rPr lang="uk-UA" sz="2400"/>
              <a:t>, фабрикація, фальсифікація даних, списування, обман, хабарництво, необ’єктивне оцінювання;</a:t>
            </a:r>
            <a:endParaRPr lang="uk-UA"/>
          </a:p>
          <a:p>
            <a:pPr algn="just"/>
            <a:r>
              <a:rPr lang="uk-UA" sz="2400">
                <a:solidFill>
                  <a:schemeClr val="tx1"/>
                </a:solidFill>
              </a:rPr>
              <a:t>придбання в інших осіб чи організацій з наступним поданням як власних результатів навчальної та наукової діяльності (звітів, рефератів, контрольних, розрахункових, курсових, дипломних та магістерських робіт, есе, статей, монографій, навчальних посібників тощо).</a:t>
            </a:r>
          </a:p>
          <a:p>
            <a:endParaRPr lang="uk-UA"/>
          </a:p>
        </p:txBody>
      </p:sp>
      <p:pic>
        <p:nvPicPr>
          <p:cNvPr id="5122" name="Picture 2" descr="Картинки по запросу фото освіта">
            <a:extLst>
              <a:ext uri="{FF2B5EF4-FFF2-40B4-BE49-F238E27FC236}">
                <a16:creationId xmlns:a16="http://schemas.microsoft.com/office/drawing/2014/main" xmlns="" id="{39817A78-DAEF-4460-BB53-57B69B721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306" y="163076"/>
            <a:ext cx="2917812" cy="220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07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B6A0518F-957A-4D2D-8565-2B3B0319CFB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063625"/>
            <a:ext cx="11841163" cy="553878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baseline="30000" err="1">
                <a:ea typeface="+mn-lt"/>
                <a:cs typeface="+mn-lt"/>
              </a:rPr>
              <a:t>Найпоширенішим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проявом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академічної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недоброчесності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безперечно</a:t>
            </a:r>
            <a:r>
              <a:rPr lang="ru-RU" sz="3600" b="1" baseline="30000">
                <a:ea typeface="+mn-lt"/>
                <a:cs typeface="+mn-lt"/>
              </a:rPr>
              <a:t> є </a:t>
            </a:r>
            <a:r>
              <a:rPr lang="ru-RU" sz="3600" b="1" baseline="30000" err="1">
                <a:ea typeface="+mn-lt"/>
                <a:cs typeface="+mn-lt"/>
              </a:rPr>
              <a:t>плагіат</a:t>
            </a:r>
            <a:r>
              <a:rPr lang="ru-RU" sz="3600" b="1" baseline="30000">
                <a:ea typeface="+mn-lt"/>
                <a:cs typeface="+mn-lt"/>
              </a:rPr>
              <a:t>, </a:t>
            </a:r>
            <a:r>
              <a:rPr lang="ru-RU" sz="3600" b="1" baseline="30000" err="1">
                <a:ea typeface="+mn-lt"/>
                <a:cs typeface="+mn-lt"/>
              </a:rPr>
              <a:t>тобто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навмисне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чи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усвідомлене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оприлюднення</a:t>
            </a:r>
            <a:r>
              <a:rPr lang="ru-RU" sz="3600" b="1" baseline="30000">
                <a:ea typeface="+mn-lt"/>
                <a:cs typeface="+mn-lt"/>
              </a:rPr>
              <a:t> (</a:t>
            </a:r>
            <a:r>
              <a:rPr lang="ru-RU" sz="3600" b="1" baseline="30000" err="1">
                <a:ea typeface="+mn-lt"/>
                <a:cs typeface="+mn-lt"/>
              </a:rPr>
              <a:t>опублікування</a:t>
            </a:r>
            <a:r>
              <a:rPr lang="ru-RU" sz="3600" b="1" baseline="30000">
                <a:ea typeface="+mn-lt"/>
                <a:cs typeface="+mn-lt"/>
              </a:rPr>
              <a:t>), </a:t>
            </a:r>
            <a:r>
              <a:rPr lang="ru-RU" sz="3600" b="1" baseline="30000" err="1">
                <a:ea typeface="+mn-lt"/>
                <a:cs typeface="+mn-lt"/>
              </a:rPr>
              <a:t>повністю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або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частково</a:t>
            </a:r>
            <a:r>
              <a:rPr lang="ru-RU" sz="3600" b="1" baseline="30000">
                <a:ea typeface="+mn-lt"/>
                <a:cs typeface="+mn-lt"/>
              </a:rPr>
              <a:t>, чужого </a:t>
            </a:r>
            <a:r>
              <a:rPr lang="ru-RU" sz="3600" b="1" baseline="30000" err="1">
                <a:ea typeface="+mn-lt"/>
                <a:cs typeface="+mn-lt"/>
              </a:rPr>
              <a:t>твору</a:t>
            </a:r>
            <a:r>
              <a:rPr lang="ru-RU" sz="3600" b="1" baseline="30000">
                <a:ea typeface="+mn-lt"/>
                <a:cs typeface="+mn-lt"/>
              </a:rPr>
              <a:t> (тексту </a:t>
            </a:r>
            <a:r>
              <a:rPr lang="ru-RU" sz="3600" b="1" baseline="30000" err="1">
                <a:ea typeface="+mn-lt"/>
                <a:cs typeface="+mn-lt"/>
              </a:rPr>
              <a:t>або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ідей</a:t>
            </a:r>
            <a:r>
              <a:rPr lang="ru-RU" sz="3600" b="1" baseline="30000">
                <a:ea typeface="+mn-lt"/>
                <a:cs typeface="+mn-lt"/>
              </a:rPr>
              <a:t>) </a:t>
            </a:r>
            <a:r>
              <a:rPr lang="ru-RU" sz="3600" b="1" baseline="30000" err="1">
                <a:ea typeface="+mn-lt"/>
                <a:cs typeface="+mn-lt"/>
              </a:rPr>
              <a:t>під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іменем</a:t>
            </a:r>
            <a:r>
              <a:rPr lang="ru-RU" sz="3600" b="1" baseline="30000">
                <a:ea typeface="+mn-lt"/>
                <a:cs typeface="+mn-lt"/>
              </a:rPr>
              <a:t> особи, яка не є автором </a:t>
            </a:r>
            <a:r>
              <a:rPr lang="ru-RU" sz="3600" b="1" baseline="30000" err="1">
                <a:ea typeface="+mn-lt"/>
                <a:cs typeface="+mn-lt"/>
              </a:rPr>
              <a:t>цього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твору</a:t>
            </a:r>
            <a:r>
              <a:rPr lang="ru-RU" sz="3600" b="1" baseline="30000">
                <a:ea typeface="+mn-lt"/>
                <a:cs typeface="+mn-lt"/>
              </a:rPr>
              <a:t>, без </a:t>
            </a:r>
            <a:r>
              <a:rPr lang="ru-RU" sz="3600" b="1" baseline="30000" err="1">
                <a:ea typeface="+mn-lt"/>
                <a:cs typeface="+mn-lt"/>
              </a:rPr>
              <a:t>належного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оформлення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посилань</a:t>
            </a:r>
            <a:r>
              <a:rPr lang="ru-RU" sz="3600" b="1" baseline="30000">
                <a:ea typeface="+mn-lt"/>
                <a:cs typeface="+mn-lt"/>
              </a:rPr>
              <a:t>. </a:t>
            </a:r>
            <a:r>
              <a:rPr lang="ru-RU" sz="3600" b="1" baseline="30000" err="1">
                <a:ea typeface="+mn-lt"/>
                <a:cs typeface="+mn-lt"/>
              </a:rPr>
              <a:t>Плагіат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може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мати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місце</a:t>
            </a:r>
            <a:r>
              <a:rPr lang="ru-RU" sz="3600" b="1" baseline="30000">
                <a:ea typeface="+mn-lt"/>
                <a:cs typeface="+mn-lt"/>
              </a:rPr>
              <a:t> як при </a:t>
            </a:r>
            <a:r>
              <a:rPr lang="ru-RU" sz="3600" b="1" baseline="30000" err="1">
                <a:ea typeface="+mn-lt"/>
                <a:cs typeface="+mn-lt"/>
              </a:rPr>
              <a:t>виконанні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начальних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завдань</a:t>
            </a:r>
            <a:r>
              <a:rPr lang="ru-RU" sz="3600" b="1" baseline="30000">
                <a:ea typeface="+mn-lt"/>
                <a:cs typeface="+mn-lt"/>
              </a:rPr>
              <a:t>, так і в </a:t>
            </a:r>
            <a:r>
              <a:rPr lang="ru-RU" sz="3600" b="1" baseline="30000" err="1">
                <a:ea typeface="+mn-lt"/>
                <a:cs typeface="+mn-lt"/>
              </a:rPr>
              <a:t>науковій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діяльності</a:t>
            </a:r>
            <a:r>
              <a:rPr lang="ru-RU" sz="3600" b="1" baseline="30000">
                <a:ea typeface="+mn-lt"/>
                <a:cs typeface="+mn-lt"/>
              </a:rPr>
              <a:t>.</a:t>
            </a:r>
            <a:endParaRPr lang="uk-UA" sz="3600" b="1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ru-RU" sz="3600" b="1" baseline="30000" err="1">
                <a:ea typeface="+mn-lt"/>
                <a:cs typeface="+mn-lt"/>
              </a:rPr>
              <a:t>Списування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відповідей</a:t>
            </a:r>
            <a:r>
              <a:rPr lang="ru-RU" sz="3600" b="1" baseline="30000">
                <a:ea typeface="+mn-lt"/>
                <a:cs typeface="+mn-lt"/>
              </a:rPr>
              <a:t> у </a:t>
            </a:r>
            <a:r>
              <a:rPr lang="ru-RU" sz="3600" b="1" baseline="30000" err="1">
                <a:ea typeface="+mn-lt"/>
                <a:cs typeface="+mn-lt"/>
              </a:rPr>
              <a:t>іншої</a:t>
            </a:r>
            <a:r>
              <a:rPr lang="ru-RU" sz="3600" b="1" baseline="30000">
                <a:ea typeface="+mn-lt"/>
                <a:cs typeface="+mn-lt"/>
              </a:rPr>
              <a:t> особи при </a:t>
            </a:r>
            <a:r>
              <a:rPr lang="ru-RU" sz="3600" b="1" baseline="30000" err="1">
                <a:ea typeface="+mn-lt"/>
                <a:cs typeface="+mn-lt"/>
              </a:rPr>
              <a:t>складанні</a:t>
            </a:r>
            <a:r>
              <a:rPr lang="ru-RU" sz="3600" b="1" baseline="30000">
                <a:ea typeface="+mn-lt"/>
                <a:cs typeface="+mn-lt"/>
              </a:rPr>
              <a:t> будь-</a:t>
            </a:r>
            <a:r>
              <a:rPr lang="ru-RU" sz="3600" b="1" baseline="30000" err="1">
                <a:ea typeface="+mn-lt"/>
                <a:cs typeface="+mn-lt"/>
              </a:rPr>
              <a:t>якого</a:t>
            </a:r>
            <a:r>
              <a:rPr lang="ru-RU" sz="3600" b="1" baseline="30000">
                <a:ea typeface="+mn-lt"/>
                <a:cs typeface="+mn-lt"/>
              </a:rPr>
              <a:t> виду </a:t>
            </a:r>
            <a:r>
              <a:rPr lang="ru-RU" sz="3600" b="1" baseline="30000" err="1">
                <a:ea typeface="+mn-lt"/>
                <a:cs typeface="+mn-lt"/>
              </a:rPr>
              <a:t>підсумкового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або</a:t>
            </a:r>
            <a:r>
              <a:rPr lang="ru-RU" sz="3600" b="1" baseline="30000">
                <a:ea typeface="+mn-lt"/>
                <a:cs typeface="+mn-lt"/>
              </a:rPr>
              <a:t> поточного контролю (</a:t>
            </a:r>
            <a:r>
              <a:rPr lang="ru-RU" sz="3600" b="1" baseline="30000" err="1">
                <a:ea typeface="+mn-lt"/>
                <a:cs typeface="+mn-lt"/>
              </a:rPr>
              <a:t>іспиту</a:t>
            </a:r>
            <a:r>
              <a:rPr lang="ru-RU" sz="3600" b="1" baseline="30000">
                <a:ea typeface="+mn-lt"/>
                <a:cs typeface="+mn-lt"/>
              </a:rPr>
              <a:t>, тесту </a:t>
            </a:r>
            <a:r>
              <a:rPr lang="ru-RU" sz="3600" b="1" baseline="30000" err="1">
                <a:ea typeface="+mn-lt"/>
                <a:cs typeface="+mn-lt"/>
              </a:rPr>
              <a:t>тощо</a:t>
            </a:r>
            <a:r>
              <a:rPr lang="ru-RU" sz="3600" b="1" baseline="30000">
                <a:ea typeface="+mn-lt"/>
                <a:cs typeface="+mn-lt"/>
              </a:rPr>
              <a:t>) є </a:t>
            </a:r>
            <a:r>
              <a:rPr lang="ru-RU" sz="3600" b="1" baseline="30000" err="1">
                <a:ea typeface="+mn-lt"/>
                <a:cs typeface="+mn-lt"/>
              </a:rPr>
              <a:t>проявом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недоброчесності</a:t>
            </a:r>
            <a:r>
              <a:rPr lang="ru-RU" sz="3600" b="1" baseline="30000">
                <a:ea typeface="+mn-lt"/>
                <a:cs typeface="+mn-lt"/>
              </a:rPr>
              <a:t>, </a:t>
            </a:r>
            <a:r>
              <a:rPr lang="ru-RU" sz="3600" b="1" baseline="30000" err="1">
                <a:ea typeface="+mn-lt"/>
                <a:cs typeface="+mn-lt"/>
              </a:rPr>
              <a:t>який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має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стосунок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здебільшого</a:t>
            </a:r>
            <a:r>
              <a:rPr lang="ru-RU" sz="3600" b="1" baseline="30000">
                <a:ea typeface="+mn-lt"/>
                <a:cs typeface="+mn-lt"/>
              </a:rPr>
              <a:t> до </a:t>
            </a:r>
            <a:r>
              <a:rPr lang="ru-RU" sz="3600" b="1" baseline="30000" err="1">
                <a:ea typeface="+mn-lt"/>
                <a:cs typeface="+mn-lt"/>
              </a:rPr>
              <a:t>освітнього</a:t>
            </a:r>
            <a:r>
              <a:rPr lang="ru-RU" sz="3600" b="1" baseline="30000">
                <a:ea typeface="+mn-lt"/>
                <a:cs typeface="+mn-lt"/>
              </a:rPr>
              <a:t> </a:t>
            </a:r>
            <a:r>
              <a:rPr lang="ru-RU" sz="3600" b="1" baseline="30000" err="1">
                <a:ea typeface="+mn-lt"/>
                <a:cs typeface="+mn-lt"/>
              </a:rPr>
              <a:t>процесу</a:t>
            </a:r>
            <a:r>
              <a:rPr lang="ru-RU" sz="3600" b="1" baseline="30000">
                <a:ea typeface="+mn-lt"/>
                <a:cs typeface="+mn-lt"/>
              </a:rPr>
              <a:t>. </a:t>
            </a:r>
            <a:endParaRPr lang="uk-UA" sz="3600" b="1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endParaRPr lang="uk-UA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5406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F1B912E-B2DA-BE74-6279-D9BDACED005A}"/>
              </a:ext>
            </a:extLst>
          </p:cNvPr>
          <p:cNvSpPr txBox="1"/>
          <p:nvPr/>
        </p:nvSpPr>
        <p:spPr>
          <a:xfrm>
            <a:off x="371005" y="1145630"/>
            <a:ext cx="11744548" cy="41960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Іноді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трапляється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й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таке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явище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як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самоплагіат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який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передбачає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використання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власних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попередніх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праць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автора в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іншому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контексті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без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посилань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на те,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такий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текст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вже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був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раніше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використаний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або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опублікований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. </a:t>
            </a:r>
            <a:endParaRPr lang="ru-RU" sz="32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Проте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неодноразово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фіксуються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звернення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від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батьків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які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вважають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вчителі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необ’єктивно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оцінюють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їхніх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дітей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занижуючи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оцінки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Надходять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скарги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і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від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педагогів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щодо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тиску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батьків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адміністрації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шкіл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аби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вчителі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завищували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оцінки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окремим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учням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. Особливо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такі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звернення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фіксуються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на початку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дистанційного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навчання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коли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ще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не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було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достатнього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розуміння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як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оцінювати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учнів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на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дистанційному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навчанні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Також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вчителі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скаржаться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на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несамостійне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виконання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робіт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учнями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завантаження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їх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 з </a:t>
            </a:r>
            <a:r>
              <a:rPr lang="ru-RU" sz="3200" baseline="30000" err="1">
                <a:solidFill>
                  <a:schemeClr val="bg1"/>
                </a:solidFill>
                <a:ea typeface="+mn-lt"/>
                <a:cs typeface="+mn-lt"/>
              </a:rPr>
              <a:t>Інтернету</a:t>
            </a:r>
            <a:r>
              <a:rPr lang="ru-RU" sz="3200" baseline="30000">
                <a:solidFill>
                  <a:schemeClr val="bg1"/>
                </a:solidFill>
                <a:ea typeface="+mn-lt"/>
                <a:cs typeface="+mn-lt"/>
              </a:rPr>
              <a:t>. </a:t>
            </a:r>
            <a:endParaRPr lang="ru-RU" sz="3200">
              <a:solidFill>
                <a:schemeClr val="bg1"/>
              </a:solidFill>
              <a:ea typeface="+mn-lt"/>
              <a:cs typeface="+mn-lt"/>
            </a:endParaRPr>
          </a:p>
          <a:p>
            <a:pPr algn="l"/>
            <a:endParaRPr lang="ru-RU" sz="3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9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A698859-C37E-332B-2AC0-9A8E19C0FD56}"/>
              </a:ext>
            </a:extLst>
          </p:cNvPr>
          <p:cNvSpPr txBox="1"/>
          <p:nvPr/>
        </p:nvSpPr>
        <p:spPr>
          <a:xfrm>
            <a:off x="142580" y="1408048"/>
            <a:ext cx="11876048" cy="44319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Іноді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саме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батьки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підштовхують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дитину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до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недоброчесної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поведінки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купуючи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їй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книжку 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готових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домашніх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завдань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виконуючи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замість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поробки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або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інші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завдання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. Таким чином, 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дитина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звикає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будь-яке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завдання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можна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виконати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не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самостійно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порушує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авторські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права та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знецінює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роботу тих,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хто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працює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самостійно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endParaRPr lang="ru-RU" sz="36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Серед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педагогічних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працівників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академічна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недоброчесність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проявляється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, коли вони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використовують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готові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розробки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уроків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без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посилання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на авторство.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Також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поширена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проблема, коли педагоги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під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час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підвищення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кваліфікації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замість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того,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щоб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самостійно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пройти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програму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підвищення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кваліфікації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платять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аби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інші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люди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виконали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3600" baseline="30000" dirty="0" err="1">
                <a:solidFill>
                  <a:schemeClr val="bg1"/>
                </a:solidFill>
                <a:ea typeface="+mn-lt"/>
                <a:cs typeface="+mn-lt"/>
              </a:rPr>
              <a:t>це</a:t>
            </a:r>
            <a:r>
              <a:rPr lang="ru-RU" sz="3600" baseline="30000" dirty="0">
                <a:solidFill>
                  <a:schemeClr val="bg1"/>
                </a:solidFill>
                <a:ea typeface="+mn-lt"/>
                <a:cs typeface="+mn-lt"/>
              </a:rPr>
              <a:t> за них.</a:t>
            </a:r>
            <a:endParaRPr lang="ru-RU" sz="36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155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AFB34B-8C98-4687-BFA9-7214988C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127" y="422910"/>
            <a:ext cx="8499875" cy="1289002"/>
          </a:xfrm>
        </p:spPr>
        <p:txBody>
          <a:bodyPr>
            <a:noAutofit/>
          </a:bodyPr>
          <a:lstStyle/>
          <a:p>
            <a:pPr algn="ctr"/>
            <a:r>
              <a:rPr lang="uk-UA" sz="3200" i="1"/>
              <a:t>Як подолати академічну </a:t>
            </a:r>
            <a:r>
              <a:rPr lang="uk-UA" sz="3200" i="1" err="1"/>
              <a:t>недоброчестність</a:t>
            </a:r>
            <a:r>
              <a:rPr lang="uk-UA" sz="3200" i="1"/>
              <a:t> у школі: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2E632411-74D5-491C-B267-76B11E76A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560" y="2743199"/>
            <a:ext cx="9506796" cy="38876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buNone/>
            </a:pP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 </a:t>
            </a:r>
            <a:r>
              <a:rPr lang="ru-RU" sz="3200" baseline="30000" dirty="0" smtClean="0">
                <a:solidFill>
                  <a:schemeClr val="bg1"/>
                </a:solidFill>
                <a:ea typeface="+mn-lt"/>
                <a:cs typeface="+mn-lt"/>
              </a:rPr>
              <a:t> Першим 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кроком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має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бути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проведення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просвітницької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діяльності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smtClean="0">
                <a:solidFill>
                  <a:schemeClr val="bg1"/>
                </a:solidFill>
                <a:ea typeface="+mn-lt"/>
                <a:cs typeface="+mn-lt"/>
              </a:rPr>
              <a:t>у школах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та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серед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освітніх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управлінців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Учням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вчителям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керівникам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шкіл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та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управлінь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освітою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необхідно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розповідати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про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існування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 такого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явища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його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види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та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відповідальність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.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Оскільки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саме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учні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- те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покоління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 яке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згодом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формуватиме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майбутнє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нашої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країни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,  </a:t>
            </a:r>
            <a:r>
              <a:rPr lang="ru-RU" sz="3200" baseline="30000" dirty="0" smtClean="0">
                <a:solidFill>
                  <a:schemeClr val="bg1"/>
                </a:solidFill>
                <a:ea typeface="+mn-lt"/>
                <a:cs typeface="+mn-lt"/>
              </a:rPr>
              <a:t>-</a:t>
            </a:r>
            <a:r>
              <a:rPr lang="ru-RU" sz="3200" baseline="30000" dirty="0" err="1" smtClean="0">
                <a:solidFill>
                  <a:schemeClr val="bg1"/>
                </a:solidFill>
                <a:ea typeface="+mn-lt"/>
                <a:cs typeface="+mn-lt"/>
              </a:rPr>
              <a:t>саме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  в них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насамперед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потрібно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закладати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цінності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доброчестної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ru-RU" sz="3200" baseline="30000" dirty="0" err="1">
                <a:solidFill>
                  <a:schemeClr val="bg1"/>
                </a:solidFill>
                <a:ea typeface="+mn-lt"/>
                <a:cs typeface="+mn-lt"/>
              </a:rPr>
              <a:t>поведінки</a:t>
            </a:r>
            <a:r>
              <a:rPr lang="ru-RU" sz="32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</a:p>
          <a:p>
            <a:pPr algn="just">
              <a:buNone/>
            </a:pPr>
            <a:endParaRPr lang="ru-RU" sz="3200" baseline="30000" dirty="0">
              <a:solidFill>
                <a:schemeClr val="bg1"/>
              </a:solidFill>
              <a:ea typeface="+mj-lt"/>
              <a:cs typeface="+mj-lt"/>
            </a:endParaRPr>
          </a:p>
        </p:txBody>
      </p:sp>
      <p:pic>
        <p:nvPicPr>
          <p:cNvPr id="8194" name="Picture 2" descr="Картинки по запросу фото освіта">
            <a:extLst>
              <a:ext uri="{FF2B5EF4-FFF2-40B4-BE49-F238E27FC236}">
                <a16:creationId xmlns:a16="http://schemas.microsoft.com/office/drawing/2014/main" xmlns="" id="{E9E2089C-25D1-467C-BD4B-AC2EAD08E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100" y="204158"/>
            <a:ext cx="2527794" cy="16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71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147D55-BB4C-F232-EC89-B4C96F2A0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6475" y="-6230"/>
            <a:ext cx="6162137" cy="1519600"/>
          </a:xfrm>
        </p:spPr>
        <p:txBody>
          <a:bodyPr>
            <a:normAutofit/>
          </a:bodyPr>
          <a:lstStyle/>
          <a:p>
            <a:r>
              <a:rPr lang="ru-RU" sz="4000" b="1" baseline="30000" err="1">
                <a:ea typeface="+mj-lt"/>
                <a:cs typeface="+mj-lt"/>
              </a:rPr>
              <a:t>Поради</a:t>
            </a:r>
            <a:r>
              <a:rPr lang="ru-RU" sz="4000" b="1" baseline="30000">
                <a:ea typeface="+mj-lt"/>
                <a:cs typeface="+mj-lt"/>
              </a:rPr>
              <a:t> для </a:t>
            </a:r>
            <a:r>
              <a:rPr lang="ru-RU" sz="4000" b="1" baseline="30000" err="1">
                <a:ea typeface="+mj-lt"/>
                <a:cs typeface="+mj-lt"/>
              </a:rPr>
              <a:t>сім’ї</a:t>
            </a:r>
            <a:r>
              <a:rPr lang="ru-RU" sz="4000" b="1" baseline="30000">
                <a:ea typeface="+mj-lt"/>
                <a:cs typeface="+mj-lt"/>
              </a:rPr>
              <a:t>, як </a:t>
            </a:r>
            <a:r>
              <a:rPr lang="ru-RU" sz="4000" b="1" baseline="30000" err="1">
                <a:ea typeface="+mj-lt"/>
                <a:cs typeface="+mj-lt"/>
              </a:rPr>
              <a:t>подолати</a:t>
            </a:r>
            <a:r>
              <a:rPr lang="ru-RU" sz="4000" b="1" baseline="30000">
                <a:ea typeface="+mj-lt"/>
                <a:cs typeface="+mj-lt"/>
              </a:rPr>
              <a:t> </a:t>
            </a:r>
            <a:r>
              <a:rPr lang="ru-RU" sz="4000" b="1" baseline="30000" err="1">
                <a:ea typeface="+mj-lt"/>
                <a:cs typeface="+mj-lt"/>
              </a:rPr>
              <a:t>недоброчестність</a:t>
            </a:r>
            <a:r>
              <a:rPr lang="ru-RU" sz="4000" b="1" baseline="30000">
                <a:ea typeface="+mj-lt"/>
                <a:cs typeface="+mj-lt"/>
              </a:rPr>
              <a:t> </a:t>
            </a:r>
            <a:r>
              <a:rPr lang="ru-RU" sz="4000" b="1" baseline="30000" err="1">
                <a:ea typeface="+mj-lt"/>
                <a:cs typeface="+mj-lt"/>
              </a:rPr>
              <a:t>дитини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5347B3D-875C-1BDA-6B22-0AD4729BD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6704" y="2210936"/>
            <a:ext cx="10762890" cy="3783463"/>
          </a:xfrm>
        </p:spPr>
        <p:txBody>
          <a:bodyPr/>
          <a:lstStyle/>
          <a:p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Виховання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-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це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про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ціннісні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речі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 Тому,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наприклад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якщо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самі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не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читаєте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книжки, а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кажете “Читай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більше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”, то результату не буде (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оскільки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прикладу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наслідування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нема).Так само з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доброчестністю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Якщо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батьки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вважають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нормально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видати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чуже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за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своє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то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так і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вважатиме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Якщо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для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батьків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оцінка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важливіша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ніж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те,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знає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тоді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з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цим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ми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нічого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не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зробимо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Поки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буде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колекціонування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високих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оцінок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а не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знань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із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недоброчестністю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буде складно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боротися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У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сім’ї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має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бути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повага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до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особистого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простору. Треба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проговорювати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з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дитиною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що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брати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чуже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-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недобре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 Тим,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хто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до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цього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звикнуть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із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дитинства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, буде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легше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дотримуватися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доброчестності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в будь-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яких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ru-RU" sz="2800" baseline="30000" dirty="0" err="1">
                <a:solidFill>
                  <a:schemeClr val="bg1"/>
                </a:solidFill>
                <a:ea typeface="+mn-lt"/>
                <a:cs typeface="+mn-lt"/>
              </a:rPr>
              <a:t>проявах</a:t>
            </a:r>
            <a:r>
              <a:rPr lang="ru-RU" sz="2800" baseline="30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ru-RU" sz="2800" dirty="0">
              <a:solidFill>
                <a:schemeClr val="bg1"/>
              </a:solidFill>
              <a:ea typeface="+mn-lt"/>
              <a:cs typeface="+mn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73670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495</Words>
  <Application>Microsoft Office PowerPoint</Application>
  <PresentationFormat>Широкоэкранный</PresentationFormat>
  <Paragraphs>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Times New Roman</vt:lpstr>
      <vt:lpstr>Wingdings 3</vt:lpstr>
      <vt:lpstr>Slice</vt:lpstr>
      <vt:lpstr>Академічна недоброчесність та шляхи її подолання</vt:lpstr>
      <vt:lpstr>Академічна недоброчесність</vt:lpstr>
      <vt:lpstr> </vt:lpstr>
      <vt:lpstr>Види академічної недоброчесності в освітньому середовищі </vt:lpstr>
      <vt:lpstr>Презентация PowerPoint</vt:lpstr>
      <vt:lpstr>Презентация PowerPoint</vt:lpstr>
      <vt:lpstr>Презентация PowerPoint</vt:lpstr>
      <vt:lpstr>Як подолати академічну недоброчестність у школі:</vt:lpstr>
      <vt:lpstr>Поради для сім’ї, як подолати недоброчестність дитини</vt:lpstr>
      <vt:lpstr>ПОРАДИ ДЛЯ ШКОЛИ,  ЯК ПОДОЛАТ НЕДОБРОЧЕСТНІСТЬ ТА  ВИХОВАТИ ДОБРОЧЕСТНІСТЬ </vt:lpstr>
      <vt:lpstr>Презентация PowerPoint</vt:lpstr>
      <vt:lpstr>Пам’ятаємо, що вибір стратегії поведінки залежить від нас!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Марина Навальна</dc:creator>
  <cp:lastModifiedBy>User</cp:lastModifiedBy>
  <cp:revision>2</cp:revision>
  <dcterms:created xsi:type="dcterms:W3CDTF">2020-04-30T14:06:01Z</dcterms:created>
  <dcterms:modified xsi:type="dcterms:W3CDTF">2023-03-23T07:35:45Z</dcterms:modified>
</cp:coreProperties>
</file>