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052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94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47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12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181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74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64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1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7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35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64C5-129C-4C57-992C-F5C7D59009F2}" type="datetimeFigureOut">
              <a:rPr lang="ru-RU" smtClean="0"/>
              <a:t>30.05.2023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E4291-1B8E-4769-9453-88D7A3E6D7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55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uk-UA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готовності випускників </a:t>
            </a:r>
            <a:r>
              <a:rPr lang="uk-UA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дошкілього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336" y="1947673"/>
            <a:ext cx="9363455" cy="4910327"/>
          </a:xfrm>
        </p:spPr>
      </p:pic>
    </p:spTree>
    <p:extLst>
      <p:ext uri="{BB962C8B-B14F-4D97-AF65-F5344CB8AC3E}">
        <p14:creationId xmlns:p14="http://schemas.microsoft.com/office/powerpoint/2010/main" val="422068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4127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рівня готовності</a:t>
            </a:r>
            <a:b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навчання у школі: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24128"/>
            <a:ext cx="6166104" cy="515283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Інтелектуальна готовність:</a:t>
            </a:r>
          </a:p>
          <a:p>
            <a:pPr marL="0" indent="0">
              <a:buNone/>
            </a:pP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Психосоціальна зрілість;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Сприймання(зорове, слухове);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Пам’ять(зорова, слухова);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Увага;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Мовлення;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Уява.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888" y="1408177"/>
            <a:ext cx="4553712" cy="443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0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06423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 рівня готовності до навчання у школі: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9584" y="1106424"/>
            <a:ext cx="8662416" cy="575157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</a:t>
            </a: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вольова готовність(узагальнений рівень):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Довільність;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 орієнтуватися на систему вимог;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 стан.</a:t>
            </a:r>
          </a:p>
          <a:p>
            <a:pPr marL="0" indent="0">
              <a:buNone/>
            </a:pPr>
            <a:endParaRPr lang="uk-U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Особистісна готовність(узагальнений рівень)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Соціальна компетентність і комунікативні навички;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Особистісні особливості дитини та самооцінка;</a:t>
            </a:r>
          </a:p>
          <a:p>
            <a:pPr>
              <a:buFontTx/>
              <a:buChar char="-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Мотивація, сформованість внутрішньої позиції школяра.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5104"/>
            <a:ext cx="3529584" cy="297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71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80136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" y="1801368"/>
            <a:ext cx="7324344" cy="50566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 кількість випускників: 50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«Сонечко»: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списком – 26 дітей;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опитуванні прийняли участь: 17 дітей(65,4%);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них: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– 6 дітей(35,3%);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9 дітей(52,9%);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2 дитини(11,8%);</a:t>
            </a:r>
          </a:p>
          <a:p>
            <a:pPr marL="0" indent="0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– немає.</a:t>
            </a:r>
          </a:p>
          <a:p>
            <a:pPr marL="0" indent="0"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328" y="1673352"/>
            <a:ext cx="4919472" cy="4709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67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до навчання в школі: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" y="1825624"/>
            <a:ext cx="7150608" cy="50323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Група «Промінці»: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списком – 24 дитини;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опитуванні прийняли участь – 13 дітей(54,1%);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них: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– 4 дитини(30,8%);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5 дітей(38,4%);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4 дитини(30,8%);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– немає.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68" y="2063496"/>
            <a:ext cx="4352544" cy="389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6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7161"/>
            <a:ext cx="10515600" cy="155352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 рівень готовності випускників дошкільного підрозділу ЗПШ «Еврика» </a:t>
            </a:r>
            <a:b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навчання у школі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9040" y="1825624"/>
            <a:ext cx="8284464" cy="490435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Інформація, що до рівня випускників ЗПШ «Еврика», які відвідують курси підготовки до навчання в школі: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Відвідують курси – 11 дітей(22%);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 них: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рівень -  5 дітей(45,5%);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Достатній рівень – 5 дітей(45,5%);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рівень – 1 дитина(10%)</a:t>
            </a:r>
          </a:p>
          <a:p>
            <a:pPr marL="0" indent="0">
              <a:buNone/>
            </a:pP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– немає.</a:t>
            </a:r>
            <a:endParaRPr lang="uk-U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600"/>
            <a:ext cx="3813048" cy="306276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4843"/>
            <a:ext cx="3621024" cy="210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845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5183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264</Words>
  <Application>Microsoft Office PowerPoint</Application>
  <PresentationFormat>Широкоэкранный</PresentationFormat>
  <Paragraphs>48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Cтан готовності випускників дошкілього підрозділу ЗПШ «Еврика»  до навчання у школі</vt:lpstr>
      <vt:lpstr>Компоненти рівня готовності  до навчання у школі:</vt:lpstr>
      <vt:lpstr>Компоненти рівня готовності до навчання у школі:</vt:lpstr>
      <vt:lpstr> Загальний рівень готовності випускників дошкільного підрозділу ЗПШ «Еврика»  до навчання у школі</vt:lpstr>
      <vt:lpstr>Загальний рівень готовності випускників дошкільного підрозділу ЗПШ «Еврика» до навчання в школі:</vt:lpstr>
      <vt:lpstr>Загальний рівень готовності випускників дошкільного підрозділу ЗПШ «Еврика»  до навчання у школі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Cтан готовності випускників дошкілього підрозділу ЗПШ «Еврика»  до навчання у школі</dc:title>
  <dc:creator>Елена</dc:creator>
  <cp:lastModifiedBy>Елена</cp:lastModifiedBy>
  <cp:revision>6</cp:revision>
  <dcterms:created xsi:type="dcterms:W3CDTF">2023-05-30T06:59:25Z</dcterms:created>
  <dcterms:modified xsi:type="dcterms:W3CDTF">2023-05-30T07:40:43Z</dcterms:modified>
</cp:coreProperties>
</file>