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64C5-129C-4C57-992C-F5C7D59009F2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4291-1B8E-4769-9453-88D7A3E6D7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5052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64C5-129C-4C57-992C-F5C7D59009F2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4291-1B8E-4769-9453-88D7A3E6D7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7948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64C5-129C-4C57-992C-F5C7D59009F2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4291-1B8E-4769-9453-88D7A3E6D7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7471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64C5-129C-4C57-992C-F5C7D59009F2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4291-1B8E-4769-9453-88D7A3E6D7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3125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64C5-129C-4C57-992C-F5C7D59009F2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4291-1B8E-4769-9453-88D7A3E6D7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1181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64C5-129C-4C57-992C-F5C7D59009F2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4291-1B8E-4769-9453-88D7A3E6D7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1740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64C5-129C-4C57-992C-F5C7D59009F2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4291-1B8E-4769-9453-88D7A3E6D7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648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64C5-129C-4C57-992C-F5C7D59009F2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4291-1B8E-4769-9453-88D7A3E6D7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536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64C5-129C-4C57-992C-F5C7D59009F2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4291-1B8E-4769-9453-88D7A3E6D7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6016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64C5-129C-4C57-992C-F5C7D59009F2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4291-1B8E-4769-9453-88D7A3E6D7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671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64C5-129C-4C57-992C-F5C7D59009F2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4291-1B8E-4769-9453-88D7A3E6D7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6355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164C5-129C-4C57-992C-F5C7D59009F2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E4291-1B8E-4769-9453-88D7A3E6D7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5557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uk-UA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</a:t>
            </a:r>
            <a:r>
              <a:rPr lang="uk-UA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готовності випускників </a:t>
            </a:r>
            <a:r>
              <a:rPr lang="uk-UA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дошкілього</a:t>
            </a:r>
            <a:r>
              <a:rPr lang="uk-UA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підрозділу ЗПШ «Еврика» </a:t>
            </a:r>
            <a:br>
              <a:rPr lang="uk-UA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навчання у школі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5336" y="1947673"/>
            <a:ext cx="9363455" cy="4910327"/>
          </a:xfrm>
        </p:spPr>
      </p:pic>
    </p:spTree>
    <p:extLst>
      <p:ext uri="{BB962C8B-B14F-4D97-AF65-F5344CB8AC3E}">
        <p14:creationId xmlns:p14="http://schemas.microsoft.com/office/powerpoint/2010/main" val="4220680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24127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Компоненти рівня готовності</a:t>
            </a:r>
            <a:br>
              <a:rPr lang="uk-UA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навчання у школі:</a:t>
            </a:r>
            <a:endParaRPr lang="ru-RU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24128"/>
            <a:ext cx="6166104" cy="515283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uk-UA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Інтелектуальна готовність:</a:t>
            </a:r>
          </a:p>
          <a:p>
            <a:pPr marL="0" indent="0">
              <a:buNone/>
            </a:pPr>
            <a:endParaRPr lang="uk-UA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Психосоціальна зрілість;</a:t>
            </a:r>
          </a:p>
          <a:p>
            <a:pPr>
              <a:buFontTx/>
              <a:buChar char="-"/>
            </a:pP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Сприймання(зорове, слухове);</a:t>
            </a:r>
          </a:p>
          <a:p>
            <a:pPr>
              <a:buFontTx/>
              <a:buChar char="-"/>
            </a:pP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Пам’ять(зорова, слухова);</a:t>
            </a:r>
          </a:p>
          <a:p>
            <a:pPr>
              <a:buFontTx/>
              <a:buChar char="-"/>
            </a:pP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Увага;</a:t>
            </a:r>
          </a:p>
          <a:p>
            <a:pPr>
              <a:buFontTx/>
              <a:buChar char="-"/>
            </a:pP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Мислення;</a:t>
            </a:r>
          </a:p>
          <a:p>
            <a:pPr>
              <a:buFontTx/>
              <a:buChar char="-"/>
            </a:pP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Мовлення;</a:t>
            </a:r>
          </a:p>
          <a:p>
            <a:pPr>
              <a:buFontTx/>
              <a:buChar char="-"/>
            </a:pP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Уява.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4888" y="1408177"/>
            <a:ext cx="4553712" cy="4434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050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06423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Компоненти рівня готовності до навчання у школі: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29584" y="1106424"/>
            <a:ext cx="8662416" cy="5751576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uk-UA" sz="32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Емоційно</a:t>
            </a:r>
            <a:r>
              <a:rPr lang="uk-UA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вольова готовність(узагальнений рівень):</a:t>
            </a:r>
          </a:p>
          <a:p>
            <a:pPr>
              <a:buFontTx/>
              <a:buChar char="-"/>
            </a:pP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Довільність;</a:t>
            </a:r>
          </a:p>
          <a:p>
            <a:pPr>
              <a:buFontTx/>
              <a:buChar char="-"/>
            </a:pP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Уміння орієнтуватися на систему вимог;</a:t>
            </a:r>
          </a:p>
          <a:p>
            <a:pPr>
              <a:buFontTx/>
              <a:buChar char="-"/>
            </a:pP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Емоційний стан.</a:t>
            </a:r>
          </a:p>
          <a:p>
            <a:pPr marL="0" indent="0">
              <a:buNone/>
            </a:pPr>
            <a:endParaRPr lang="uk-UA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uk-UA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Особистісна готовність(узагальнений рівень)</a:t>
            </a: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Соціальна компетентність і комунікативні навички;</a:t>
            </a:r>
          </a:p>
          <a:p>
            <a:pPr>
              <a:buFontTx/>
              <a:buChar char="-"/>
            </a:pP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Особистісні особливості дитини та самооцінка;</a:t>
            </a:r>
          </a:p>
          <a:p>
            <a:pPr>
              <a:buFontTx/>
              <a:buChar char="-"/>
            </a:pP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Мотивація, сформованість внутрішньої позиції школяра.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75104"/>
            <a:ext cx="3529584" cy="2972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718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801367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Загальний рівень готовності випускників дошкільного підрозділу ЗПШ «Еврика» </a:t>
            </a:r>
            <a:br>
              <a:rPr lang="uk-UA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навчання у школі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152" y="1801368"/>
            <a:ext cx="7324344" cy="505663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Загальна кількість випускників: 50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Група «Сонечко»: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списком – 26 дітей;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опитуванні прийняли участь: 17 дітей(65,4%);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Із них:</a:t>
            </a:r>
          </a:p>
          <a:p>
            <a:pPr marL="0" indent="0">
              <a:buNone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Високий рівень – 6 дітей(35,3%);</a:t>
            </a:r>
          </a:p>
          <a:p>
            <a:pPr marL="0" indent="0">
              <a:buNone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Достатній рівень – 9 дітей(52,9%);</a:t>
            </a:r>
          </a:p>
          <a:p>
            <a:pPr marL="0" indent="0">
              <a:buNone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Середній рівень – 2 дитини(11,8%);</a:t>
            </a:r>
          </a:p>
          <a:p>
            <a:pPr marL="0" indent="0">
              <a:buNone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Низький рівень – немає.</a:t>
            </a:r>
          </a:p>
          <a:p>
            <a:pPr marL="0" indent="0">
              <a:buNone/>
            </a:pP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6328" y="1673352"/>
            <a:ext cx="4919472" cy="4709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676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Загальний рівень готовності випускників дошкільного підрозділу ЗПШ «Еврика» до навчання в школі: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" y="1825624"/>
            <a:ext cx="7150608" cy="503237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uk-UA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Група «Промінці»: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списком – 24 дитини;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опитуванні прийняли участь – 13 дітей(54,1%);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Із них:</a:t>
            </a:r>
          </a:p>
          <a:p>
            <a:pPr marL="0" indent="0">
              <a:buNone/>
            </a:pP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Високий рівень – 4 дитини(30,8%);</a:t>
            </a:r>
          </a:p>
          <a:p>
            <a:pPr marL="0" indent="0">
              <a:buNone/>
            </a:pP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Достатній рівень – 5 дітей(38,4%);</a:t>
            </a:r>
          </a:p>
          <a:p>
            <a:pPr marL="0" indent="0">
              <a:buNone/>
            </a:pP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Середній рівень – 4 дитини(30,8%);</a:t>
            </a:r>
          </a:p>
          <a:p>
            <a:pPr marL="0" indent="0">
              <a:buNone/>
            </a:pP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Низький рівень – немає.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368" y="2063496"/>
            <a:ext cx="4352544" cy="389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860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7161"/>
            <a:ext cx="10515600" cy="1553528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Загальний рівень готовності випускників дошкільного підрозділу ЗПШ «Еврика» </a:t>
            </a:r>
            <a:br>
              <a:rPr lang="uk-UA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навчання у школі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49040" y="1825624"/>
            <a:ext cx="8284464" cy="490435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Інформація, що до рівня випускників ЗПШ «Еврика», які відвідують курси підготовки до навчання в школі: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Відвідують курси – 11 дітей(22%);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Із них:</a:t>
            </a:r>
          </a:p>
          <a:p>
            <a:pPr marL="0" indent="0">
              <a:buNone/>
            </a:pP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Високий рівень -  5 дітей(45,5%);</a:t>
            </a:r>
          </a:p>
          <a:p>
            <a:pPr marL="0" indent="0">
              <a:buNone/>
            </a:pP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Достатній рівень – 5 дітей(45,5%);</a:t>
            </a:r>
          </a:p>
          <a:p>
            <a:pPr marL="0" indent="0">
              <a:buNone/>
            </a:pP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Середній рівень – 1 дитина(10%)</a:t>
            </a:r>
          </a:p>
          <a:p>
            <a:pPr marL="0" indent="0">
              <a:buNone/>
            </a:pP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Низький рівень – немає.</a:t>
            </a:r>
            <a:endParaRPr lang="uk-UA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57600"/>
            <a:ext cx="3813048" cy="306276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14843"/>
            <a:ext cx="3621024" cy="2107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845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51833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264</Words>
  <Application>Microsoft Office PowerPoint</Application>
  <PresentationFormat>Широкоэкранный</PresentationFormat>
  <Paragraphs>48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Wingdings</vt:lpstr>
      <vt:lpstr>Тема Office</vt:lpstr>
      <vt:lpstr>Cтан готовності випускників дошкілього підрозділу ЗПШ «Еврика»  до навчання у школі</vt:lpstr>
      <vt:lpstr>Компоненти рівня готовності  до навчання у школі:</vt:lpstr>
      <vt:lpstr>Компоненти рівня готовності до навчання у школі:</vt:lpstr>
      <vt:lpstr> Загальний рівень готовності випускників дошкільного підрозділу ЗПШ «Еврика»  до навчання у школі</vt:lpstr>
      <vt:lpstr>Загальний рівень готовності випускників дошкільного підрозділу ЗПШ «Еврика» до навчання в школі:</vt:lpstr>
      <vt:lpstr>Загальний рівень готовності випускників дошкільного підрозділу ЗПШ «Еврика»  до навчання у школі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Cтан готовності випускників дошкілього підрозділу ЗПШ «Еврика»  до навчання у школі</dc:title>
  <dc:creator>Елена</dc:creator>
  <cp:lastModifiedBy>Елена</cp:lastModifiedBy>
  <cp:revision>6</cp:revision>
  <dcterms:created xsi:type="dcterms:W3CDTF">2023-05-30T06:59:25Z</dcterms:created>
  <dcterms:modified xsi:type="dcterms:W3CDTF">2023-05-30T07:40:43Z</dcterms:modified>
</cp:coreProperties>
</file>