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3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3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A244-B8BE-44BE-9FE5-6476C9012D18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6BC8-5AF8-4E9C-BE40-44A50A54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D4F5-22AE-47AA-8B46-9BEBBD48949F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C294-B0DC-462D-9EA1-301DF9A4B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5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23F3-2D31-4679-BE12-F56933DCAE5D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E3E2-1BD6-4D87-BF26-8764F1B25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4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021686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9125-0D11-44EE-8F88-6E3B7F86FFC5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08C7-3F7E-4BD3-8E54-190C95638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6C2E-6D11-47F2-841E-9D0EFE6F6946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79DE-B8A3-4D5A-976D-475FBFF8A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1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1192-3629-4116-BF55-15D94497C382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9DB2-4709-460B-8D89-36934B72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1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1289-594A-4385-8A5F-D92D85D804C4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44A5-5799-4D54-90AD-F43020BC9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84B1-4C2E-4EE7-8F4E-4D7157AE9FAC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F167-17BC-4542-B9FD-C7ED60C6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FA52-93E7-4F43-BBA8-B68029B0E253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E077-34B2-4CFD-8430-B3D01A71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9309-4325-46A6-A80E-6881885C6364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D0D4-EF5E-4183-9D1A-AA5537B9B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9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4C3-667C-41FA-8027-3C557C5C636A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D4AD-3D68-4015-B75E-25748038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F701-DA88-4E67-B551-1C568F66289D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1A5-C70E-48B9-80DF-240962EB9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B33345-5C57-42B5-8668-752BAFC0EA17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CD2EE1-E019-42CF-B93B-CBBD39D4C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6384925" cy="432048"/>
          </a:xfrm>
        </p:spPr>
        <p:txBody>
          <a:bodyPr/>
          <a:lstStyle/>
          <a:p>
            <a:r>
              <a:rPr lang="ru-RU" sz="2000" b="1" dirty="0">
                <a:latin typeface="Monotype Corsiva" pitchFamily="66" charset="0"/>
              </a:rPr>
              <a:t>ЗАПОРІЗЬКА ПОЧАТКОВА ШКОЛА «ЕВРИКА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600" b="1" dirty="0" err="1" smtClean="0">
                <a:latin typeface="Monotype Corsiva" pitchFamily="66" charset="0"/>
              </a:rPr>
              <a:t>Засідання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педагогічної</a:t>
            </a:r>
            <a:r>
              <a:rPr lang="ru-RU" sz="3600" b="1" dirty="0" smtClean="0">
                <a:latin typeface="Monotype Corsiva" pitchFamily="66" charset="0"/>
              </a:rPr>
              <a:t> ради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22078" y="4149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</a:rPr>
              <a:t>м. Запоріжжя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/>
              </a:rPr>
              <a:t>травень  </a:t>
            </a:r>
            <a:r>
              <a:rPr lang="uk-UA" sz="2400" dirty="0">
                <a:solidFill>
                  <a:srgbClr val="000000"/>
                </a:solidFill>
                <a:latin typeface="Times New Roman"/>
              </a:rPr>
              <a:t>2023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902E1-29FA-4C12-99C3-A0EF8C87E811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48680"/>
            <a:ext cx="7560840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9820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Ч Е Р Г А       Д Е Н 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 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24936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 виконання  рішень попереднього  засідання  педагогічної  ради.                                                                                                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звільнення  учнів 4 класу від ДПА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 рівень готовності дошкільників – випускників  до навчання в школі.</a:t>
            </a: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Засвоєння вихованцями дошкільного підрозділу Базового компоненту як Державного стандарту дошкільної освіти.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Про виконання навчальних програм за 2022 – 2023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відвідування вихованцями  закладу освіти.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підсумки проведення навчальних екскурсій.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охорони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2023н.р.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організацію роботи дошкільного підрозділу в літній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ознайомлення педагогічного колективу із проектом педагогічного навантаження на наступний 2023-2024 навчальний рік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72120" y="753294"/>
            <a:ext cx="748831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Засідання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педагогічної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ради №5  ЗПШ «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Еврика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» «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Академічна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доброчесність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в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навчальному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закладі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»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березень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2023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50889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564904"/>
            <a:ext cx="7345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1.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Інформацію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по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питанням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2,3,4  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взяти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до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відома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2. 5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питання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вжити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заходів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щодо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науково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-методичного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супроводу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дотримання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учасниками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освітнього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процесу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доброчесності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у тому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числі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створення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забезпечення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функціонування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ефективної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системи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запобігання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виявлення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плагіату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інших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порушень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доброчесності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притягнення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порушників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відповідальності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– не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виявлено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3.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Схвалити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про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доброчесність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учасників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освітнього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процесу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ЗПШ «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Еврика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» -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схвалено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, на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сайті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4.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Усім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педагогічним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працівникам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закладу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дотримуватися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принципів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зазначених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Положенні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дотримуються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5976664"/>
          </a:xfrm>
        </p:spPr>
        <p:txBody>
          <a:bodyPr/>
          <a:lstStyle/>
          <a:p>
            <a:pPr algn="l"/>
            <a:r>
              <a:rPr lang="ru-RU" sz="2400" b="1" dirty="0"/>
              <a:t>2. 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звільнення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учнів</a:t>
            </a:r>
            <a:r>
              <a:rPr lang="ru-RU" sz="2400" b="1" dirty="0" smtClean="0"/>
              <a:t> 4 </a:t>
            </a:r>
            <a:r>
              <a:rPr lang="ru-RU" sz="2400" b="1" dirty="0" err="1" smtClean="0"/>
              <a:t>класу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ДПА.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 smtClean="0"/>
              <a:t>2.1.  </a:t>
            </a:r>
            <a:r>
              <a:rPr lang="ru-RU" sz="2400" dirty="0" err="1" smtClean="0"/>
              <a:t>Звільнити</a:t>
            </a:r>
            <a:r>
              <a:rPr lang="ru-RU" sz="2400" dirty="0" smtClean="0"/>
              <a:t> </a:t>
            </a:r>
            <a:r>
              <a:rPr lang="ru-RU" sz="2400" dirty="0"/>
              <a:t> 29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 4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ДПА.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b="1" dirty="0" smtClean="0"/>
              <a:t>3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Загальний</a:t>
            </a:r>
            <a:r>
              <a:rPr lang="ru-RU" sz="2400" b="1" dirty="0" smtClean="0"/>
              <a:t> 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готовності</a:t>
            </a:r>
            <a:r>
              <a:rPr lang="ru-RU" sz="2400" b="1" dirty="0"/>
              <a:t> </a:t>
            </a:r>
            <a:r>
              <a:rPr lang="ru-RU" sz="2400" b="1" dirty="0" err="1"/>
              <a:t>дошкільників</a:t>
            </a:r>
            <a:r>
              <a:rPr lang="ru-RU" sz="2400" b="1" dirty="0"/>
              <a:t> – </a:t>
            </a:r>
            <a:r>
              <a:rPr lang="ru-RU" sz="2400" b="1" dirty="0" err="1"/>
              <a:t>випускників</a:t>
            </a:r>
            <a:r>
              <a:rPr lang="ru-RU" sz="2400" b="1" dirty="0"/>
              <a:t>  до </a:t>
            </a:r>
            <a:r>
              <a:rPr lang="ru-RU" sz="2400" b="1" dirty="0" err="1"/>
              <a:t>навчання</a:t>
            </a:r>
            <a:r>
              <a:rPr lang="ru-RU" sz="2400" b="1" dirty="0"/>
              <a:t> в </a:t>
            </a:r>
            <a:r>
              <a:rPr lang="ru-RU" sz="2400" b="1" dirty="0" err="1"/>
              <a:t>школі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dirty="0" smtClean="0"/>
              <a:t>3.1</a:t>
            </a:r>
            <a:r>
              <a:rPr lang="ru-RU" sz="2400" dirty="0"/>
              <a:t>. Педагогам </a:t>
            </a:r>
            <a:r>
              <a:rPr lang="ru-RU" sz="2400" dirty="0" err="1"/>
              <a:t>продовжувати</a:t>
            </a:r>
            <a:r>
              <a:rPr lang="ru-RU" sz="2400" dirty="0"/>
              <a:t> </a:t>
            </a:r>
            <a:r>
              <a:rPr lang="ru-RU" sz="2400" dirty="0" err="1"/>
              <a:t>впроваджувати</a:t>
            </a:r>
            <a:r>
              <a:rPr lang="ru-RU" sz="2400" dirty="0"/>
              <a:t> </a:t>
            </a:r>
            <a:r>
              <a:rPr lang="ru-RU" sz="2400" dirty="0" err="1"/>
              <a:t>інноваційні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ru-RU" sz="2400" dirty="0"/>
              <a:t> з </a:t>
            </a:r>
            <a:r>
              <a:rPr lang="ru-RU" sz="2400" dirty="0" err="1"/>
              <a:t>дітьми</a:t>
            </a:r>
            <a:r>
              <a:rPr lang="ru-RU" sz="2400" dirty="0"/>
              <a:t> в </a:t>
            </a:r>
            <a:r>
              <a:rPr lang="ru-RU" sz="2400" dirty="0" err="1"/>
              <a:t>підготовці</a:t>
            </a:r>
            <a:r>
              <a:rPr lang="ru-RU" sz="2400" dirty="0"/>
              <a:t> до </a:t>
            </a:r>
            <a:r>
              <a:rPr lang="ru-RU" sz="2400" dirty="0" err="1"/>
              <a:t>шкільного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3.2.  </a:t>
            </a:r>
            <a:r>
              <a:rPr lang="ru-RU" sz="2400" dirty="0" err="1"/>
              <a:t>Надалі</a:t>
            </a:r>
            <a:r>
              <a:rPr lang="ru-RU" sz="2400" dirty="0"/>
              <a:t> </a:t>
            </a:r>
            <a:r>
              <a:rPr lang="ru-RU" sz="2400" dirty="0" err="1"/>
              <a:t>продовжувати</a:t>
            </a:r>
            <a:r>
              <a:rPr lang="ru-RU" sz="2400" dirty="0"/>
              <a:t> </a:t>
            </a:r>
            <a:r>
              <a:rPr lang="ru-RU" sz="2400" dirty="0" err="1" smtClean="0"/>
              <a:t>співпрацю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початкової</a:t>
            </a:r>
            <a:r>
              <a:rPr lang="ru-RU" sz="2400" dirty="0" smtClean="0"/>
              <a:t> 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smtClean="0"/>
              <a:t>з </a:t>
            </a:r>
            <a:r>
              <a:rPr lang="ru-RU" sz="2400" dirty="0" err="1" smtClean="0"/>
              <a:t>дошкільним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підрозділом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3.3. Практичному </a:t>
            </a:r>
            <a:r>
              <a:rPr lang="ru-RU" sz="2400" dirty="0"/>
              <a:t>психологу </a:t>
            </a:r>
            <a:r>
              <a:rPr lang="ru-RU" sz="2400" dirty="0" err="1"/>
              <a:t>відстежувати</a:t>
            </a:r>
            <a:r>
              <a:rPr lang="ru-RU" sz="2400" dirty="0"/>
              <a:t> </a:t>
            </a:r>
            <a:r>
              <a:rPr lang="ru-RU" sz="2400" dirty="0" err="1"/>
              <a:t>психоемоційний</a:t>
            </a:r>
            <a:r>
              <a:rPr lang="ru-RU" sz="2400" dirty="0"/>
              <a:t> стан </a:t>
            </a:r>
            <a:r>
              <a:rPr lang="ru-RU" sz="2400" dirty="0" err="1"/>
              <a:t>дитини</a:t>
            </a:r>
            <a:r>
              <a:rPr lang="ru-RU" sz="2400" dirty="0"/>
              <a:t> та </a:t>
            </a:r>
            <a:r>
              <a:rPr lang="ru-RU" sz="2400" dirty="0" err="1"/>
              <a:t>готовність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6-ти </a:t>
            </a:r>
            <a:r>
              <a:rPr lang="ru-RU" sz="2400" dirty="0" err="1"/>
              <a:t>річного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до </a:t>
            </a:r>
            <a:r>
              <a:rPr lang="ru-RU" sz="2400" dirty="0" err="1"/>
              <a:t>школи</a:t>
            </a:r>
            <a:r>
              <a:rPr lang="ru-RU" sz="2400" dirty="0"/>
              <a:t>; </a:t>
            </a:r>
            <a:r>
              <a:rPr lang="ru-RU" sz="2400" dirty="0" err="1"/>
              <a:t>надавати</a:t>
            </a:r>
            <a:r>
              <a:rPr lang="ru-RU" sz="2400" dirty="0"/>
              <a:t> </a:t>
            </a:r>
            <a:r>
              <a:rPr lang="ru-RU" sz="2400" dirty="0" err="1"/>
              <a:t>вихователям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 smtClean="0"/>
              <a:t>4</a:t>
            </a:r>
            <a:r>
              <a:rPr lang="ru-RU" sz="2000" b="1" dirty="0"/>
              <a:t>. </a:t>
            </a:r>
            <a:r>
              <a:rPr lang="ru-RU" sz="2000" b="1" dirty="0" err="1"/>
              <a:t>Засвоєння</a:t>
            </a:r>
            <a:r>
              <a:rPr lang="ru-RU" sz="2000" b="1" dirty="0"/>
              <a:t> </a:t>
            </a:r>
            <a:r>
              <a:rPr lang="ru-RU" sz="2000" b="1" dirty="0" err="1"/>
              <a:t>вихованцями</a:t>
            </a:r>
            <a:r>
              <a:rPr lang="ru-RU" sz="2000" b="1" dirty="0"/>
              <a:t> </a:t>
            </a:r>
            <a:r>
              <a:rPr lang="ru-RU" sz="2000" b="1" dirty="0" err="1"/>
              <a:t>дошкільного</a:t>
            </a:r>
            <a:r>
              <a:rPr lang="ru-RU" sz="2000" b="1" dirty="0"/>
              <a:t> </a:t>
            </a:r>
            <a:r>
              <a:rPr lang="ru-RU" sz="2000" b="1" dirty="0" err="1"/>
              <a:t>підрозділу</a:t>
            </a:r>
            <a:r>
              <a:rPr lang="ru-RU" sz="2000" b="1" dirty="0"/>
              <a:t> Базового компоненту як Державного стандарту </a:t>
            </a:r>
            <a:r>
              <a:rPr lang="ru-RU" sz="2000" b="1" dirty="0" err="1"/>
              <a:t>дошкільної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. </a:t>
            </a:r>
            <a:br>
              <a:rPr lang="ru-RU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716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4.1.</a:t>
            </a:r>
            <a:r>
              <a:rPr lang="ru-RU" sz="1800" dirty="0"/>
              <a:t>	</a:t>
            </a:r>
            <a:r>
              <a:rPr lang="ru-RU" sz="1800" dirty="0" err="1"/>
              <a:t>Вважати</a:t>
            </a:r>
            <a:r>
              <a:rPr lang="ru-RU" sz="1800" dirty="0"/>
              <a:t> </a:t>
            </a:r>
            <a:r>
              <a:rPr lang="ru-RU" sz="1800" dirty="0" err="1"/>
              <a:t>освітню</a:t>
            </a:r>
            <a:r>
              <a:rPr lang="ru-RU" sz="1800" dirty="0"/>
              <a:t> роботу, </a:t>
            </a:r>
            <a:r>
              <a:rPr lang="ru-RU" sz="1800" dirty="0" err="1"/>
              <a:t>спрямовану</a:t>
            </a:r>
            <a:r>
              <a:rPr lang="ru-RU" sz="1800" dirty="0"/>
              <a:t>  на </a:t>
            </a:r>
            <a:r>
              <a:rPr lang="ru-RU" sz="1800" dirty="0" err="1"/>
              <a:t>розвиток</a:t>
            </a:r>
            <a:r>
              <a:rPr lang="ru-RU" sz="1800" dirty="0"/>
              <a:t> та </a:t>
            </a:r>
            <a:r>
              <a:rPr lang="ru-RU" sz="1800" dirty="0" err="1"/>
              <a:t>засвоєння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компетенцій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 за </a:t>
            </a:r>
            <a:r>
              <a:rPr lang="ru-RU" sz="1800" dirty="0" err="1"/>
              <a:t>вимогами</a:t>
            </a:r>
            <a:r>
              <a:rPr lang="ru-RU" sz="1800" dirty="0"/>
              <a:t> Базового компоненту </a:t>
            </a:r>
            <a:r>
              <a:rPr lang="ru-RU" sz="1800" dirty="0" err="1"/>
              <a:t>дошкільної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у </a:t>
            </a:r>
            <a:r>
              <a:rPr lang="ru-RU" sz="1800" dirty="0" smtClean="0"/>
              <a:t>2022 </a:t>
            </a:r>
            <a:r>
              <a:rPr lang="ru-RU" sz="1800" dirty="0"/>
              <a:t>– </a:t>
            </a:r>
            <a:r>
              <a:rPr lang="ru-RU" sz="1800" dirty="0" smtClean="0"/>
              <a:t>2023 </a:t>
            </a:r>
            <a:r>
              <a:rPr lang="ru-RU" sz="1800" dirty="0" err="1"/>
              <a:t>н.р</a:t>
            </a:r>
            <a:r>
              <a:rPr lang="ru-RU" sz="1800" dirty="0"/>
              <a:t>. </a:t>
            </a:r>
            <a:r>
              <a:rPr lang="ru-RU" sz="1800" dirty="0" err="1"/>
              <a:t>задовільною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4.2</a:t>
            </a:r>
            <a:r>
              <a:rPr lang="ru-RU" sz="1800" dirty="0"/>
              <a:t>.	</a:t>
            </a:r>
            <a:r>
              <a:rPr lang="ru-RU" sz="1800" dirty="0" err="1"/>
              <a:t>Вихователю</a:t>
            </a:r>
            <a:r>
              <a:rPr lang="ru-RU" sz="1800" dirty="0"/>
              <a:t> – методисту Пархоменко О.Ю.:</a:t>
            </a:r>
          </a:p>
          <a:p>
            <a:pPr marL="0" indent="0">
              <a:buNone/>
            </a:pPr>
            <a:r>
              <a:rPr lang="ru-RU" sz="1800" dirty="0" smtClean="0"/>
              <a:t>4.2.1</a:t>
            </a:r>
            <a:r>
              <a:rPr lang="ru-RU" sz="1800" dirty="0"/>
              <a:t>. </a:t>
            </a:r>
            <a:r>
              <a:rPr lang="ru-RU" sz="1800" dirty="0" err="1"/>
              <a:t>Посилити</a:t>
            </a:r>
            <a:r>
              <a:rPr lang="ru-RU" sz="1800" dirty="0"/>
              <a:t> </a:t>
            </a:r>
            <a:r>
              <a:rPr lang="ru-RU" sz="1800" dirty="0" err="1"/>
              <a:t>керівництво</a:t>
            </a:r>
            <a:r>
              <a:rPr lang="ru-RU" sz="1800" dirty="0"/>
              <a:t> і контроль за </a:t>
            </a:r>
            <a:r>
              <a:rPr lang="ru-RU" sz="1800" dirty="0" err="1"/>
              <a:t>виконанням</a:t>
            </a:r>
            <a:r>
              <a:rPr lang="ru-RU" sz="1800" dirty="0"/>
              <a:t> </a:t>
            </a:r>
            <a:r>
              <a:rPr lang="ru-RU" sz="1800" dirty="0" err="1"/>
              <a:t>пропозицій</a:t>
            </a:r>
            <a:r>
              <a:rPr lang="ru-RU" sz="1800" dirty="0"/>
              <a:t> та </a:t>
            </a:r>
            <a:r>
              <a:rPr lang="ru-RU" sz="1800" dirty="0" err="1"/>
              <a:t>усунення</a:t>
            </a:r>
            <a:r>
              <a:rPr lang="ru-RU" sz="1800" dirty="0"/>
              <a:t> </a:t>
            </a:r>
            <a:r>
              <a:rPr lang="ru-RU" sz="1800" dirty="0" err="1"/>
              <a:t>недоліків</a:t>
            </a:r>
            <a:r>
              <a:rPr lang="ru-RU" sz="1800" dirty="0"/>
              <a:t>, </a:t>
            </a:r>
            <a:r>
              <a:rPr lang="ru-RU" sz="1800" dirty="0" err="1"/>
              <a:t>виявлених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аналізу</a:t>
            </a:r>
            <a:r>
              <a:rPr lang="ru-RU" sz="1800" dirty="0"/>
              <a:t> </a:t>
            </a:r>
            <a:r>
              <a:rPr lang="ru-RU" sz="1800" dirty="0" err="1"/>
              <a:t>моніторингу</a:t>
            </a:r>
            <a:r>
              <a:rPr lang="ru-RU" sz="1800" dirty="0"/>
              <a:t> </a:t>
            </a:r>
            <a:r>
              <a:rPr lang="ru-RU" sz="1800" dirty="0" err="1"/>
              <a:t>показників</a:t>
            </a:r>
            <a:r>
              <a:rPr lang="ru-RU" sz="1800" dirty="0"/>
              <a:t> </a:t>
            </a:r>
            <a:r>
              <a:rPr lang="ru-RU" sz="1800" dirty="0" err="1"/>
              <a:t>компетенції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4.2.2</a:t>
            </a:r>
            <a:r>
              <a:rPr lang="ru-RU" sz="1800" dirty="0"/>
              <a:t>. </a:t>
            </a:r>
            <a:r>
              <a:rPr lang="ru-RU" sz="1800" dirty="0" err="1"/>
              <a:t>Своєчасно</a:t>
            </a:r>
            <a:r>
              <a:rPr lang="ru-RU" sz="1800" dirty="0"/>
              <a:t> </a:t>
            </a:r>
            <a:r>
              <a:rPr lang="ru-RU" sz="1800" dirty="0" err="1"/>
              <a:t>організовувати</a:t>
            </a:r>
            <a:r>
              <a:rPr lang="ru-RU" sz="1800" dirty="0"/>
              <a:t> </a:t>
            </a:r>
            <a:r>
              <a:rPr lang="ru-RU" sz="1800" dirty="0" err="1"/>
              <a:t>методичні</a:t>
            </a:r>
            <a:r>
              <a:rPr lang="ru-RU" sz="1800" dirty="0"/>
              <a:t> </a:t>
            </a:r>
            <a:r>
              <a:rPr lang="ru-RU" sz="1800" dirty="0" err="1"/>
              <a:t>дні</a:t>
            </a:r>
            <a:r>
              <a:rPr lang="ru-RU" sz="1800" dirty="0"/>
              <a:t> для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фахової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 педагогам в </a:t>
            </a:r>
            <a:r>
              <a:rPr lang="ru-RU" sz="1800" dirty="0" err="1"/>
              <a:t>опануванні</a:t>
            </a:r>
            <a:r>
              <a:rPr lang="ru-RU" sz="1800" dirty="0"/>
              <a:t> </a:t>
            </a:r>
            <a:r>
              <a:rPr lang="ru-RU" sz="1800" dirty="0" err="1"/>
              <a:t>проблемних</a:t>
            </a:r>
            <a:r>
              <a:rPr lang="ru-RU" sz="1800" dirty="0"/>
              <a:t> </a:t>
            </a:r>
            <a:r>
              <a:rPr lang="ru-RU" sz="1800" dirty="0" err="1"/>
              <a:t>питань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4.2.3</a:t>
            </a:r>
            <a:r>
              <a:rPr lang="ru-RU" sz="1800" dirty="0"/>
              <a:t>. </a:t>
            </a:r>
            <a:r>
              <a:rPr lang="ru-RU" sz="1800" dirty="0" err="1"/>
              <a:t>Здійснювати</a:t>
            </a:r>
            <a:r>
              <a:rPr lang="ru-RU" sz="1800" dirty="0"/>
              <a:t> </a:t>
            </a:r>
            <a:r>
              <a:rPr lang="ru-RU" sz="1800" dirty="0" err="1"/>
              <a:t>систематичний</a:t>
            </a:r>
            <a:r>
              <a:rPr lang="ru-RU" sz="1800" dirty="0"/>
              <a:t> контроль за </a:t>
            </a:r>
            <a:r>
              <a:rPr lang="ru-RU" sz="1800" dirty="0" err="1"/>
              <a:t>виконанням</a:t>
            </a:r>
            <a:r>
              <a:rPr lang="ru-RU" sz="1800" dirty="0"/>
              <a:t> перспективного плану </a:t>
            </a:r>
            <a:r>
              <a:rPr lang="ru-RU" sz="1800" dirty="0" err="1"/>
              <a:t>роботи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4.3</a:t>
            </a:r>
            <a:r>
              <a:rPr lang="ru-RU" sz="1800" dirty="0"/>
              <a:t>.	</a:t>
            </a:r>
            <a:r>
              <a:rPr lang="ru-RU" sz="1800" dirty="0" err="1"/>
              <a:t>Вихователям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 smtClean="0"/>
              <a:t>4.3.1</a:t>
            </a:r>
            <a:r>
              <a:rPr lang="ru-RU" sz="1800" dirty="0"/>
              <a:t>. </a:t>
            </a:r>
            <a:r>
              <a:rPr lang="ru-RU" sz="1800" dirty="0" err="1"/>
              <a:t>Удосконалити</a:t>
            </a:r>
            <a:r>
              <a:rPr lang="ru-RU" sz="1800" dirty="0"/>
              <a:t> </a:t>
            </a:r>
            <a:r>
              <a:rPr lang="ru-RU" sz="1800" dirty="0" err="1"/>
              <a:t>якість</a:t>
            </a:r>
            <a:r>
              <a:rPr lang="ru-RU" sz="1800" dirty="0"/>
              <a:t> </a:t>
            </a:r>
            <a:r>
              <a:rPr lang="ru-RU" sz="1800" dirty="0" err="1"/>
              <a:t>підготовки</a:t>
            </a:r>
            <a:r>
              <a:rPr lang="ru-RU" sz="1800" dirty="0"/>
              <a:t> до </a:t>
            </a:r>
            <a:r>
              <a:rPr lang="ru-RU" sz="1800" dirty="0" err="1"/>
              <a:t>організації</a:t>
            </a:r>
            <a:r>
              <a:rPr lang="ru-RU" sz="1800" dirty="0"/>
              <a:t> та </a:t>
            </a:r>
            <a:r>
              <a:rPr lang="ru-RU" sz="1800" dirty="0" err="1"/>
              <a:t>проведення</a:t>
            </a:r>
            <a:r>
              <a:rPr lang="ru-RU" sz="1800" dirty="0"/>
              <a:t> занять, </a:t>
            </a:r>
            <a:r>
              <a:rPr lang="ru-RU" sz="1800" dirty="0" err="1"/>
              <a:t>ігор</a:t>
            </a:r>
            <a:r>
              <a:rPr lang="ru-RU" sz="1800" dirty="0"/>
              <a:t>, </a:t>
            </a:r>
            <a:r>
              <a:rPr lang="ru-RU" sz="1800" dirty="0" err="1"/>
              <a:t>бесід</a:t>
            </a:r>
            <a:r>
              <a:rPr lang="ru-RU" sz="1800" dirty="0"/>
              <a:t> з </a:t>
            </a:r>
            <a:r>
              <a:rPr lang="ru-RU" sz="1800" dirty="0" err="1"/>
              <a:t>дітьми</a:t>
            </a:r>
            <a:r>
              <a:rPr lang="ru-RU" sz="1800" dirty="0"/>
              <a:t> за </a:t>
            </a:r>
            <a:r>
              <a:rPr lang="ru-RU" sz="1800" dirty="0" err="1"/>
              <a:t>освітніми</a:t>
            </a:r>
            <a:r>
              <a:rPr lang="ru-RU" sz="1800" dirty="0"/>
              <a:t> </a:t>
            </a:r>
            <a:r>
              <a:rPr lang="ru-RU" sz="1800" dirty="0" err="1"/>
              <a:t>напрямами</a:t>
            </a:r>
            <a:r>
              <a:rPr lang="ru-RU" sz="1800" dirty="0"/>
              <a:t> «</a:t>
            </a:r>
            <a:r>
              <a:rPr lang="ru-RU" sz="1800" dirty="0" err="1"/>
              <a:t>Мовлення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», «</a:t>
            </a:r>
            <a:r>
              <a:rPr lang="ru-RU" sz="1800" dirty="0" err="1"/>
              <a:t>Дитина</a:t>
            </a:r>
            <a:r>
              <a:rPr lang="ru-RU" sz="1800" dirty="0"/>
              <a:t> в сенсорно – </a:t>
            </a:r>
            <a:r>
              <a:rPr lang="ru-RU" sz="1800" dirty="0" err="1"/>
              <a:t>пізнавальному</a:t>
            </a:r>
            <a:r>
              <a:rPr lang="ru-RU" sz="1800" dirty="0"/>
              <a:t> </a:t>
            </a:r>
            <a:r>
              <a:rPr lang="ru-RU" sz="1800" dirty="0" err="1"/>
              <a:t>просторі</a:t>
            </a:r>
            <a:r>
              <a:rPr lang="ru-RU" sz="1800" dirty="0"/>
              <a:t>». </a:t>
            </a:r>
          </a:p>
          <a:p>
            <a:pPr marL="0" indent="0">
              <a:buNone/>
            </a:pPr>
            <a:r>
              <a:rPr lang="ru-RU" sz="1800" dirty="0" smtClean="0"/>
              <a:t>4.3.2</a:t>
            </a:r>
            <a:r>
              <a:rPr lang="ru-RU" sz="1800" dirty="0"/>
              <a:t>. У </a:t>
            </a:r>
            <a:r>
              <a:rPr lang="ru-RU" sz="1800" dirty="0" err="1"/>
              <a:t>разі</a:t>
            </a:r>
            <a:r>
              <a:rPr lang="ru-RU" sz="1800" dirty="0"/>
              <a:t> потреби, </a:t>
            </a:r>
            <a:r>
              <a:rPr lang="ru-RU" sz="1800" dirty="0" err="1"/>
              <a:t>проводити</a:t>
            </a:r>
            <a:r>
              <a:rPr lang="ru-RU" sz="1800" dirty="0"/>
              <a:t> </a:t>
            </a:r>
            <a:r>
              <a:rPr lang="ru-RU" sz="1800" dirty="0" err="1"/>
              <a:t>роз`яснювальну</a:t>
            </a:r>
            <a:r>
              <a:rPr lang="ru-RU" sz="1800" dirty="0"/>
              <a:t> роботу з батьками </a:t>
            </a:r>
            <a:r>
              <a:rPr lang="ru-RU" sz="1800" dirty="0" err="1"/>
              <a:t>вихованців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дітям</a:t>
            </a:r>
            <a:r>
              <a:rPr lang="ru-RU" sz="1800" dirty="0"/>
              <a:t> </a:t>
            </a:r>
            <a:r>
              <a:rPr lang="ru-RU" sz="1800" dirty="0" err="1"/>
              <a:t>своєчасної</a:t>
            </a:r>
            <a:r>
              <a:rPr lang="ru-RU" sz="1800" dirty="0"/>
              <a:t> </a:t>
            </a:r>
            <a:r>
              <a:rPr lang="ru-RU" sz="1800" dirty="0" err="1"/>
              <a:t>кваліфікованої</a:t>
            </a:r>
            <a:r>
              <a:rPr lang="ru-RU" sz="1800" dirty="0"/>
              <a:t> </a:t>
            </a:r>
            <a:r>
              <a:rPr lang="ru-RU" sz="1800" dirty="0" err="1"/>
              <a:t>логопедичної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4.3.3</a:t>
            </a:r>
            <a:r>
              <a:rPr lang="ru-RU" sz="1800" dirty="0"/>
              <a:t>. </a:t>
            </a:r>
            <a:r>
              <a:rPr lang="ru-RU" sz="1800" dirty="0" err="1"/>
              <a:t>Систематизувати</a:t>
            </a:r>
            <a:r>
              <a:rPr lang="ru-RU" sz="1800" dirty="0"/>
              <a:t> </a:t>
            </a:r>
            <a:r>
              <a:rPr lang="ru-RU" sz="1800" dirty="0" err="1"/>
              <a:t>дидактичний</a:t>
            </a:r>
            <a:r>
              <a:rPr lang="ru-RU" sz="1800" dirty="0"/>
              <a:t>, </a:t>
            </a:r>
            <a:r>
              <a:rPr lang="ru-RU" sz="1800" dirty="0" err="1"/>
              <a:t>ігровий</a:t>
            </a:r>
            <a:r>
              <a:rPr lang="ru-RU" sz="1800" dirty="0"/>
              <a:t>, </a:t>
            </a:r>
            <a:r>
              <a:rPr lang="ru-RU" sz="1800" dirty="0" err="1"/>
              <a:t>роздатковий</a:t>
            </a:r>
            <a:r>
              <a:rPr lang="ru-RU" sz="1800" dirty="0"/>
              <a:t> </a:t>
            </a:r>
            <a:r>
              <a:rPr lang="ru-RU" sz="1800" dirty="0" err="1"/>
              <a:t>матеріал</a:t>
            </a:r>
            <a:r>
              <a:rPr lang="ru-RU" sz="1800" dirty="0"/>
              <a:t> за </a:t>
            </a:r>
            <a:r>
              <a:rPr lang="ru-RU" sz="1800" dirty="0" err="1"/>
              <a:t>освітніми</a:t>
            </a:r>
            <a:r>
              <a:rPr lang="ru-RU" sz="1800" dirty="0"/>
              <a:t> </a:t>
            </a:r>
            <a:r>
              <a:rPr lang="ru-RU" sz="1800" dirty="0" err="1"/>
              <a:t>напрямами</a:t>
            </a:r>
            <a:r>
              <a:rPr lang="ru-RU" sz="1800" dirty="0"/>
              <a:t> Базового компоненту </a:t>
            </a:r>
            <a:r>
              <a:rPr lang="ru-RU" sz="1800" dirty="0" err="1"/>
              <a:t>дошкільної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12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sz="2400" dirty="0"/>
              <a:t>5.  Про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за 2022 – 2023 </a:t>
            </a:r>
            <a:r>
              <a:rPr lang="ru-RU" sz="2400" dirty="0" err="1"/>
              <a:t>н.р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1800" dirty="0" smtClean="0"/>
              <a:t>5.1</a:t>
            </a:r>
            <a:r>
              <a:rPr lang="ru-RU" sz="1800" dirty="0"/>
              <a:t>. Лисенко Ю.Г., </a:t>
            </a:r>
            <a:r>
              <a:rPr lang="ru-RU" sz="1800" dirty="0" err="1"/>
              <a:t>в.о</a:t>
            </a:r>
            <a:r>
              <a:rPr lang="ru-RU" sz="1800" dirty="0"/>
              <a:t>. заступника директора з НВР:</a:t>
            </a:r>
            <a:br>
              <a:rPr lang="ru-RU" sz="1800" dirty="0"/>
            </a:br>
            <a:r>
              <a:rPr lang="ru-RU" sz="1800" dirty="0" smtClean="0"/>
              <a:t>5.1.2. </a:t>
            </a:r>
            <a:r>
              <a:rPr lang="ru-RU" sz="1800" dirty="0" err="1"/>
              <a:t>Скласти</a:t>
            </a:r>
            <a:r>
              <a:rPr lang="ru-RU" sz="1800" dirty="0"/>
              <a:t> план </a:t>
            </a:r>
            <a:r>
              <a:rPr lang="ru-RU" sz="1800" dirty="0" err="1"/>
              <a:t>виховної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на </a:t>
            </a:r>
            <a:r>
              <a:rPr lang="uk-UA" sz="1800" dirty="0" smtClean="0"/>
              <a:t>2023-2024 </a:t>
            </a:r>
            <a:r>
              <a:rPr lang="uk-UA" sz="1800" dirty="0" err="1" smtClean="0"/>
              <a:t>н.р</a:t>
            </a:r>
            <a:r>
              <a:rPr lang="uk-UA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і довести </a:t>
            </a:r>
            <a:r>
              <a:rPr lang="ru-RU" sz="1800" dirty="0" err="1"/>
              <a:t>його</a:t>
            </a:r>
            <a:r>
              <a:rPr lang="ru-RU" sz="1800" dirty="0"/>
              <a:t> до </a:t>
            </a:r>
            <a:r>
              <a:rPr lang="ru-RU" sz="1800" dirty="0" err="1"/>
              <a:t>відома</a:t>
            </a:r>
            <a:r>
              <a:rPr lang="ru-RU" sz="1800" dirty="0"/>
              <a:t> </a:t>
            </a:r>
            <a:r>
              <a:rPr lang="ru-RU" sz="1800" dirty="0" err="1"/>
              <a:t>класних</a:t>
            </a:r>
            <a:r>
              <a:rPr lang="ru-RU" sz="1800" dirty="0"/>
              <a:t> </a:t>
            </a:r>
            <a:r>
              <a:rPr lang="ru-RU" sz="1800" dirty="0" err="1"/>
              <a:t>керівників</a:t>
            </a:r>
            <a:r>
              <a:rPr lang="ru-RU" sz="1800" dirty="0"/>
              <a:t> </a:t>
            </a:r>
            <a:r>
              <a:rPr lang="ru-RU" sz="1800" dirty="0" smtClean="0"/>
              <a:t>до  01.09.2023р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5.2</a:t>
            </a:r>
            <a:r>
              <a:rPr lang="ru-RU" sz="1800" dirty="0"/>
              <a:t>. </a:t>
            </a:r>
            <a:r>
              <a:rPr lang="ru-RU" sz="1800" dirty="0" err="1"/>
              <a:t>Мордовець</a:t>
            </a:r>
            <a:r>
              <a:rPr lang="ru-RU" sz="1800" dirty="0"/>
              <a:t> Г.О., </a:t>
            </a:r>
            <a:r>
              <a:rPr lang="ru-RU" sz="1800" dirty="0" err="1"/>
              <a:t>керівнику</a:t>
            </a:r>
            <a:r>
              <a:rPr lang="ru-RU" sz="1800" dirty="0"/>
              <a:t> ШМО </a:t>
            </a:r>
            <a:r>
              <a:rPr lang="ru-RU" sz="1800" dirty="0" err="1"/>
              <a:t>вчителів</a:t>
            </a:r>
            <a:r>
              <a:rPr lang="ru-RU" sz="1800" dirty="0"/>
              <a:t> </a:t>
            </a:r>
            <a:r>
              <a:rPr lang="ru-RU" sz="1800" dirty="0" err="1"/>
              <a:t>початкових</a:t>
            </a:r>
            <a:r>
              <a:rPr lang="ru-RU" sz="1800" dirty="0"/>
              <a:t> </a:t>
            </a:r>
            <a:r>
              <a:rPr lang="ru-RU" sz="1800" dirty="0" err="1"/>
              <a:t>класів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 smtClean="0"/>
              <a:t>5.2.1</a:t>
            </a:r>
            <a:r>
              <a:rPr lang="ru-RU" sz="1800" dirty="0"/>
              <a:t>. Провести ШМО і довести </a:t>
            </a:r>
            <a:r>
              <a:rPr lang="ru-RU" sz="1800" dirty="0" err="1"/>
              <a:t>результативність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планів</a:t>
            </a:r>
            <a:r>
              <a:rPr lang="ru-RU" sz="1800" dirty="0"/>
              <a:t> і </a:t>
            </a:r>
            <a:r>
              <a:rPr lang="ru-RU" sz="1800" dirty="0" err="1"/>
              <a:t>програм</a:t>
            </a:r>
            <a:r>
              <a:rPr lang="ru-RU" sz="1800" dirty="0"/>
              <a:t> до </a:t>
            </a:r>
            <a:r>
              <a:rPr lang="ru-RU" sz="1800" dirty="0" err="1"/>
              <a:t>вчителів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 smtClean="0"/>
              <a:t>5.2.2</a:t>
            </a:r>
            <a:r>
              <a:rPr lang="ru-RU" sz="1800" dirty="0"/>
              <a:t>. </a:t>
            </a:r>
            <a:r>
              <a:rPr lang="ru-RU" sz="1800" dirty="0" err="1"/>
              <a:t>Розробити</a:t>
            </a:r>
            <a:r>
              <a:rPr lang="ru-RU" sz="1800" dirty="0"/>
              <a:t> </a:t>
            </a:r>
            <a:r>
              <a:rPr lang="ru-RU" sz="1800" dirty="0" err="1"/>
              <a:t>рекомендації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покращення</a:t>
            </a:r>
            <a:r>
              <a:rPr lang="ru-RU" sz="1800" dirty="0"/>
              <a:t>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предметів</a:t>
            </a:r>
            <a:r>
              <a:rPr lang="ru-RU" sz="1800" dirty="0"/>
              <a:t> </a:t>
            </a:r>
            <a:r>
              <a:rPr lang="ru-RU" sz="1800" dirty="0" err="1"/>
              <a:t>інваріантної</a:t>
            </a:r>
            <a:r>
              <a:rPr lang="ru-RU" sz="1800" dirty="0"/>
              <a:t> </a:t>
            </a:r>
            <a:r>
              <a:rPr lang="ru-RU" sz="1800" dirty="0" err="1"/>
              <a:t>складової</a:t>
            </a:r>
            <a:r>
              <a:rPr lang="ru-RU" sz="1800" dirty="0"/>
              <a:t> </a:t>
            </a:r>
            <a:r>
              <a:rPr lang="ru-RU" sz="1800" dirty="0" err="1"/>
              <a:t>робочого</a:t>
            </a:r>
            <a:r>
              <a:rPr lang="ru-RU" sz="1800" dirty="0"/>
              <a:t> </a:t>
            </a:r>
            <a:r>
              <a:rPr lang="ru-RU" sz="1800" dirty="0" err="1"/>
              <a:t>навчального</a:t>
            </a:r>
            <a:r>
              <a:rPr lang="ru-RU" sz="1800" dirty="0"/>
              <a:t> </a:t>
            </a:r>
            <a:r>
              <a:rPr lang="ru-RU" sz="1800" dirty="0" smtClean="0"/>
              <a:t>плану.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5.3</a:t>
            </a:r>
            <a:r>
              <a:rPr lang="ru-RU" sz="1800" dirty="0"/>
              <a:t>. </a:t>
            </a:r>
            <a:r>
              <a:rPr lang="ru-RU" sz="1800" dirty="0" err="1"/>
              <a:t>Бурцевій</a:t>
            </a:r>
            <a:r>
              <a:rPr lang="ru-RU" sz="1800" dirty="0"/>
              <a:t> Н.Л., </a:t>
            </a:r>
            <a:r>
              <a:rPr lang="ru-RU" sz="1800" dirty="0" err="1"/>
              <a:t>Мордовець</a:t>
            </a:r>
            <a:r>
              <a:rPr lang="ru-RU" sz="1800" dirty="0"/>
              <a:t> Г.О., Юрченко І.Д., </a:t>
            </a:r>
            <a:r>
              <a:rPr lang="ru-RU" sz="1800" dirty="0" err="1"/>
              <a:t>Здоровцовій</a:t>
            </a:r>
            <a:r>
              <a:rPr lang="ru-RU" sz="1800" dirty="0"/>
              <a:t> О.В., Лисенко Ю.Г., </a:t>
            </a:r>
            <a:r>
              <a:rPr lang="ru-RU" sz="1800" dirty="0" err="1"/>
              <a:t>Суслопаровій</a:t>
            </a:r>
            <a:r>
              <a:rPr lang="ru-RU" sz="1800" dirty="0"/>
              <a:t> Т.М., </a:t>
            </a:r>
            <a:r>
              <a:rPr lang="ru-RU" sz="1800" dirty="0" err="1"/>
              <a:t>вчителям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 smtClean="0"/>
              <a:t>5.3.1</a:t>
            </a:r>
            <a:r>
              <a:rPr lang="ru-RU" sz="1800" dirty="0"/>
              <a:t>.  </a:t>
            </a:r>
            <a:r>
              <a:rPr lang="ru-RU" sz="1800" dirty="0" err="1"/>
              <a:t>Узяти</a:t>
            </a:r>
            <a:r>
              <a:rPr lang="ru-RU" sz="1800" dirty="0"/>
              <a:t> до </a:t>
            </a:r>
            <a:r>
              <a:rPr lang="ru-RU" sz="1800" dirty="0" err="1"/>
              <a:t>уваги</a:t>
            </a:r>
            <a:r>
              <a:rPr lang="ru-RU" sz="1800" dirty="0"/>
              <a:t> </a:t>
            </a:r>
            <a:r>
              <a:rPr lang="ru-RU" sz="1800" dirty="0" err="1"/>
              <a:t>інформацію</a:t>
            </a:r>
            <a:r>
              <a:rPr lang="ru-RU" sz="1800" dirty="0"/>
              <a:t> про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 </a:t>
            </a:r>
            <a:r>
              <a:rPr lang="ru-RU" sz="1800" dirty="0" smtClean="0"/>
              <a:t>у  </a:t>
            </a:r>
            <a:r>
              <a:rPr lang="ru-RU" sz="1800" dirty="0"/>
              <a:t>2022-2023  </a:t>
            </a:r>
            <a:r>
              <a:rPr lang="ru-RU" sz="1800" dirty="0" err="1"/>
              <a:t>навчального</a:t>
            </a:r>
            <a:r>
              <a:rPr lang="ru-RU" sz="1800" dirty="0"/>
              <a:t> року.</a:t>
            </a:r>
            <a:br>
              <a:rPr lang="ru-RU" sz="1800" dirty="0"/>
            </a:br>
            <a:r>
              <a:rPr lang="ru-RU" sz="1800" dirty="0" smtClean="0"/>
              <a:t>5.3.2</a:t>
            </a:r>
            <a:r>
              <a:rPr lang="ru-RU" sz="1800" dirty="0"/>
              <a:t>. У </a:t>
            </a:r>
            <a:r>
              <a:rPr lang="ru-RU" sz="1800" dirty="0" err="1"/>
              <a:t>своїй</a:t>
            </a:r>
            <a:r>
              <a:rPr lang="ru-RU" sz="1800" dirty="0"/>
              <a:t> </a:t>
            </a:r>
            <a:r>
              <a:rPr lang="ru-RU" sz="1800" dirty="0" err="1"/>
              <a:t>роботі</a:t>
            </a:r>
            <a:r>
              <a:rPr lang="ru-RU" sz="1800" dirty="0"/>
              <a:t> </a:t>
            </a:r>
            <a:r>
              <a:rPr lang="ru-RU" sz="1800" dirty="0" err="1"/>
              <a:t>керуватися</a:t>
            </a:r>
            <a:r>
              <a:rPr lang="ru-RU" sz="1800" dirty="0"/>
              <a:t> </a:t>
            </a:r>
            <a:r>
              <a:rPr lang="ru-RU" sz="1800" dirty="0" err="1"/>
              <a:t>державними</a:t>
            </a:r>
            <a:r>
              <a:rPr lang="ru-RU" sz="1800" dirty="0"/>
              <a:t> </a:t>
            </a:r>
            <a:r>
              <a:rPr lang="ru-RU" sz="1800" dirty="0" err="1"/>
              <a:t>предметними</a:t>
            </a:r>
            <a:r>
              <a:rPr lang="ru-RU" sz="1800" dirty="0"/>
              <a:t> </a:t>
            </a:r>
            <a:r>
              <a:rPr lang="ru-RU" sz="1800" dirty="0" err="1"/>
              <a:t>програмами</a:t>
            </a:r>
            <a:r>
              <a:rPr lang="ru-RU" sz="1800" dirty="0"/>
              <a:t>, </a:t>
            </a:r>
            <a:r>
              <a:rPr lang="ru-RU" sz="1800" dirty="0" err="1"/>
              <a:t>інструктивно-методичними</a:t>
            </a:r>
            <a:r>
              <a:rPr lang="ru-RU" sz="1800" dirty="0"/>
              <a:t> </a:t>
            </a:r>
            <a:r>
              <a:rPr lang="ru-RU" sz="1800" dirty="0" err="1"/>
              <a:t>рекомендаціями</a:t>
            </a:r>
            <a:r>
              <a:rPr lang="ru-RU" sz="1800" dirty="0"/>
              <a:t> МОН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шкільних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 у </a:t>
            </a:r>
            <a:r>
              <a:rPr lang="ru-RU" sz="1800" dirty="0" smtClean="0"/>
              <a:t>2023-2024 </a:t>
            </a:r>
            <a:r>
              <a:rPr lang="ru-RU" sz="1800" dirty="0" err="1"/>
              <a:t>н.р</a:t>
            </a:r>
            <a:r>
              <a:rPr lang="ru-RU" sz="1800" dirty="0"/>
              <a:t>, </a:t>
            </a:r>
            <a:r>
              <a:rPr lang="ru-RU" sz="1800" dirty="0" err="1"/>
              <a:t>методичним</a:t>
            </a:r>
            <a:r>
              <a:rPr lang="ru-RU" sz="1800" dirty="0"/>
              <a:t> листом «</a:t>
            </a:r>
            <a:r>
              <a:rPr lang="ru-RU" sz="1800" dirty="0" err="1"/>
              <a:t>Орієнтовні</a:t>
            </a:r>
            <a:r>
              <a:rPr lang="ru-RU" sz="1800" dirty="0"/>
              <a:t> </a:t>
            </a:r>
            <a:r>
              <a:rPr lang="ru-RU" sz="1800" dirty="0" err="1"/>
              <a:t>вимоги</a:t>
            </a:r>
            <a:r>
              <a:rPr lang="ru-RU" sz="1800" dirty="0"/>
              <a:t> до </a:t>
            </a:r>
            <a:r>
              <a:rPr lang="ru-RU" sz="1800" dirty="0" err="1"/>
              <a:t>усного</a:t>
            </a:r>
            <a:r>
              <a:rPr lang="ru-RU" sz="1800" dirty="0"/>
              <a:t> і </a:t>
            </a:r>
            <a:r>
              <a:rPr lang="ru-RU" sz="1800" dirty="0" err="1"/>
              <a:t>писемного</a:t>
            </a:r>
            <a:r>
              <a:rPr lang="ru-RU" sz="1800" dirty="0"/>
              <a:t> </a:t>
            </a:r>
            <a:r>
              <a:rPr lang="ru-RU" sz="1800" dirty="0" err="1"/>
              <a:t>мовлення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та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письмових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і </a:t>
            </a:r>
            <a:r>
              <a:rPr lang="ru-RU" sz="1800" dirty="0" err="1"/>
              <a:t>перевірки</a:t>
            </a:r>
            <a:r>
              <a:rPr lang="ru-RU" sz="1800" dirty="0"/>
              <a:t> </a:t>
            </a:r>
            <a:r>
              <a:rPr lang="ru-RU" sz="1800" dirty="0" err="1"/>
              <a:t>зошитів</a:t>
            </a:r>
            <a:r>
              <a:rPr lang="ru-RU" sz="1800" dirty="0"/>
              <a:t>»,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критеріями</a:t>
            </a:r>
            <a:r>
              <a:rPr lang="ru-RU" sz="1800" dirty="0"/>
              <a:t> </a:t>
            </a:r>
            <a:r>
              <a:rPr lang="ru-RU" sz="1800" dirty="0" err="1"/>
              <a:t>оцінювання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досягнень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у </a:t>
            </a:r>
            <a:r>
              <a:rPr lang="ru-RU" sz="1800" dirty="0" err="1"/>
              <a:t>системі</a:t>
            </a:r>
            <a:r>
              <a:rPr lang="ru-RU" sz="1800" dirty="0"/>
              <a:t> </a:t>
            </a:r>
            <a:r>
              <a:rPr lang="ru-RU" sz="1800" dirty="0" err="1"/>
              <a:t>загальної</a:t>
            </a:r>
            <a:r>
              <a:rPr lang="ru-RU" sz="1800" dirty="0"/>
              <a:t> </a:t>
            </a:r>
            <a:r>
              <a:rPr lang="ru-RU" sz="1800" dirty="0" err="1"/>
              <a:t>середньої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розробленими</a:t>
            </a:r>
            <a:r>
              <a:rPr lang="ru-RU" sz="1800" dirty="0"/>
              <a:t> на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</a:t>
            </a:r>
            <a:r>
              <a:rPr lang="ru-RU" sz="1800" dirty="0" err="1"/>
              <a:t>колегії</a:t>
            </a:r>
            <a:r>
              <a:rPr lang="ru-RU" sz="1800" dirty="0"/>
              <a:t> МОН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5.4</a:t>
            </a:r>
            <a:r>
              <a:rPr lang="ru-RU" sz="1800" dirty="0"/>
              <a:t>.  </a:t>
            </a:r>
            <a:r>
              <a:rPr lang="ru-RU" sz="1800" dirty="0" err="1"/>
              <a:t>Класним</a:t>
            </a:r>
            <a:r>
              <a:rPr lang="ru-RU" sz="1800" dirty="0"/>
              <a:t> </a:t>
            </a:r>
            <a:r>
              <a:rPr lang="ru-RU" sz="1800" dirty="0" err="1"/>
              <a:t>керівникам</a:t>
            </a:r>
            <a:r>
              <a:rPr lang="ru-RU" sz="1800" dirty="0"/>
              <a:t> </a:t>
            </a:r>
            <a:r>
              <a:rPr lang="ru-RU" sz="1800" dirty="0" err="1"/>
              <a:t>початкової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в он-</a:t>
            </a:r>
            <a:r>
              <a:rPr lang="ru-RU" sz="1800" dirty="0" err="1"/>
              <a:t>лайн</a:t>
            </a:r>
            <a:r>
              <a:rPr lang="ru-RU" sz="1800" dirty="0"/>
              <a:t> </a:t>
            </a:r>
            <a:r>
              <a:rPr lang="ru-RU" sz="1800" dirty="0" err="1"/>
              <a:t>форматі</a:t>
            </a:r>
            <a:r>
              <a:rPr lang="ru-RU" sz="1800" dirty="0"/>
              <a:t> </a:t>
            </a:r>
            <a:r>
              <a:rPr lang="ru-RU" sz="1800" dirty="0" err="1"/>
              <a:t>ознайомити</a:t>
            </a:r>
            <a:r>
              <a:rPr lang="ru-RU" sz="1800" dirty="0"/>
              <a:t> </a:t>
            </a:r>
            <a:r>
              <a:rPr lang="ru-RU" sz="1800" dirty="0" err="1"/>
              <a:t>батьків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результатами </a:t>
            </a:r>
            <a:r>
              <a:rPr lang="ru-RU" sz="1800" dirty="0" err="1"/>
              <a:t>успішності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</a:t>
            </a:r>
            <a:r>
              <a:rPr lang="ru-RU" sz="1800" dirty="0" smtClean="0"/>
              <a:t>за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та </a:t>
            </a:r>
            <a:r>
              <a:rPr lang="ru-RU" sz="1800" dirty="0" err="1"/>
              <a:t>недоліками</a:t>
            </a:r>
            <a:r>
              <a:rPr lang="ru-RU" sz="1800" dirty="0"/>
              <a:t> до </a:t>
            </a:r>
            <a:r>
              <a:rPr lang="ru-RU" sz="1800" dirty="0" smtClean="0"/>
              <a:t>01.06.2023 </a:t>
            </a:r>
            <a:r>
              <a:rPr lang="ru-RU" sz="1800" dirty="0"/>
              <a:t>р.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6. Аналіз </a:t>
            </a:r>
            <a:r>
              <a:rPr lang="ru-RU" sz="2400" b="1" dirty="0" err="1"/>
              <a:t>відвідування</a:t>
            </a:r>
            <a:r>
              <a:rPr lang="ru-RU" sz="2400" b="1" dirty="0"/>
              <a:t> </a:t>
            </a:r>
            <a:r>
              <a:rPr lang="ru-RU" sz="2400" b="1" dirty="0" err="1"/>
              <a:t>вихованцями</a:t>
            </a:r>
            <a:r>
              <a:rPr lang="ru-RU" sz="2400" b="1" dirty="0"/>
              <a:t>  закладу </a:t>
            </a:r>
            <a:r>
              <a:rPr lang="ru-RU" sz="2400" b="1" dirty="0" err="1"/>
              <a:t>освіти</a:t>
            </a:r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82341"/>
            <a:ext cx="867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6.1</a:t>
            </a:r>
            <a:r>
              <a:rPr lang="ru-RU" sz="2400" dirty="0"/>
              <a:t>. Педагогам: </a:t>
            </a:r>
          </a:p>
          <a:p>
            <a:r>
              <a:rPr lang="ru-RU" sz="2400" dirty="0" smtClean="0"/>
              <a:t>6.1.1</a:t>
            </a:r>
            <a:r>
              <a:rPr lang="ru-RU" sz="2400" dirty="0"/>
              <a:t>. </a:t>
            </a:r>
            <a:r>
              <a:rPr lang="ru-RU" sz="2400" dirty="0" err="1" smtClean="0"/>
              <a:t>Забезпечувати</a:t>
            </a:r>
            <a:r>
              <a:rPr lang="ru-RU" sz="2400" dirty="0" smtClean="0"/>
              <a:t> </a:t>
            </a:r>
            <a:r>
              <a:rPr lang="ru-RU" sz="2400" dirty="0"/>
              <a:t>контроль за </a:t>
            </a:r>
            <a:r>
              <a:rPr lang="ru-RU" sz="2400" dirty="0" err="1"/>
              <a:t>відвідуванням</a:t>
            </a:r>
            <a:r>
              <a:rPr lang="ru-RU" sz="2400" dirty="0"/>
              <a:t> </a:t>
            </a:r>
            <a:r>
              <a:rPr lang="ru-RU" sz="2400" dirty="0" err="1"/>
              <a:t>вихованцями</a:t>
            </a:r>
            <a:r>
              <a:rPr lang="ru-RU" sz="2400" dirty="0"/>
              <a:t> 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smtClean="0"/>
              <a:t>занять.                        </a:t>
            </a:r>
            <a:r>
              <a:rPr lang="ru-RU" sz="2400" dirty="0" err="1" smtClean="0"/>
              <a:t>Постійно</a:t>
            </a:r>
            <a:endParaRPr lang="ru-RU" sz="2400" dirty="0"/>
          </a:p>
          <a:p>
            <a:r>
              <a:rPr lang="ru-RU" sz="2400" dirty="0" smtClean="0"/>
              <a:t>6. 1.2</a:t>
            </a:r>
            <a:r>
              <a:rPr lang="ru-RU" sz="2400" dirty="0"/>
              <a:t>.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відсутності</a:t>
            </a:r>
            <a:r>
              <a:rPr lang="ru-RU" sz="2400" dirty="0"/>
              <a:t>  </a:t>
            </a:r>
            <a:r>
              <a:rPr lang="ru-RU" sz="2400" dirty="0" err="1"/>
              <a:t>терміново</a:t>
            </a:r>
            <a:r>
              <a:rPr lang="ru-RU" sz="2400" dirty="0"/>
              <a:t> </a:t>
            </a:r>
            <a:r>
              <a:rPr lang="ru-RU" sz="2400" dirty="0" err="1"/>
              <a:t>з’ясовувати</a:t>
            </a:r>
            <a:r>
              <a:rPr lang="ru-RU" sz="2400" dirty="0"/>
              <a:t> причину.</a:t>
            </a:r>
          </a:p>
          <a:p>
            <a:r>
              <a:rPr lang="ru-RU" sz="2400" dirty="0" smtClean="0"/>
              <a:t>                                                                                 </a:t>
            </a:r>
            <a:r>
              <a:rPr lang="ru-RU" sz="2400" dirty="0" err="1" smtClean="0"/>
              <a:t>Постійно</a:t>
            </a:r>
            <a:endParaRPr lang="ru-RU" sz="2400" dirty="0"/>
          </a:p>
          <a:p>
            <a:r>
              <a:rPr lang="ru-RU" sz="2400" dirty="0" smtClean="0"/>
              <a:t>6.2</a:t>
            </a:r>
            <a:r>
              <a:rPr lang="ru-RU" sz="2400" dirty="0"/>
              <a:t>.  Пархоменко О.Ю., Лисенко Ю.Г.  </a:t>
            </a:r>
            <a:r>
              <a:rPr lang="ru-RU" sz="2400" dirty="0" err="1"/>
              <a:t>тримати</a:t>
            </a:r>
            <a:r>
              <a:rPr lang="ru-RU" sz="2400" dirty="0"/>
              <a:t> на </a:t>
            </a:r>
            <a:r>
              <a:rPr lang="ru-RU" sz="2400" dirty="0" err="1"/>
              <a:t>контролі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вихованцями</a:t>
            </a:r>
            <a:r>
              <a:rPr lang="ru-RU" sz="2400" dirty="0"/>
              <a:t>  </a:t>
            </a:r>
            <a:r>
              <a:rPr lang="ru-RU" sz="2400" dirty="0" err="1"/>
              <a:t>навчальних</a:t>
            </a:r>
            <a:r>
              <a:rPr lang="ru-RU" sz="2400" dirty="0"/>
              <a:t> занять.                                                                                                </a:t>
            </a:r>
          </a:p>
          <a:p>
            <a:r>
              <a:rPr lang="ru-RU" sz="2400" dirty="0" smtClean="0"/>
              <a:t>                       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7. Про </a:t>
            </a:r>
            <a:r>
              <a:rPr lang="ru-RU" sz="2800" dirty="0" err="1"/>
              <a:t>підсумки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екскурсій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0534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7.1</a:t>
            </a:r>
            <a:r>
              <a:rPr lang="ru-RU" dirty="0"/>
              <a:t>.	Учителям 1-4-х </a:t>
            </a:r>
            <a:r>
              <a:rPr lang="ru-RU" dirty="0" err="1"/>
              <a:t>класів</a:t>
            </a:r>
            <a:r>
              <a:rPr lang="ru-RU" dirty="0"/>
              <a:t>:</a:t>
            </a:r>
          </a:p>
          <a:p>
            <a:r>
              <a:rPr lang="ru-RU" dirty="0" smtClean="0"/>
              <a:t>7.1.1</a:t>
            </a:r>
            <a:r>
              <a:rPr lang="ru-RU" dirty="0"/>
              <a:t>	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в онлайн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того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;</a:t>
            </a:r>
          </a:p>
          <a:p>
            <a:r>
              <a:rPr lang="ru-RU" dirty="0" smtClean="0"/>
              <a:t>7.1.2</a:t>
            </a:r>
            <a:r>
              <a:rPr lang="ru-RU" dirty="0"/>
              <a:t>	</a:t>
            </a:r>
            <a:r>
              <a:rPr lang="ru-RU" dirty="0" err="1"/>
              <a:t>Робити</a:t>
            </a:r>
            <a:r>
              <a:rPr lang="ru-RU" dirty="0"/>
              <a:t> записи у </a:t>
            </a:r>
            <a:r>
              <a:rPr lang="ru-RU" dirty="0" err="1"/>
              <a:t>класних</a:t>
            </a:r>
            <a:r>
              <a:rPr lang="ru-RU" dirty="0"/>
              <a:t> журналах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екскурсій</a:t>
            </a:r>
            <a:r>
              <a:rPr lang="ru-RU" dirty="0"/>
              <a:t> в 1-4-х </a:t>
            </a:r>
            <a:r>
              <a:rPr lang="ru-RU" dirty="0" err="1"/>
              <a:t>кл</a:t>
            </a:r>
            <a:r>
              <a:rPr lang="ru-RU" dirty="0"/>
              <a:t>.  </a:t>
            </a:r>
            <a:r>
              <a:rPr lang="ru-RU" dirty="0" err="1"/>
              <a:t>закладі</a:t>
            </a:r>
            <a:r>
              <a:rPr lang="ru-RU" dirty="0"/>
              <a:t>.</a:t>
            </a:r>
          </a:p>
          <a:p>
            <a:r>
              <a:rPr lang="ru-RU" dirty="0" smtClean="0"/>
              <a:t>7.2</a:t>
            </a:r>
            <a:r>
              <a:rPr lang="ru-RU" dirty="0"/>
              <a:t>.	Лисенко Ю.Г., </a:t>
            </a:r>
            <a:r>
              <a:rPr lang="ru-RU" dirty="0" err="1"/>
              <a:t>в.о</a:t>
            </a:r>
            <a:r>
              <a:rPr lang="ru-RU" dirty="0"/>
              <a:t>. заступника директора з НВР:</a:t>
            </a:r>
          </a:p>
          <a:p>
            <a:r>
              <a:rPr lang="ru-RU" dirty="0" smtClean="0"/>
              <a:t>7.2.1</a:t>
            </a:r>
            <a:r>
              <a:rPr lang="ru-RU" dirty="0"/>
              <a:t>	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поповненню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веб </a:t>
            </a:r>
            <a:r>
              <a:rPr lang="ru-RU" dirty="0" err="1"/>
              <a:t>сайтів</a:t>
            </a:r>
            <a:r>
              <a:rPr lang="ru-RU" dirty="0"/>
              <a:t> з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ідеями</a:t>
            </a:r>
            <a:r>
              <a:rPr lang="ru-RU" dirty="0"/>
              <a:t> онлайн </a:t>
            </a:r>
            <a:r>
              <a:rPr lang="ru-RU" dirty="0" err="1"/>
              <a:t>екскурсій</a:t>
            </a:r>
            <a:r>
              <a:rPr lang="ru-RU" dirty="0"/>
              <a:t>.</a:t>
            </a:r>
          </a:p>
          <a:p>
            <a:r>
              <a:rPr lang="ru-RU" dirty="0"/>
              <a:t>      </a:t>
            </a:r>
            <a:r>
              <a:rPr lang="ru-RU" dirty="0" smtClean="0"/>
              <a:t>7.3</a:t>
            </a:r>
            <a:r>
              <a:rPr lang="ru-RU" dirty="0"/>
              <a:t>.   </a:t>
            </a:r>
            <a:r>
              <a:rPr lang="ru-RU" dirty="0" err="1"/>
              <a:t>Здоровцовій</a:t>
            </a:r>
            <a:r>
              <a:rPr lang="ru-RU" dirty="0"/>
              <a:t> </a:t>
            </a:r>
            <a:r>
              <a:rPr lang="ru-RU" dirty="0" err="1"/>
              <a:t>О.В.розмістити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Про  аналіз </a:t>
            </a:r>
            <a:r>
              <a:rPr lang="ru-RU" b="1" dirty="0" err="1"/>
              <a:t>роботи</a:t>
            </a:r>
            <a:r>
              <a:rPr lang="ru-RU" b="1" dirty="0"/>
              <a:t> з охорони </a:t>
            </a:r>
            <a:r>
              <a:rPr lang="ru-RU" b="1" dirty="0" err="1"/>
              <a:t>праці</a:t>
            </a:r>
            <a:r>
              <a:rPr lang="ru-RU" b="1" dirty="0"/>
              <a:t> та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ru-RU" b="1" dirty="0" err="1"/>
              <a:t>життєдіяльності</a:t>
            </a:r>
            <a:r>
              <a:rPr lang="ru-RU" b="1" dirty="0"/>
              <a:t> </a:t>
            </a:r>
            <a:r>
              <a:rPr lang="ru-RU" b="1" dirty="0" smtClean="0"/>
              <a:t>за </a:t>
            </a:r>
            <a:r>
              <a:rPr lang="ru-RU" b="1" dirty="0"/>
              <a:t>2022 – </a:t>
            </a:r>
            <a:r>
              <a:rPr lang="ru-RU" b="1" dirty="0" smtClean="0"/>
              <a:t>2023 </a:t>
            </a:r>
            <a:r>
              <a:rPr lang="ru-RU" b="1" dirty="0" err="1" smtClean="0"/>
              <a:t>н.р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Інформацію </a:t>
            </a:r>
            <a:r>
              <a:rPr lang="ru-RU" dirty="0"/>
              <a:t>Про аналіз </a:t>
            </a:r>
            <a:r>
              <a:rPr lang="ru-RU" dirty="0" err="1"/>
              <a:t>роботи</a:t>
            </a:r>
            <a:r>
              <a:rPr lang="ru-RU" dirty="0"/>
              <a:t> з охорони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</a:p>
          <a:p>
            <a:r>
              <a:rPr lang="ru-RU" dirty="0"/>
              <a:t>за 2022 – 2023 </a:t>
            </a:r>
            <a:r>
              <a:rPr lang="ru-RU" dirty="0" err="1" smtClean="0"/>
              <a:t>н.р</a:t>
            </a:r>
            <a:r>
              <a:rPr lang="ru-RU" dirty="0" smtClean="0"/>
              <a:t>  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 smtClean="0"/>
              <a:t>опрацювання</a:t>
            </a:r>
            <a:r>
              <a:rPr lang="ru-RU" dirty="0" smtClean="0"/>
              <a:t>.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454" y="2204864"/>
            <a:ext cx="8470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Про </a:t>
            </a:r>
            <a:r>
              <a:rPr lang="ru-RU" b="1" dirty="0" err="1"/>
              <a:t>організацію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дошкільного</a:t>
            </a:r>
            <a:r>
              <a:rPr lang="ru-RU" b="1" dirty="0"/>
              <a:t> </a:t>
            </a:r>
            <a:r>
              <a:rPr lang="ru-RU" b="1" dirty="0" err="1"/>
              <a:t>підрозділу</a:t>
            </a:r>
            <a:r>
              <a:rPr lang="ru-RU" b="1" dirty="0"/>
              <a:t> в </a:t>
            </a:r>
            <a:r>
              <a:rPr lang="ru-RU" b="1" dirty="0" err="1"/>
              <a:t>літній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</a:t>
            </a:r>
            <a:r>
              <a:rPr lang="ru-RU" dirty="0"/>
              <a:t>9.1. </a:t>
            </a:r>
            <a:r>
              <a:rPr lang="ru-RU" dirty="0" smtClean="0"/>
              <a:t>Інформацію </a:t>
            </a:r>
            <a:r>
              <a:rPr lang="ru-RU" dirty="0" err="1" smtClean="0"/>
              <a:t>взяти</a:t>
            </a:r>
            <a:r>
              <a:rPr lang="ru-RU" dirty="0" smtClean="0"/>
              <a:t> до </a:t>
            </a:r>
            <a:r>
              <a:rPr lang="ru-RU" dirty="0" err="1" smtClean="0"/>
              <a:t>відома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9.2. </a:t>
            </a:r>
            <a:r>
              <a:rPr lang="ru-RU" dirty="0" err="1" smtClean="0"/>
              <a:t>Затвердити</a:t>
            </a:r>
            <a:r>
              <a:rPr lang="ru-RU" dirty="0" smtClean="0"/>
              <a:t> План 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10. Про </a:t>
            </a:r>
            <a:r>
              <a:rPr lang="ru-RU" b="1" dirty="0" err="1"/>
              <a:t>ознайомлення</a:t>
            </a:r>
            <a:r>
              <a:rPr lang="ru-RU" b="1" dirty="0"/>
              <a:t> педагогічного </a:t>
            </a:r>
            <a:r>
              <a:rPr lang="ru-RU" b="1" dirty="0" err="1"/>
              <a:t>колективу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проектом педагогічного </a:t>
            </a:r>
            <a:r>
              <a:rPr lang="ru-RU" b="1" dirty="0" err="1"/>
              <a:t>навантаження</a:t>
            </a:r>
            <a:r>
              <a:rPr lang="ru-RU" b="1" dirty="0"/>
              <a:t> на </a:t>
            </a:r>
            <a:r>
              <a:rPr lang="ru-RU" b="1" dirty="0" err="1"/>
              <a:t>наступний</a:t>
            </a:r>
            <a:r>
              <a:rPr lang="ru-RU" b="1" dirty="0"/>
              <a:t> 2023-2024 </a:t>
            </a:r>
            <a:r>
              <a:rPr lang="ru-RU" b="1" dirty="0" err="1"/>
              <a:t>навчальний</a:t>
            </a:r>
            <a:r>
              <a:rPr lang="ru-RU" b="1" dirty="0"/>
              <a:t> </a:t>
            </a:r>
            <a:r>
              <a:rPr lang="ru-RU" b="1" dirty="0" err="1" smtClean="0"/>
              <a:t>рік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/>
              <a:t>Інформацію </a:t>
            </a:r>
            <a:r>
              <a:rPr lang="ru-RU" dirty="0" smtClean="0"/>
              <a:t> Про  </a:t>
            </a:r>
            <a:r>
              <a:rPr lang="ru-RU" dirty="0" err="1" smtClean="0"/>
              <a:t>педагогічне</a:t>
            </a:r>
            <a:r>
              <a:rPr lang="ru-RU" dirty="0" smtClean="0"/>
              <a:t> 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наступний</a:t>
            </a:r>
            <a:r>
              <a:rPr lang="ru-RU" dirty="0"/>
              <a:t> 2023-2024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  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опрацювання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907153"/>
      </p:ext>
    </p:extLst>
  </p:cSld>
  <p:clrMapOvr>
    <a:masterClrMapping/>
  </p:clrMapOvr>
</p:sld>
</file>

<file path=ppt/theme/theme1.xml><?xml version="1.0" encoding="utf-8"?>
<a:theme xmlns:a="http://schemas.openxmlformats.org/drawingml/2006/main" name="e284961 (1)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e284961 (1)</Template>
  <TotalTime>421</TotalTime>
  <Words>428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e284961 (1)</vt:lpstr>
      <vt:lpstr>ЗАПОРІЗЬКА ПОЧАТКОВА ШКОЛА «ЕВРИКА»  Засідання педагогічної ради  </vt:lpstr>
      <vt:lpstr>Презентация PowerPoint</vt:lpstr>
      <vt:lpstr>Презентация PowerPoint</vt:lpstr>
      <vt:lpstr>2.  Про звільнення учнів 4 класу від ДПА. 2.1.  Звільнити  29 чол. 4 класу від ДПА.  3. Загальний рівень готовності дошкільників – випускників  до навчання в школі. 3.1. Педагогам продовжувати впроваджувати інноваційні технології в роботі з дітьми в підготовці до шкільного навчання. 3.2.  Надалі продовжувати співпрацю початкової  школи з дошкільним підрозділом. 3.3. Практичному психологу відстежувати психоемоційний стан дитини та готовність дітей 6-ти річного віку до школи; надавати вихователям необхідні в роботі рекомендації.       </vt:lpstr>
      <vt:lpstr>  4. Засвоєння вихованцями дошкільного підрозділу Базового компоненту як Державного стандарту дошкільної освіти.   </vt:lpstr>
      <vt:lpstr>5.  Про виконання навчальних програм за 2022 – 2023 н.р. 5.1. Лисенко Ю.Г., в.о. заступника директора з НВР: 5.1.2. Скласти план виховної роботи на 2023-2024 н.р. і довести його до відома класних керівників до  01.09.2023р. 5.2. Мордовець Г.О., керівнику ШМО вчителів початкових класів: 5.2.1. Провести ШМО і довести результативність виконання навчальних планів і програм до вчителів 1 – 4 класів.  5.2.2. Розробити рекомендації щодо покращення якості знань учнів 1 – 4 класів із предметів інваріантної складової робочого навчального плану. 5.3. Бурцевій Н.Л., Мордовець Г.О., Юрченко І.Д., Здоровцовій О.В., Лисенко Ю.Г., Суслопаровій Т.М., вчителям 1 – 4 класів: 5.3.1.  Узяти до уваги інформацію про виконання державних програм у  2022-2023  навчального року. 5.3.2. У своїй роботі керуватися державними предметними програмами, інструктивно-методичними рекомендаціями МОН України щодо вивчення шкільних дисциплін у 2023-2024 н.р, методичним листом «Орієнтовні вимоги до усного і писемного мовлення учнів та проведення письмових робіт і перевірки зошитів», а також критеріями оцінювання навчальних досягнень учнів у системі загальної середньої освіти, розробленими на виконання рішення колегії МОН України. 5.4.  Класним керівникам початкової школи в он-лайн форматі ознайомити батьків із результатами успішності учнів за рік та недоліками до 01.06.2023 р.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Освіта  Біленьківської об’єднаної територіальної громади Запорізького району Запорізької області</dc:title>
  <dc:creator>Лариса</dc:creator>
  <cp:lastModifiedBy>Asus</cp:lastModifiedBy>
  <cp:revision>25</cp:revision>
  <dcterms:created xsi:type="dcterms:W3CDTF">2022-09-17T16:59:18Z</dcterms:created>
  <dcterms:modified xsi:type="dcterms:W3CDTF">2023-06-01T14:41:28Z</dcterms:modified>
</cp:coreProperties>
</file>