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Caveat" panose="020B0604020202020204" charset="-52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060d98ca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060d98ca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060d98ca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060d98ca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60d98c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60d98c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60d98c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60d98ca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60d98c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060d98c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60d98c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60d98ca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060d98ca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060d98ca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60d98ca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060d98ca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60d98ca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060d98ca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558145" y="175225"/>
            <a:ext cx="4502930" cy="3190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ru-RU" sz="3200" b="1" dirty="0">
                <a:solidFill>
                  <a:srgbClr val="00B050"/>
                </a:solidFill>
              </a:rPr>
              <a:t>Ось і </a:t>
            </a:r>
            <a:r>
              <a:rPr lang="ru-RU" sz="3200" b="1" dirty="0" err="1">
                <a:solidFill>
                  <a:srgbClr val="00B050"/>
                </a:solidFill>
              </a:rPr>
              <a:t>розпочинається</a:t>
            </a:r>
            <a:r>
              <a:rPr lang="ru-RU" sz="3200" b="1" dirty="0">
                <a:solidFill>
                  <a:srgbClr val="00B050"/>
                </a:solidFill>
              </a:rPr>
              <a:t> в </a:t>
            </a:r>
            <a:r>
              <a:rPr lang="ru-RU" sz="3200" b="1" dirty="0" err="1">
                <a:solidFill>
                  <a:srgbClr val="00B050"/>
                </a:solidFill>
              </a:rPr>
              <a:t>нашій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</a:rPr>
              <a:t> школі </a:t>
            </a:r>
            <a:endParaRPr sz="3200" b="1" dirty="0">
              <a:solidFill>
                <a:srgbClr val="00B05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ru-RU" sz="32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НОВИЙ</a:t>
            </a:r>
            <a:endParaRPr sz="3200" b="1" dirty="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ru-RU" sz="3200" b="1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2023-2024</a:t>
            </a:r>
            <a:endParaRPr sz="3200" b="1" dirty="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ru-RU" sz="32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3200" b="1" dirty="0" err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навчальний</a:t>
            </a:r>
            <a:r>
              <a:rPr lang="ru-RU" sz="32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3200" b="1" dirty="0" err="1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рік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endParaRPr sz="3200" b="1" dirty="0">
              <a:solidFill>
                <a:srgbClr val="00B05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6650" y="4143375"/>
            <a:ext cx="85974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ru-RU" sz="60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з </a:t>
            </a:r>
            <a:r>
              <a:rPr lang="ru-RU" sz="6000" b="1" dirty="0" err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новими</a:t>
            </a:r>
            <a:r>
              <a:rPr lang="ru-RU" sz="60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планами, </a:t>
            </a:r>
            <a:r>
              <a:rPr lang="ru-RU" sz="6000" b="1" dirty="0" err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турботами</a:t>
            </a:r>
            <a:r>
              <a:rPr lang="ru-RU" sz="60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, </a:t>
            </a:r>
            <a:r>
              <a:rPr lang="ru-RU" sz="6000" b="1" dirty="0" err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успіхами</a:t>
            </a:r>
            <a:r>
              <a:rPr lang="ru-RU" sz="60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та </a:t>
            </a:r>
            <a:r>
              <a:rPr lang="ru-RU" sz="6000" b="1" dirty="0" err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труднощами</a:t>
            </a:r>
            <a:r>
              <a:rPr lang="ru-RU" sz="60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.  </a:t>
            </a:r>
            <a:endParaRPr sz="60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25" y="175225"/>
            <a:ext cx="4253450" cy="31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body" idx="3"/>
          </p:nvPr>
        </p:nvSpPr>
        <p:spPr>
          <a:xfrm>
            <a:off x="3814525" y="207725"/>
            <a:ext cx="5213400" cy="3904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000">
                <a:solidFill>
                  <a:srgbClr val="FF0000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І тоді цей рік, буде для всіх роком відмінним, роком успішним !!!</a:t>
            </a:r>
            <a:endParaRPr sz="6000">
              <a:solidFill>
                <a:srgbClr val="FF0000"/>
              </a:solidFill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80799"/>
            <a:ext cx="3662125" cy="29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9725" y="4111937"/>
            <a:ext cx="2593662" cy="259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7051" y="4270450"/>
            <a:ext cx="4100550" cy="24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983975" y="198775"/>
            <a:ext cx="7772400" cy="181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FF0000"/>
                </a:solidFill>
                <a:highlight>
                  <a:srgbClr val="00FF00"/>
                </a:highlight>
                <a:latin typeface="Caveat"/>
                <a:ea typeface="Caveat"/>
                <a:cs typeface="Caveat"/>
                <a:sym typeface="Caveat"/>
              </a:rPr>
              <a:t>Але ми будемо </a:t>
            </a:r>
            <a:endParaRPr sz="6000" b="1">
              <a:solidFill>
                <a:srgbClr val="FF0000"/>
              </a:solidFill>
              <a:highlight>
                <a:srgbClr val="00FF00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FF0000"/>
                </a:solidFill>
                <a:highlight>
                  <a:srgbClr val="00FF00"/>
                </a:highlight>
                <a:latin typeface="Caveat"/>
                <a:ea typeface="Caveat"/>
                <a:cs typeface="Caveat"/>
                <a:sym typeface="Caveat"/>
              </a:rPr>
              <a:t>міцно триматися ...</a:t>
            </a:r>
            <a:endParaRPr sz="6000" b="1">
              <a:solidFill>
                <a:srgbClr val="FF0000"/>
              </a:solidFill>
              <a:highlight>
                <a:srgbClr val="00FF00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62550"/>
            <a:ext cx="4729749" cy="295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296475"/>
            <a:ext cx="4572001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265050" y="180525"/>
            <a:ext cx="86220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FF0000"/>
                </a:solidFill>
                <a:highlight>
                  <a:srgbClr val="EAD1DC"/>
                </a:highlight>
                <a:latin typeface="Caveat"/>
                <a:ea typeface="Caveat"/>
                <a:cs typeface="Caveat"/>
                <a:sym typeface="Caveat"/>
              </a:rPr>
              <a:t>Здолаємо будь-які перешкоди...</a:t>
            </a:r>
            <a:endParaRPr sz="6000" b="1">
              <a:solidFill>
                <a:srgbClr val="FF0000"/>
              </a:solidFill>
              <a:highlight>
                <a:srgbClr val="EAD1D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50" y="1551125"/>
            <a:ext cx="7705024" cy="48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20"/>
              <a:buFont typeface="Calibri"/>
              <a:buNone/>
            </a:pPr>
            <a:r>
              <a:rPr lang="ru-RU" sz="2520" b="1">
                <a:solidFill>
                  <a:srgbClr val="FF0000"/>
                </a:solidFill>
              </a:rPr>
              <a:t>З  хвилюванням ми зустрінемо своїх, </a:t>
            </a:r>
            <a:endParaRPr sz="252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20"/>
              <a:buFont typeface="Calibri"/>
              <a:buNone/>
            </a:pPr>
            <a:r>
              <a:rPr lang="ru-RU" sz="2520" b="1">
                <a:solidFill>
                  <a:srgbClr val="FF0000"/>
                </a:solidFill>
              </a:rPr>
              <a:t>вже на рік доросліших вихованців, </a:t>
            </a:r>
            <a:endParaRPr sz="252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20"/>
              <a:buFont typeface="Calibri"/>
              <a:buNone/>
            </a:pPr>
            <a:r>
              <a:rPr lang="ru-RU" sz="2520" b="1">
                <a:solidFill>
                  <a:srgbClr val="FF0000"/>
                </a:solidFill>
              </a:rPr>
              <a:t>а також тих, хто прийде до школи перший раз.</a:t>
            </a:r>
            <a:endParaRPr sz="2520" b="1">
              <a:solidFill>
                <a:srgbClr val="FF0000"/>
              </a:solidFill>
            </a:endParaRPr>
          </a:p>
        </p:txBody>
      </p:sp>
      <p:pic>
        <p:nvPicPr>
          <p:cNvPr id="105" name="Google Shape;10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8250" y="1600200"/>
            <a:ext cx="7077900" cy="48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274654"/>
            <a:ext cx="8229600" cy="154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Впевнено поведемо їх </a:t>
            </a:r>
            <a:endParaRPr sz="60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до нових досягнень ...</a:t>
            </a:r>
            <a:endParaRPr sz="60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56915"/>
            <a:ext cx="8229599" cy="436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highlight>
                  <a:srgbClr val="EAD1DC"/>
                </a:highlight>
                <a:latin typeface="Caveat"/>
                <a:ea typeface="Caveat"/>
                <a:cs typeface="Caveat"/>
                <a:sym typeface="Caveat"/>
              </a:rPr>
              <a:t>Рухатимемося вперед усіма можливими способами...</a:t>
            </a:r>
            <a:endParaRPr sz="6000" b="1">
              <a:highlight>
                <a:srgbClr val="EAD1D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75" y="1691531"/>
            <a:ext cx="4425874" cy="293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9399" y="1570038"/>
            <a:ext cx="3302200" cy="224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399" y="3968974"/>
            <a:ext cx="3302200" cy="24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4405" y="4212000"/>
            <a:ext cx="4425869" cy="24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highlight>
                <a:srgbClr val="D0E0E3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highlight>
                  <a:srgbClr val="D0E0E3"/>
                </a:highlight>
                <a:latin typeface="Caveat"/>
                <a:ea typeface="Caveat"/>
                <a:cs typeface="Caveat"/>
                <a:sym typeface="Caveat"/>
              </a:rPr>
              <a:t>Звичайно, будемо працювати спільно...</a:t>
            </a:r>
            <a:endParaRPr sz="6000" b="1">
              <a:highlight>
                <a:srgbClr val="D0E0E3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300" y="2136900"/>
            <a:ext cx="3105024" cy="22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465" y="2228225"/>
            <a:ext cx="3421136" cy="22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3202" y="4200288"/>
            <a:ext cx="3357774" cy="251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298" y="4323525"/>
            <a:ext cx="3029128" cy="22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56600" y="29121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Будемо людьми творчими...</a:t>
            </a:r>
            <a:endParaRPr sz="60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37" y="1311375"/>
            <a:ext cx="4617426" cy="306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050" y="3849878"/>
            <a:ext cx="4742150" cy="26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200" y="4254774"/>
            <a:ext cx="4057399" cy="228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2975" y="1586613"/>
            <a:ext cx="3771755" cy="251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Залишимо хоча б трохи часу на відпочинок...</a:t>
            </a:r>
            <a:endParaRPr sz="6000" b="1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50" y="1798625"/>
            <a:ext cx="7327849" cy="48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50" y="1798625"/>
            <a:ext cx="7368886" cy="4616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Экран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Georgia</vt:lpstr>
      <vt:lpstr>Caveat</vt:lpstr>
      <vt:lpstr>Arial</vt:lpstr>
      <vt:lpstr>Тема Office</vt:lpstr>
      <vt:lpstr>Ось і розпочинається в нашій  школі  НОВИЙ 2023-2024  навчальний рік </vt:lpstr>
      <vt:lpstr>Але ми будемо  міцно триматися ...</vt:lpstr>
      <vt:lpstr>Здолаємо будь-які перешкоди...</vt:lpstr>
      <vt:lpstr>З  хвилюванням ми зустрінемо своїх,  вже на рік доросліших вихованців,  а також тих, хто прийде до школи перший раз.</vt:lpstr>
      <vt:lpstr>Впевнено поведемо їх  до нових досягнень ...</vt:lpstr>
      <vt:lpstr>Рухатимемося вперед усіма можливими способами...</vt:lpstr>
      <vt:lpstr> Звичайно, будемо працювати спільно...</vt:lpstr>
      <vt:lpstr>Будемо людьми творчими...</vt:lpstr>
      <vt:lpstr>Залишимо хоча б трохи часу на відпочинок...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Ось і розпочинається в нашій  школі  НОВИЙ 2023-2024  навчальний рік </dc:title>
  <cp:lastModifiedBy>Asus</cp:lastModifiedBy>
  <cp:revision>2</cp:revision>
  <dcterms:modified xsi:type="dcterms:W3CDTF">2023-08-23T11:24:12Z</dcterms:modified>
</cp:coreProperties>
</file>