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25.09.2023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4329C6-EA96-C884-A100-83ADDA8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23F23F-06CB-ED51-0A1A-631BF1F12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C50F711-E0A0-B139-31ED-D63B9C96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F76344-156E-9B59-D242-09B43690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User</cp:lastModifiedBy>
  <cp:revision>2</cp:revision>
  <dcterms:created xsi:type="dcterms:W3CDTF">2023-06-22T13:31:44Z</dcterms:created>
  <dcterms:modified xsi:type="dcterms:W3CDTF">2023-09-25T12:46:51Z</dcterms:modified>
</cp:coreProperties>
</file>