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81" r:id="rId4"/>
    <p:sldId id="257" r:id="rId5"/>
    <p:sldId id="351" r:id="rId6"/>
    <p:sldId id="371" r:id="rId7"/>
    <p:sldId id="372" r:id="rId8"/>
    <p:sldId id="373" r:id="rId9"/>
    <p:sldId id="320" r:id="rId10"/>
    <p:sldId id="353" r:id="rId11"/>
    <p:sldId id="295" r:id="rId12"/>
    <p:sldId id="379" r:id="rId13"/>
    <p:sldId id="367" r:id="rId14"/>
    <p:sldId id="336" r:id="rId15"/>
    <p:sldId id="349"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890" autoAdjust="0"/>
    <p:restoredTop sz="94660"/>
  </p:normalViewPr>
  <p:slideViewPr>
    <p:cSldViewPr>
      <p:cViewPr varScale="1">
        <p:scale>
          <a:sx n="81" d="100"/>
          <a:sy n="81" d="100"/>
        </p:scale>
        <p:origin x="912" y="48"/>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619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30.09.2023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30.09.2023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30.09.2023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25D8458B-A383-4988-B0F2-64C554160B75}" type="datetimeFigureOut">
              <a:rPr lang="ru-RU" smtClean="0"/>
              <a:pPr/>
              <a:t>30.09.2023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69E86F-4884-47DB-97B1-9A0B6FF8BEC1}"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5D8458B-A383-4988-B0F2-64C554160B75}" type="datetimeFigureOut">
              <a:rPr lang="ru-RU" smtClean="0"/>
              <a:pPr/>
              <a:t>30.09.2023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69E86F-4884-47DB-97B1-9A0B6FF8BEC1}"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5D8458B-A383-4988-B0F2-64C554160B75}" type="datetimeFigureOut">
              <a:rPr lang="ru-RU" smtClean="0"/>
              <a:pPr/>
              <a:t>30.09.2023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69E86F-4884-47DB-97B1-9A0B6FF8BEC1}" type="slidenum">
              <a:rPr lang="ru-RU" smtClean="0"/>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5D8458B-A383-4988-B0F2-64C554160B75}" type="datetimeFigureOut">
              <a:rPr lang="ru-RU" smtClean="0"/>
              <a:pPr/>
              <a:t>30.09.2023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69E86F-4884-47DB-97B1-9A0B6FF8BEC1}" type="slidenum">
              <a:rPr lang="ru-RU" smtClean="0"/>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5D8458B-A383-4988-B0F2-64C554160B75}" type="datetimeFigureOut">
              <a:rPr lang="ru-RU" smtClean="0"/>
              <a:pPr/>
              <a:t>30.09.2023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269E86F-4884-47DB-97B1-9A0B6FF8BEC1}" type="slidenum">
              <a:rPr lang="ru-RU" smtClean="0"/>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5D8458B-A383-4988-B0F2-64C554160B75}" type="datetimeFigureOut">
              <a:rPr lang="ru-RU" smtClean="0"/>
              <a:pPr/>
              <a:t>30.09.2023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269E86F-4884-47DB-97B1-9A0B6FF8BEC1}" type="slidenum">
              <a:rPr lang="ru-RU" smtClean="0"/>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5D8458B-A383-4988-B0F2-64C554160B75}" type="datetimeFigureOut">
              <a:rPr lang="ru-RU" smtClean="0"/>
              <a:pPr/>
              <a:t>30.09.2023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269E86F-4884-47DB-97B1-9A0B6FF8BEC1}" type="slidenum">
              <a:rPr lang="ru-RU" smtClean="0"/>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25D8458B-A383-4988-B0F2-64C554160B75}" type="datetimeFigureOut">
              <a:rPr lang="ru-RU" smtClean="0"/>
              <a:pPr/>
              <a:t>30.09.2023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69E86F-4884-47DB-97B1-9A0B6FF8BEC1}"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30.09.2023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25D8458B-A383-4988-B0F2-64C554160B75}" type="datetimeFigureOut">
              <a:rPr lang="ru-RU" smtClean="0"/>
              <a:pPr/>
              <a:t>30.09.2023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69E86F-4884-47DB-97B1-9A0B6FF8BEC1}" type="slidenum">
              <a:rPr lang="ru-RU" smtClean="0"/>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5D8458B-A383-4988-B0F2-64C554160B75}" type="datetimeFigureOut">
              <a:rPr lang="ru-RU" smtClean="0"/>
              <a:pPr/>
              <a:t>30.09.2023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69E86F-4884-47DB-97B1-9A0B6FF8BEC1}" type="slidenum">
              <a:rPr lang="ru-RU" smtClean="0"/>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5D8458B-A383-4988-B0F2-64C554160B75}" type="datetimeFigureOut">
              <a:rPr lang="ru-RU" smtClean="0"/>
              <a:pPr/>
              <a:t>30.09.2023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69E86F-4884-47DB-97B1-9A0B6FF8BEC1}" type="slidenum">
              <a:rPr lang="ru-RU" smtClean="0"/>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6596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21929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65743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949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10321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90181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406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30.09.2023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54676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51722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70088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578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30.09.2023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30.09.2023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30.09.2023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30.09.2023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30.09.2023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pic>
        <p:nvPicPr>
          <p:cNvPr id="10" name="Рисунок 9" descr="7.jpg"/>
          <p:cNvPicPr>
            <a:picLocks noChangeAspect="1"/>
          </p:cNvPicPr>
          <p:nvPr/>
        </p:nvPicPr>
        <p:blipFill>
          <a:blip r:embed="rId13"/>
          <a:stretch>
            <a:fillRect/>
          </a:stretch>
        </p:blipFill>
        <p:spPr>
          <a:xfrm>
            <a:off x="0" y="0"/>
            <a:ext cx="9144000" cy="688394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8458B-A383-4988-B0F2-64C554160B75}" type="datetimeFigureOut">
              <a:rPr lang="ru-RU" smtClean="0"/>
              <a:pPr/>
              <a:t>30.09.2023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9E86F-4884-47DB-97B1-9A0B6FF8BEC1}" type="slidenum">
              <a:rPr lang="ru-RU" smtClean="0"/>
              <a:pPr/>
              <a:t>‹№›</a:t>
            </a:fld>
            <a:endParaRPr lang="ru-RU"/>
          </a:p>
        </p:txBody>
      </p:sp>
      <p:pic>
        <p:nvPicPr>
          <p:cNvPr id="10" name="Рисунок 9" descr="8.jpg"/>
          <p:cNvPicPr>
            <a:picLocks noChangeAspect="1"/>
          </p:cNvPicPr>
          <p:nvPr/>
        </p:nvPicPr>
        <p:blipFill>
          <a:blip r:embed="rId13"/>
          <a:stretch>
            <a:fillRect/>
          </a:stretch>
        </p:blipFill>
        <p:spPr>
          <a:xfrm>
            <a:off x="0" y="0"/>
            <a:ext cx="9144000" cy="6883944"/>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solidFill>
                  <a:prstClr val="black">
                    <a:tint val="75000"/>
                  </a:prstClr>
                </a:solidFill>
              </a:rPr>
              <a:pPr/>
              <a:t>30.09.2023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pic>
        <p:nvPicPr>
          <p:cNvPr id="10" name="Рисунок 9" descr="7.jpg"/>
          <p:cNvPicPr>
            <a:picLocks noChangeAspect="1"/>
          </p:cNvPicPr>
          <p:nvPr/>
        </p:nvPicPr>
        <p:blipFill>
          <a:blip r:embed="rId13"/>
          <a:stretch>
            <a:fillRect/>
          </a:stretch>
        </p:blipFill>
        <p:spPr>
          <a:xfrm>
            <a:off x="0" y="0"/>
            <a:ext cx="9144000" cy="6883944"/>
          </a:xfrm>
          <a:prstGeom prst="rect">
            <a:avLst/>
          </a:prstGeom>
        </p:spPr>
      </p:pic>
    </p:spTree>
    <p:extLst>
      <p:ext uri="{BB962C8B-B14F-4D97-AF65-F5344CB8AC3E}">
        <p14:creationId xmlns:p14="http://schemas.microsoft.com/office/powerpoint/2010/main" val="8560152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707904" y="357166"/>
            <a:ext cx="4320480" cy="3500462"/>
          </a:xfrm>
        </p:spPr>
        <p:txBody>
          <a:bodyPr>
            <a:normAutofit/>
          </a:bodyPr>
          <a:lstStyle/>
          <a:p>
            <a:br>
              <a:rPr lang="uk-UA" dirty="0"/>
            </a:br>
            <a:br>
              <a:rPr lang="uk-UA" dirty="0"/>
            </a:br>
            <a:br>
              <a:rPr lang="ru-RU" sz="3600" b="1" dirty="0">
                <a:latin typeface="Times New Roman" pitchFamily="18" charset="0"/>
                <a:cs typeface="Times New Roman" pitchFamily="18" charset="0"/>
              </a:rPr>
            </a:br>
            <a:endParaRPr lang="ru-RU" sz="3600" dirty="0"/>
          </a:p>
        </p:txBody>
      </p:sp>
      <p:sp>
        <p:nvSpPr>
          <p:cNvPr id="4" name="Прямоугольник 3"/>
          <p:cNvSpPr/>
          <p:nvPr/>
        </p:nvSpPr>
        <p:spPr>
          <a:xfrm>
            <a:off x="3851920" y="2348880"/>
            <a:ext cx="4572000" cy="369332"/>
          </a:xfrm>
          <a:prstGeom prst="rect">
            <a:avLst/>
          </a:prstGeom>
        </p:spPr>
        <p:txBody>
          <a:bodyPr>
            <a:spAutoFit/>
          </a:bodyPr>
          <a:lstStyle/>
          <a:p>
            <a:endParaRPr lang="uk-U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4005064"/>
            <a:ext cx="5400600" cy="30315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flipH="1">
            <a:off x="3059832" y="1252588"/>
            <a:ext cx="5544616" cy="268046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sz="3600" b="1" dirty="0">
                <a:solidFill>
                  <a:srgbClr val="002060"/>
                </a:solidFill>
                <a:latin typeface="Times New Roman" panose="02020603050405020304" pitchFamily="18" charset="0"/>
                <a:cs typeface="Times New Roman" panose="02020603050405020304" pitchFamily="18" charset="0"/>
              </a:rPr>
              <a:t>ЗПШ «Еврика» -школа щасливих дітей та Лідерів нового часу!</a:t>
            </a:r>
          </a:p>
          <a:p>
            <a:pPr algn="ctr"/>
            <a:r>
              <a:rPr lang="uk-UA" sz="3600" b="1" dirty="0">
                <a:solidFill>
                  <a:srgbClr val="002060"/>
                </a:solidFill>
                <a:latin typeface="Times New Roman" panose="02020603050405020304" pitchFamily="18" charset="0"/>
                <a:cs typeface="Times New Roman" panose="02020603050405020304" pitchFamily="18" charset="0"/>
              </a:rPr>
              <a:t>Освічена нація: розвиток людського капіталу!</a:t>
            </a:r>
          </a:p>
        </p:txBody>
      </p:sp>
      <p:pic>
        <p:nvPicPr>
          <p:cNvPr id="27650"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0528" y="240506"/>
            <a:ext cx="3097000" cy="472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одзаголовок 5"/>
          <p:cNvSpPr>
            <a:spLocks noGrp="1"/>
          </p:cNvSpPr>
          <p:nvPr>
            <p:ph type="subTitle" idx="1"/>
          </p:nvPr>
        </p:nvSpPr>
        <p:spPr>
          <a:xfrm>
            <a:off x="161788" y="4644521"/>
            <a:ext cx="6400800" cy="1752600"/>
          </a:xfrm>
        </p:spPr>
        <p:txBody>
          <a:bodyPr/>
          <a:lstStyle/>
          <a:p>
            <a:r>
              <a:rPr lang="ru-RU" dirty="0" err="1">
                <a:solidFill>
                  <a:schemeClr val="bg1"/>
                </a:solidFill>
              </a:rPr>
              <a:t>Батьк</a:t>
            </a:r>
            <a:r>
              <a:rPr lang="uk-UA" dirty="0" err="1">
                <a:solidFill>
                  <a:schemeClr val="bg1"/>
                </a:solidFill>
              </a:rPr>
              <a:t>івські</a:t>
            </a:r>
            <a:r>
              <a:rPr lang="uk-UA" dirty="0">
                <a:solidFill>
                  <a:schemeClr val="bg1"/>
                </a:solidFill>
              </a:rPr>
              <a:t> збори </a:t>
            </a:r>
          </a:p>
          <a:p>
            <a:r>
              <a:rPr lang="uk-UA" dirty="0">
                <a:solidFill>
                  <a:schemeClr val="bg1"/>
                </a:solidFill>
              </a:rPr>
              <a:t>Вересень 2023/2024</a:t>
            </a:r>
            <a:endParaRPr lang="en-US" dirty="0">
              <a:solidFill>
                <a:schemeClr val="bg1"/>
              </a:solidFill>
            </a:endParaRPr>
          </a:p>
        </p:txBody>
      </p:sp>
    </p:spTree>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624844" y="1628800"/>
            <a:ext cx="7195628" cy="460851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just"/>
            <a:r>
              <a:rPr lang="ru-RU" dirty="0">
                <a:solidFill>
                  <a:schemeClr val="tx1"/>
                </a:solidFill>
                <a:latin typeface="Times New Roman" panose="02020603050405020304" pitchFamily="18" charset="0"/>
                <a:cs typeface="Times New Roman" panose="02020603050405020304" pitchFamily="18" charset="0"/>
              </a:rPr>
              <a:t>У </a:t>
            </a:r>
            <a:r>
              <a:rPr lang="ru-RU" dirty="0" err="1">
                <a:solidFill>
                  <a:schemeClr val="tx1"/>
                </a:solidFill>
                <a:latin typeface="Times New Roman" panose="02020603050405020304" pitchFamily="18" charset="0"/>
                <a:cs typeface="Times New Roman" panose="02020603050405020304" pitchFamily="18" charset="0"/>
              </a:rPr>
              <a:t>більшості</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учнів</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сформовані</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необхідні</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предметні</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компетенції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що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свідчить</a:t>
            </a:r>
            <a:r>
              <a:rPr lang="ru-RU" dirty="0">
                <a:solidFill>
                  <a:schemeClr val="tx1"/>
                </a:solidFill>
                <a:latin typeface="Times New Roman" panose="02020603050405020304" pitchFamily="18" charset="0"/>
                <a:cs typeface="Times New Roman" panose="02020603050405020304" pitchFamily="18" charset="0"/>
              </a:rPr>
              <a:t> про </a:t>
            </a:r>
            <a:r>
              <a:rPr lang="ru-RU" dirty="0" err="1">
                <a:solidFill>
                  <a:schemeClr val="tx1"/>
                </a:solidFill>
                <a:latin typeface="Times New Roman" panose="02020603050405020304" pitchFamily="18" charset="0"/>
                <a:cs typeface="Times New Roman" panose="02020603050405020304" pitchFamily="18" charset="0"/>
              </a:rPr>
              <a:t>достатню</a:t>
            </a:r>
            <a:r>
              <a:rPr lang="ru-RU" dirty="0">
                <a:solidFill>
                  <a:schemeClr val="tx1"/>
                </a:solidFill>
                <a:latin typeface="Times New Roman" panose="02020603050405020304" pitchFamily="18" charset="0"/>
                <a:cs typeface="Times New Roman" panose="02020603050405020304" pitchFamily="18" charset="0"/>
              </a:rPr>
              <a:t> роботу </a:t>
            </a:r>
            <a:r>
              <a:rPr lang="ru-RU" dirty="0" err="1">
                <a:solidFill>
                  <a:schemeClr val="tx1"/>
                </a:solidFill>
                <a:latin typeface="Times New Roman" panose="02020603050405020304" pitchFamily="18" charset="0"/>
                <a:cs typeface="Times New Roman" panose="02020603050405020304" pitchFamily="18" charset="0"/>
              </a:rPr>
              <a:t>вчителів</a:t>
            </a:r>
            <a:r>
              <a:rPr lang="ru-RU" dirty="0">
                <a:solidFill>
                  <a:schemeClr val="tx1"/>
                </a:solidFill>
                <a:latin typeface="Times New Roman" panose="02020603050405020304" pitchFamily="18" charset="0"/>
                <a:cs typeface="Times New Roman" panose="02020603050405020304" pitchFamily="18" charset="0"/>
              </a:rPr>
              <a:t> по </a:t>
            </a:r>
            <a:r>
              <a:rPr lang="ru-RU" dirty="0" err="1">
                <a:solidFill>
                  <a:schemeClr val="tx1"/>
                </a:solidFill>
                <a:latin typeface="Times New Roman" panose="02020603050405020304" pitchFamily="18" charset="0"/>
                <a:cs typeface="Times New Roman" panose="02020603050405020304" pitchFamily="18" charset="0"/>
              </a:rPr>
              <a:t>засвоєнню</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учнями</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програмового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матеріалу</a:t>
            </a:r>
            <a:r>
              <a:rPr lang="ru-RU" dirty="0">
                <a:solidFill>
                  <a:schemeClr val="tx1"/>
                </a:solidFill>
                <a:latin typeface="Times New Roman" panose="02020603050405020304" pitchFamily="18" charset="0"/>
                <a:cs typeface="Times New Roman" panose="02020603050405020304" pitchFamily="18" charset="0"/>
              </a:rPr>
              <a:t>. 107 </a:t>
            </a:r>
            <a:r>
              <a:rPr lang="ru-RU" dirty="0" err="1">
                <a:solidFill>
                  <a:schemeClr val="tx1"/>
                </a:solidFill>
                <a:latin typeface="Times New Roman" panose="02020603050405020304" pitchFamily="18" charset="0"/>
                <a:cs typeface="Times New Roman" panose="02020603050405020304" pitchFamily="18" charset="0"/>
              </a:rPr>
              <a:t>учнів</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початкової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школи</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були</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атестовані</a:t>
            </a:r>
            <a:r>
              <a:rPr lang="ru-RU" dirty="0">
                <a:solidFill>
                  <a:schemeClr val="tx1"/>
                </a:solidFill>
                <a:latin typeface="Times New Roman" panose="02020603050405020304" pitchFamily="18" charset="0"/>
                <a:cs typeface="Times New Roman" panose="02020603050405020304" pitchFamily="18" charset="0"/>
              </a:rPr>
              <a:t> та </a:t>
            </a:r>
            <a:r>
              <a:rPr lang="ru-RU" dirty="0" err="1">
                <a:solidFill>
                  <a:schemeClr val="tx1"/>
                </a:solidFill>
                <a:latin typeface="Times New Roman" panose="02020603050405020304" pitchFamily="18" charset="0"/>
                <a:cs typeface="Times New Roman" panose="02020603050405020304" pitchFamily="18" charset="0"/>
              </a:rPr>
              <a:t>переведені</a:t>
            </a:r>
            <a:r>
              <a:rPr lang="ru-RU" dirty="0">
                <a:solidFill>
                  <a:schemeClr val="tx1"/>
                </a:solidFill>
                <a:latin typeface="Times New Roman" panose="02020603050405020304" pitchFamily="18" charset="0"/>
                <a:cs typeface="Times New Roman" panose="02020603050405020304" pitchFamily="18" charset="0"/>
              </a:rPr>
              <a:t> до </a:t>
            </a:r>
            <a:r>
              <a:rPr lang="ru-RU" dirty="0" err="1">
                <a:solidFill>
                  <a:schemeClr val="tx1"/>
                </a:solidFill>
                <a:latin typeface="Times New Roman" panose="02020603050405020304" pitchFamily="18" charset="0"/>
                <a:cs typeface="Times New Roman" panose="02020603050405020304" pitchFamily="18" charset="0"/>
              </a:rPr>
              <a:t>наступних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класів</a:t>
            </a:r>
            <a:r>
              <a:rPr lang="ru-RU">
                <a:solidFill>
                  <a:schemeClr val="tx1"/>
                </a:solidFill>
                <a:latin typeface="Times New Roman" panose="02020603050405020304" pitchFamily="18" charset="0"/>
                <a:cs typeface="Times New Roman" panose="02020603050405020304" pitchFamily="18" charset="0"/>
              </a:rPr>
              <a:t>, 2 учнів за </a:t>
            </a:r>
            <a:r>
              <a:rPr lang="ru-RU" dirty="0" err="1">
                <a:solidFill>
                  <a:schemeClr val="tx1"/>
                </a:solidFill>
                <a:latin typeface="Times New Roman" panose="02020603050405020304" pitchFamily="18" charset="0"/>
                <a:cs typeface="Times New Roman" panose="02020603050405020304" pitchFamily="18" charset="0"/>
              </a:rPr>
              <a:t>бажанням</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батьків</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залишились</a:t>
            </a:r>
            <a:r>
              <a:rPr lang="ru-RU" dirty="0">
                <a:solidFill>
                  <a:schemeClr val="tx1"/>
                </a:solidFill>
                <a:latin typeface="Times New Roman" panose="02020603050405020304" pitchFamily="18" charset="0"/>
                <a:cs typeface="Times New Roman" panose="02020603050405020304" pitchFamily="18" charset="0"/>
              </a:rPr>
              <a:t> на </a:t>
            </a:r>
            <a:r>
              <a:rPr lang="ru-RU" dirty="0" err="1">
                <a:solidFill>
                  <a:schemeClr val="tx1"/>
                </a:solidFill>
                <a:latin typeface="Times New Roman" panose="02020603050405020304" pitchFamily="18" charset="0"/>
                <a:cs typeface="Times New Roman" panose="02020603050405020304" pitchFamily="18" charset="0"/>
              </a:rPr>
              <a:t>повторний</a:t>
            </a:r>
            <a:r>
              <a:rPr lang="ru-RU" dirty="0">
                <a:solidFill>
                  <a:schemeClr val="tx1"/>
                </a:solidFill>
                <a:latin typeface="Times New Roman" panose="02020603050405020304" pitchFamily="18" charset="0"/>
                <a:cs typeface="Times New Roman" panose="02020603050405020304" pitchFamily="18" charset="0"/>
              </a:rPr>
              <a:t> курс </a:t>
            </a:r>
            <a:r>
              <a:rPr lang="ru-RU" dirty="0" err="1">
                <a:solidFill>
                  <a:schemeClr val="tx1"/>
                </a:solidFill>
                <a:latin typeface="Times New Roman" panose="02020603050405020304" pitchFamily="18" charset="0"/>
                <a:cs typeface="Times New Roman" panose="02020603050405020304" pitchFamily="18" charset="0"/>
              </a:rPr>
              <a:t>навчання</a:t>
            </a:r>
            <a:r>
              <a:rPr lang="ru-RU" dirty="0">
                <a:solidFill>
                  <a:schemeClr val="tx1"/>
                </a:solidFill>
                <a:latin typeface="Times New Roman" panose="02020603050405020304" pitchFamily="18" charset="0"/>
                <a:cs typeface="Times New Roman" panose="02020603050405020304" pitchFamily="18" charset="0"/>
              </a:rPr>
              <a:t>.</a:t>
            </a:r>
          </a:p>
        </p:txBody>
      </p:sp>
      <p:sp>
        <p:nvSpPr>
          <p:cNvPr id="2" name="Заголовок 1"/>
          <p:cNvSpPr>
            <a:spLocks noGrp="1"/>
          </p:cNvSpPr>
          <p:nvPr>
            <p:ph type="title"/>
          </p:nvPr>
        </p:nvSpPr>
        <p:spPr>
          <a:xfrm>
            <a:off x="2051720" y="274638"/>
            <a:ext cx="6635080" cy="850106"/>
          </a:xfrm>
          <a:solidFill>
            <a:schemeClr val="accent6">
              <a:lumMod val="40000"/>
              <a:lumOff val="60000"/>
            </a:schemeClr>
          </a:solidFill>
        </p:spPr>
        <p:txBody>
          <a:bodyPr>
            <a:normAutofit fontScale="90000"/>
          </a:bodyPr>
          <a:lstStyle/>
          <a:p>
            <a:r>
              <a:rPr lang="ru-RU" sz="2800" b="1" dirty="0" err="1">
                <a:solidFill>
                  <a:schemeClr val="tx2">
                    <a:lumMod val="75000"/>
                  </a:schemeClr>
                </a:solidFill>
                <a:latin typeface="Times New Roman" panose="02020603050405020304" pitchFamily="18" charset="0"/>
                <a:cs typeface="Times New Roman" panose="02020603050405020304" pitchFamily="18" charset="0"/>
              </a:rPr>
              <a:t>Успішність</a:t>
            </a:r>
            <a:r>
              <a:rPr lang="ru-RU" sz="2800" b="1" dirty="0">
                <a:solidFill>
                  <a:schemeClr val="tx2">
                    <a:lumMod val="75000"/>
                  </a:schemeClr>
                </a:solidFill>
                <a:latin typeface="Times New Roman" panose="02020603050405020304" pitchFamily="18" charset="0"/>
                <a:cs typeface="Times New Roman" panose="02020603050405020304" pitchFamily="18" charset="0"/>
              </a:rPr>
              <a:t> </a:t>
            </a:r>
            <a:r>
              <a:rPr lang="ru-RU" sz="2800" b="1" dirty="0" err="1">
                <a:solidFill>
                  <a:schemeClr val="tx2">
                    <a:lumMod val="75000"/>
                  </a:schemeClr>
                </a:solidFill>
                <a:latin typeface="Times New Roman" panose="02020603050405020304" pitchFamily="18" charset="0"/>
                <a:cs typeface="Times New Roman" panose="02020603050405020304" pitchFamily="18" charset="0"/>
              </a:rPr>
              <a:t>учнів</a:t>
            </a:r>
            <a:r>
              <a:rPr lang="ru-RU" sz="2800" b="1" dirty="0">
                <a:solidFill>
                  <a:schemeClr val="tx2">
                    <a:lumMod val="75000"/>
                  </a:schemeClr>
                </a:solidFill>
                <a:latin typeface="Times New Roman" panose="02020603050405020304" pitchFamily="18" charset="0"/>
                <a:cs typeface="Times New Roman" panose="02020603050405020304" pitchFamily="18" charset="0"/>
              </a:rPr>
              <a:t> 1 - 4 </a:t>
            </a:r>
            <a:r>
              <a:rPr lang="ru-RU" sz="2800" b="1" dirty="0" err="1">
                <a:solidFill>
                  <a:schemeClr val="tx2">
                    <a:lumMod val="75000"/>
                  </a:schemeClr>
                </a:solidFill>
                <a:latin typeface="Times New Roman" panose="02020603050405020304" pitchFamily="18" charset="0"/>
                <a:cs typeface="Times New Roman" panose="02020603050405020304" pitchFamily="18" charset="0"/>
              </a:rPr>
              <a:t>класів</a:t>
            </a:r>
            <a:r>
              <a:rPr lang="ru-RU" sz="2800" b="1" dirty="0">
                <a:solidFill>
                  <a:schemeClr val="tx2">
                    <a:lumMod val="75000"/>
                  </a:schemeClr>
                </a:solidFill>
                <a:latin typeface="Times New Roman" panose="02020603050405020304" pitchFamily="18" charset="0"/>
                <a:cs typeface="Times New Roman" panose="02020603050405020304" pitchFamily="18" charset="0"/>
              </a:rPr>
              <a:t> на </a:t>
            </a:r>
            <a:r>
              <a:rPr lang="ru-RU" sz="2800" b="1" dirty="0" err="1">
                <a:solidFill>
                  <a:schemeClr val="tx2">
                    <a:lumMod val="75000"/>
                  </a:schemeClr>
                </a:solidFill>
                <a:latin typeface="Times New Roman" panose="02020603050405020304" pitchFamily="18" charset="0"/>
                <a:cs typeface="Times New Roman" panose="02020603050405020304" pitchFamily="18" charset="0"/>
              </a:rPr>
              <a:t>кінець</a:t>
            </a:r>
            <a:r>
              <a:rPr lang="ru-RU" sz="2800" b="1" dirty="0">
                <a:solidFill>
                  <a:schemeClr val="tx2">
                    <a:lumMod val="75000"/>
                  </a:schemeClr>
                </a:solidFill>
                <a:latin typeface="Times New Roman" panose="02020603050405020304" pitchFamily="18" charset="0"/>
                <a:cs typeface="Times New Roman" panose="02020603050405020304" pitchFamily="18" charset="0"/>
              </a:rPr>
              <a:t> 2022 - 2023 </a:t>
            </a:r>
            <a:r>
              <a:rPr lang="ru-RU" sz="2800" b="1" dirty="0" err="1">
                <a:solidFill>
                  <a:schemeClr val="tx2">
                    <a:lumMod val="75000"/>
                  </a:schemeClr>
                </a:solidFill>
                <a:latin typeface="Times New Roman" panose="02020603050405020304" pitchFamily="18" charset="0"/>
                <a:cs typeface="Times New Roman" panose="02020603050405020304" pitchFamily="18" charset="0"/>
              </a:rPr>
              <a:t>навчального</a:t>
            </a:r>
            <a:r>
              <a:rPr lang="ru-RU" sz="2800" b="1" dirty="0">
                <a:solidFill>
                  <a:schemeClr val="tx2">
                    <a:lumMod val="75000"/>
                  </a:schemeClr>
                </a:solidFill>
                <a:latin typeface="Times New Roman" panose="02020603050405020304" pitchFamily="18" charset="0"/>
                <a:cs typeface="Times New Roman" panose="02020603050405020304" pitchFamily="18" charset="0"/>
              </a:rPr>
              <a:t> рок</a:t>
            </a:r>
            <a:r>
              <a:rPr lang="ru-RU" sz="2800" b="1" dirty="0">
                <a:solidFill>
                  <a:schemeClr val="tx2"/>
                </a:solidFill>
                <a:latin typeface="Times New Roman" panose="02020603050405020304" pitchFamily="18" charset="0"/>
                <a:cs typeface="Times New Roman" panose="02020603050405020304" pitchFamily="18" charset="0"/>
              </a:rPr>
              <a:t>у</a:t>
            </a:r>
          </a:p>
        </p:txBody>
      </p:sp>
      <p:graphicFrame>
        <p:nvGraphicFramePr>
          <p:cNvPr id="5" name="Объект 4"/>
          <p:cNvGraphicFramePr>
            <a:graphicFrameLocks noGrp="1"/>
          </p:cNvGraphicFramePr>
          <p:nvPr>
            <p:ph idx="1"/>
            <p:extLst>
              <p:ext uri="{D42A27DB-BD31-4B8C-83A1-F6EECF244321}">
                <p14:modId xmlns:p14="http://schemas.microsoft.com/office/powerpoint/2010/main" val="518752896"/>
              </p:ext>
            </p:extLst>
          </p:nvPr>
        </p:nvGraphicFramePr>
        <p:xfrm>
          <a:off x="2411760" y="2060848"/>
          <a:ext cx="5934075" cy="1789557"/>
        </p:xfrm>
        <a:graphic>
          <a:graphicData uri="http://schemas.openxmlformats.org/drawingml/2006/table">
            <a:tbl>
              <a:tblPr firstRow="1" firstCol="1" bandRow="1"/>
              <a:tblGrid>
                <a:gridCol w="1347470">
                  <a:extLst>
                    <a:ext uri="{9D8B030D-6E8A-4147-A177-3AD203B41FA5}">
                      <a16:colId xmlns:a16="http://schemas.microsoft.com/office/drawing/2014/main" val="20000"/>
                    </a:ext>
                  </a:extLst>
                </a:gridCol>
                <a:gridCol w="1169670">
                  <a:extLst>
                    <a:ext uri="{9D8B030D-6E8A-4147-A177-3AD203B41FA5}">
                      <a16:colId xmlns:a16="http://schemas.microsoft.com/office/drawing/2014/main" val="20001"/>
                    </a:ext>
                  </a:extLst>
                </a:gridCol>
                <a:gridCol w="1260475">
                  <a:extLst>
                    <a:ext uri="{9D8B030D-6E8A-4147-A177-3AD203B41FA5}">
                      <a16:colId xmlns:a16="http://schemas.microsoft.com/office/drawing/2014/main" val="20002"/>
                    </a:ext>
                  </a:extLst>
                </a:gridCol>
                <a:gridCol w="1170305">
                  <a:extLst>
                    <a:ext uri="{9D8B030D-6E8A-4147-A177-3AD203B41FA5}">
                      <a16:colId xmlns:a16="http://schemas.microsoft.com/office/drawing/2014/main" val="20003"/>
                    </a:ext>
                  </a:extLst>
                </a:gridCol>
                <a:gridCol w="986155">
                  <a:extLst>
                    <a:ext uri="{9D8B030D-6E8A-4147-A177-3AD203B41FA5}">
                      <a16:colId xmlns:a16="http://schemas.microsoft.com/office/drawing/2014/main" val="20004"/>
                    </a:ext>
                  </a:extLst>
                </a:gridCol>
              </a:tblGrid>
              <a:tr h="255651">
                <a:tc>
                  <a:txBody>
                    <a:bodyPr/>
                    <a:lstStyle/>
                    <a:p>
                      <a:pPr algn="just">
                        <a:lnSpc>
                          <a:spcPct val="115000"/>
                        </a:lnSpc>
                        <a:spcAft>
                          <a:spcPts val="0"/>
                        </a:spcAft>
                      </a:pPr>
                      <a:r>
                        <a:rPr lang="uk-UA" sz="1400" b="1" dirty="0">
                          <a:effectLst/>
                          <a:latin typeface="Times New Roman" panose="02020603050405020304" pitchFamily="18" charset="0"/>
                          <a:ea typeface="Times New Roman" panose="02020603050405020304" pitchFamily="18" charset="0"/>
                          <a:cs typeface="Times New Roman" panose="02020603050405020304" pitchFamily="18" charset="0"/>
                        </a:rPr>
                        <a:t>Рівні</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b="1">
                          <a:effectLst/>
                          <a:latin typeface="Times New Roman" panose="02020603050405020304" pitchFamily="18" charset="0"/>
                          <a:ea typeface="Times New Roman" panose="02020603050405020304" pitchFamily="18" charset="0"/>
                          <a:cs typeface="Times New Roman" panose="02020603050405020304" pitchFamily="18" charset="0"/>
                        </a:rPr>
                        <a:t>1 клас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b="1">
                          <a:effectLst/>
                          <a:latin typeface="Times New Roman" panose="02020603050405020304" pitchFamily="18" charset="0"/>
                          <a:ea typeface="Times New Roman" panose="02020603050405020304" pitchFamily="18" charset="0"/>
                          <a:cs typeface="Times New Roman" panose="02020603050405020304" pitchFamily="18" charset="0"/>
                        </a:rPr>
                        <a:t>2 клас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b="1">
                          <a:effectLst/>
                          <a:latin typeface="Times New Roman" panose="02020603050405020304" pitchFamily="18" charset="0"/>
                          <a:ea typeface="Times New Roman" panose="02020603050405020304" pitchFamily="18" charset="0"/>
                          <a:cs typeface="Times New Roman" panose="02020603050405020304" pitchFamily="18" charset="0"/>
                        </a:rPr>
                        <a:t>3 клас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b="1">
                          <a:effectLst/>
                          <a:latin typeface="Times New Roman" panose="02020603050405020304" pitchFamily="18" charset="0"/>
                          <a:ea typeface="Times New Roman" panose="02020603050405020304" pitchFamily="18" charset="0"/>
                          <a:cs typeface="Times New Roman" panose="02020603050405020304" pitchFamily="18" charset="0"/>
                        </a:rPr>
                        <a:t>4 клас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5651">
                <a:tc>
                  <a:txBody>
                    <a:bodyPr/>
                    <a:lstStyle/>
                    <a:p>
                      <a:pPr algn="just">
                        <a:lnSpc>
                          <a:spcPct val="115000"/>
                        </a:lnSpc>
                        <a:spcAft>
                          <a:spcPts val="0"/>
                        </a:spcAft>
                      </a:pPr>
                      <a:r>
                        <a:rPr lang="uk-UA" sz="1400" b="1">
                          <a:effectLst/>
                          <a:latin typeface="Times New Roman" panose="02020603050405020304" pitchFamily="18" charset="0"/>
                          <a:ea typeface="Times New Roman" panose="02020603050405020304" pitchFamily="18" charset="0"/>
                          <a:cs typeface="Times New Roman" panose="02020603050405020304" pitchFamily="18" charset="0"/>
                        </a:rPr>
                        <a:t>Високий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5-21%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5-15%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7-20%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3-11%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5651">
                <a:tc>
                  <a:txBody>
                    <a:bodyPr/>
                    <a:lstStyle/>
                    <a:p>
                      <a:pPr algn="just">
                        <a:lnSpc>
                          <a:spcPct val="115000"/>
                        </a:lnSpc>
                        <a:spcAft>
                          <a:spcPts val="0"/>
                        </a:spcAft>
                      </a:pPr>
                      <a:r>
                        <a:rPr lang="uk-UA" sz="1400" b="1">
                          <a:effectLst/>
                          <a:latin typeface="Times New Roman" panose="02020603050405020304" pitchFamily="18" charset="0"/>
                          <a:ea typeface="Times New Roman" panose="02020603050405020304" pitchFamily="18" charset="0"/>
                          <a:cs typeface="Times New Roman" panose="02020603050405020304" pitchFamily="18" charset="0"/>
                        </a:rPr>
                        <a:t>Достатній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9-38%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23-70%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15-63%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20-71%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5651">
                <a:tc>
                  <a:txBody>
                    <a:bodyPr/>
                    <a:lstStyle/>
                    <a:p>
                      <a:pPr algn="just">
                        <a:lnSpc>
                          <a:spcPct val="115000"/>
                        </a:lnSpc>
                        <a:spcAft>
                          <a:spcPts val="0"/>
                        </a:spcAft>
                      </a:pPr>
                      <a:r>
                        <a:rPr lang="uk-UA" sz="1400" b="1">
                          <a:effectLst/>
                          <a:latin typeface="Times New Roman" panose="02020603050405020304" pitchFamily="18" charset="0"/>
                          <a:ea typeface="Times New Roman" panose="02020603050405020304" pitchFamily="18" charset="0"/>
                          <a:cs typeface="Times New Roman" panose="02020603050405020304" pitchFamily="18" charset="0"/>
                        </a:rPr>
                        <a:t>Середній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10-41%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4-12%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4-14%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5651">
                <a:tc>
                  <a:txBody>
                    <a:bodyPr/>
                    <a:lstStyle/>
                    <a:p>
                      <a:pPr algn="just">
                        <a:lnSpc>
                          <a:spcPct val="115000"/>
                        </a:lnSpc>
                        <a:spcAft>
                          <a:spcPts val="0"/>
                        </a:spcAft>
                      </a:pPr>
                      <a:r>
                        <a:rPr lang="uk-UA" sz="1400" b="1">
                          <a:effectLst/>
                          <a:latin typeface="Times New Roman" panose="02020603050405020304" pitchFamily="18" charset="0"/>
                          <a:ea typeface="Times New Roman" panose="02020603050405020304" pitchFamily="18" charset="0"/>
                          <a:cs typeface="Times New Roman" panose="02020603050405020304" pitchFamily="18" charset="0"/>
                        </a:rPr>
                        <a:t>Початковий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1302">
                <a:tc>
                  <a:txBody>
                    <a:bodyPr/>
                    <a:lstStyle/>
                    <a:p>
                      <a:pPr algn="just">
                        <a:lnSpc>
                          <a:spcPct val="115000"/>
                        </a:lnSpc>
                        <a:spcAft>
                          <a:spcPts val="0"/>
                        </a:spcAft>
                      </a:pPr>
                      <a:r>
                        <a:rPr lang="uk-UA" sz="1400" b="1">
                          <a:effectLst/>
                          <a:latin typeface="Times New Roman" panose="02020603050405020304" pitchFamily="18" charset="0"/>
                          <a:ea typeface="Times New Roman" panose="02020603050405020304" pitchFamily="18" charset="0"/>
                          <a:cs typeface="Times New Roman" panose="02020603050405020304" pitchFamily="18" charset="0"/>
                        </a:rPr>
                        <a:t>Кількість учнів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00772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8352928" cy="1426170"/>
          </a:xfrm>
        </p:spPr>
        <p:style>
          <a:lnRef idx="1">
            <a:schemeClr val="accent1"/>
          </a:lnRef>
          <a:fillRef idx="2">
            <a:schemeClr val="accent1"/>
          </a:fillRef>
          <a:effectRef idx="1">
            <a:schemeClr val="accent1"/>
          </a:effectRef>
          <a:fontRef idx="minor">
            <a:schemeClr val="dk1"/>
          </a:fontRef>
        </p:style>
        <p:txBody>
          <a:bodyPr>
            <a:normAutofit/>
          </a:bodyPr>
          <a:lstStyle/>
          <a:p>
            <a:pPr algn="just"/>
            <a:r>
              <a:rPr lang="ru-RU" sz="2200" dirty="0">
                <a:latin typeface="Times New Roman" panose="02020603050405020304" pitchFamily="18" charset="0"/>
                <a:cs typeface="Times New Roman" panose="02020603050405020304" pitchFamily="18" charset="0"/>
              </a:rPr>
              <a:t>Педагоги ЗПШ «</a:t>
            </a:r>
            <a:r>
              <a:rPr lang="ru-RU" sz="2200" dirty="0" err="1">
                <a:latin typeface="Times New Roman" panose="02020603050405020304" pitchFamily="18" charset="0"/>
                <a:cs typeface="Times New Roman" panose="02020603050405020304" pitchFamily="18" charset="0"/>
              </a:rPr>
              <a:t>Еврика</a:t>
            </a:r>
            <a:r>
              <a:rPr lang="ru-RU" sz="2200" dirty="0">
                <a:latin typeface="Times New Roman" panose="02020603050405020304" pitchFamily="18" charset="0"/>
                <a:cs typeface="Times New Roman" panose="02020603050405020304" pitchFamily="18" charset="0"/>
              </a:rPr>
              <a:t>» в 2022 -2023 </a:t>
            </a:r>
            <a:r>
              <a:rPr lang="ru-RU" sz="2200" dirty="0" err="1">
                <a:latin typeface="Times New Roman" panose="02020603050405020304" pitchFamily="18" charset="0"/>
                <a:cs typeface="Times New Roman" panose="02020603050405020304" pitchFamily="18" charset="0"/>
              </a:rPr>
              <a:t>н.р</a:t>
            </a:r>
            <a:r>
              <a:rPr lang="ru-RU" sz="2200" dirty="0">
                <a:latin typeface="Times New Roman" panose="02020603050405020304" pitchFamily="18" charset="0"/>
                <a:cs typeface="Times New Roman" panose="02020603050405020304" pitchFamily="18" charset="0"/>
              </a:rPr>
              <a:t>. стали </a:t>
            </a:r>
            <a:r>
              <a:rPr lang="ru-RU" sz="2200" dirty="0" err="1">
                <a:latin typeface="Times New Roman" panose="02020603050405020304" pitchFamily="18" charset="0"/>
                <a:cs typeface="Times New Roman" panose="02020603050405020304" pitchFamily="18" charset="0"/>
              </a:rPr>
              <a:t>учасниками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благодійних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акцій</a:t>
            </a:r>
            <a:r>
              <a:rPr lang="ru-RU" sz="2200" dirty="0">
                <a:latin typeface="Times New Roman" panose="02020603050405020304" pitchFamily="18" charset="0"/>
                <a:cs typeface="Times New Roman" panose="02020603050405020304" pitchFamily="18" charset="0"/>
              </a:rPr>
              <a:t> на </a:t>
            </a:r>
            <a:r>
              <a:rPr lang="ru-RU" sz="2200" dirty="0" err="1">
                <a:latin typeface="Times New Roman" panose="02020603050405020304" pitchFamily="18" charset="0"/>
                <a:cs typeface="Times New Roman" panose="02020603050405020304" pitchFamily="18" charset="0"/>
              </a:rPr>
              <a:t>підтримку</a:t>
            </a:r>
            <a:r>
              <a:rPr lang="ru-RU" sz="2200" dirty="0">
                <a:latin typeface="Times New Roman" panose="02020603050405020304" pitchFamily="18" charset="0"/>
                <a:cs typeface="Times New Roman" panose="02020603050405020304" pitchFamily="18" charset="0"/>
              </a:rPr>
              <a:t> ЗСУ та </a:t>
            </a:r>
            <a:r>
              <a:rPr lang="ru-RU" sz="2200" dirty="0" err="1">
                <a:latin typeface="Times New Roman" panose="02020603050405020304" pitchFamily="18" charset="0"/>
                <a:cs typeface="Times New Roman" panose="02020603050405020304" pitchFamily="18" charset="0"/>
              </a:rPr>
              <a:t>співпрацювали</a:t>
            </a:r>
            <a:r>
              <a:rPr lang="ru-RU" sz="2200" dirty="0">
                <a:latin typeface="Times New Roman" panose="02020603050405020304" pitchFamily="18" charset="0"/>
                <a:cs typeface="Times New Roman" panose="02020603050405020304" pitchFamily="18" charset="0"/>
              </a:rPr>
              <a:t> з </a:t>
            </a:r>
            <a:r>
              <a:rPr lang="ru-RU" sz="2200" dirty="0" err="1">
                <a:latin typeface="Times New Roman" panose="02020603050405020304" pitchFamily="18" charset="0"/>
                <a:cs typeface="Times New Roman" panose="02020603050405020304" pitchFamily="18" charset="0"/>
              </a:rPr>
              <a:t>волонтерськими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організаціями</a:t>
            </a:r>
            <a:r>
              <a:rPr lang="ru-RU" sz="2200" dirty="0">
                <a:latin typeface="Times New Roman" panose="02020603050405020304" pitchFamily="18" charset="0"/>
                <a:cs typeface="Times New Roman" panose="02020603050405020304" pitchFamily="18" charset="0"/>
              </a:rPr>
              <a:t>. </a:t>
            </a:r>
            <a:endParaRPr lang="uk-UA" sz="2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660232" y="1844824"/>
            <a:ext cx="2304256" cy="2304256"/>
          </a:xfrm>
          <a:prstGeom prst="rect">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3"/>
          <a:stretch>
            <a:fillRect/>
          </a:stretch>
        </p:blipFill>
        <p:spPr>
          <a:xfrm>
            <a:off x="662069" y="1811362"/>
            <a:ext cx="2318246" cy="2318246"/>
          </a:xfrm>
          <a:prstGeom prst="rect">
            <a:avLst/>
          </a:prstGeom>
          <a:solidFill>
            <a:srgbClr val="FFFFFF">
              <a:shade val="85000"/>
            </a:srgbClr>
          </a:solidFill>
          <a:ln w="8890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4"/>
          <a:stretch>
            <a:fillRect/>
          </a:stretch>
        </p:blipFill>
        <p:spPr>
          <a:xfrm>
            <a:off x="3635896" y="1855666"/>
            <a:ext cx="2376834" cy="2376834"/>
          </a:xfrm>
          <a:prstGeom prst="rect">
            <a:avLst/>
          </a:prstGeom>
        </p:spPr>
      </p:pic>
      <p:pic>
        <p:nvPicPr>
          <p:cNvPr id="6" name="Рисунок 5"/>
          <p:cNvPicPr>
            <a:picLocks noChangeAspect="1"/>
          </p:cNvPicPr>
          <p:nvPr/>
        </p:nvPicPr>
        <p:blipFill>
          <a:blip r:embed="rId5"/>
          <a:stretch>
            <a:fillRect/>
          </a:stretch>
        </p:blipFill>
        <p:spPr>
          <a:xfrm>
            <a:off x="3465403" y="4509120"/>
            <a:ext cx="2717820" cy="2045370"/>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5876" y="4509120"/>
            <a:ext cx="2468612" cy="1846522"/>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626" y="4603421"/>
            <a:ext cx="2475689" cy="185676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542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87824" y="211136"/>
            <a:ext cx="5183897" cy="562074"/>
          </a:xfrm>
        </p:spPr>
        <p:style>
          <a:lnRef idx="1">
            <a:schemeClr val="accent1"/>
          </a:lnRef>
          <a:fillRef idx="2">
            <a:schemeClr val="accent1"/>
          </a:fillRef>
          <a:effectRef idx="1">
            <a:schemeClr val="accent1"/>
          </a:effectRef>
          <a:fontRef idx="minor">
            <a:schemeClr val="dk1"/>
          </a:fontRef>
        </p:style>
        <p:txBody>
          <a:bodyPr>
            <a:normAutofit/>
          </a:bodyPr>
          <a:lstStyle/>
          <a:p>
            <a:r>
              <a:rPr lang="uk-UA" sz="2800" b="1" dirty="0">
                <a:solidFill>
                  <a:srgbClr val="002060"/>
                </a:solidFill>
                <a:latin typeface="Times New Roman" panose="02020603050405020304" pitchFamily="18" charset="0"/>
                <a:cs typeface="Times New Roman" panose="02020603050405020304" pitchFamily="18" charset="0"/>
              </a:rPr>
              <a:t>Організація навчань в ТІЦ </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a:srcRect t="21360" r="38744" b="20495"/>
          <a:stretch/>
        </p:blipFill>
        <p:spPr>
          <a:xfrm>
            <a:off x="6269431" y="1078825"/>
            <a:ext cx="2664296" cy="1892037"/>
          </a:xfrm>
          <a:prstGeom prst="rect">
            <a:avLst/>
          </a:prstGeom>
          <a:ln>
            <a:noFill/>
          </a:ln>
          <a:effectLst>
            <a:softEdge rad="112500"/>
          </a:effectLst>
        </p:spPr>
      </p:pic>
      <p:pic>
        <p:nvPicPr>
          <p:cNvPr id="4" name="Рисунок 3"/>
          <p:cNvPicPr>
            <a:picLocks noChangeAspect="1"/>
          </p:cNvPicPr>
          <p:nvPr/>
        </p:nvPicPr>
        <p:blipFill rotWithShape="1">
          <a:blip r:embed="rId3"/>
          <a:srcRect l="51407" t="39206" r="1722" b="9460"/>
          <a:stretch/>
        </p:blipFill>
        <p:spPr>
          <a:xfrm>
            <a:off x="331767" y="227227"/>
            <a:ext cx="2016224" cy="2208183"/>
          </a:xfrm>
          <a:prstGeom prst="rect">
            <a:avLst/>
          </a:prstGeom>
          <a:ln>
            <a:noFill/>
          </a:ln>
          <a:effectLst>
            <a:softEdge rad="112500"/>
          </a:effectLst>
        </p:spPr>
      </p:pic>
      <p:pic>
        <p:nvPicPr>
          <p:cNvPr id="6" name="Рисунок 5"/>
          <p:cNvPicPr>
            <a:picLocks noChangeAspect="1"/>
          </p:cNvPicPr>
          <p:nvPr/>
        </p:nvPicPr>
        <p:blipFill rotWithShape="1">
          <a:blip r:embed="rId4"/>
          <a:srcRect t="24775"/>
          <a:stretch/>
        </p:blipFill>
        <p:spPr>
          <a:xfrm>
            <a:off x="464613" y="4841018"/>
            <a:ext cx="1883378" cy="1893763"/>
          </a:xfrm>
          <a:prstGeom prst="rect">
            <a:avLst/>
          </a:prstGeom>
          <a:ln>
            <a:noFill/>
          </a:ln>
          <a:effectLst>
            <a:softEdge rad="112500"/>
          </a:effectLst>
        </p:spPr>
      </p:pic>
      <p:pic>
        <p:nvPicPr>
          <p:cNvPr id="7" name="Рисунок 6"/>
          <p:cNvPicPr>
            <a:picLocks noChangeAspect="1"/>
          </p:cNvPicPr>
          <p:nvPr/>
        </p:nvPicPr>
        <p:blipFill>
          <a:blip r:embed="rId5"/>
          <a:stretch>
            <a:fillRect/>
          </a:stretch>
        </p:blipFill>
        <p:spPr>
          <a:xfrm>
            <a:off x="6350646" y="3116128"/>
            <a:ext cx="2591858" cy="1913115"/>
          </a:xfrm>
          <a:prstGeom prst="rect">
            <a:avLst/>
          </a:prstGeom>
          <a:ln>
            <a:noFill/>
          </a:ln>
          <a:effectLst>
            <a:softEdge rad="112500"/>
          </a:effectLst>
        </p:spPr>
      </p:pic>
      <p:pic>
        <p:nvPicPr>
          <p:cNvPr id="8" name="Рисунок 7"/>
          <p:cNvPicPr>
            <a:picLocks noChangeAspect="1"/>
          </p:cNvPicPr>
          <p:nvPr/>
        </p:nvPicPr>
        <p:blipFill rotWithShape="1">
          <a:blip r:embed="rId6"/>
          <a:srcRect t="20995"/>
          <a:stretch/>
        </p:blipFill>
        <p:spPr>
          <a:xfrm>
            <a:off x="6561283" y="5166904"/>
            <a:ext cx="2372444" cy="1402257"/>
          </a:xfrm>
          <a:prstGeom prst="rect">
            <a:avLst/>
          </a:prstGeom>
          <a:ln>
            <a:noFill/>
          </a:ln>
          <a:effectLst>
            <a:softEdge rad="112500"/>
          </a:effectLst>
        </p:spPr>
      </p:pic>
      <p:pic>
        <p:nvPicPr>
          <p:cNvPr id="9" name="Рисунок 8"/>
          <p:cNvPicPr>
            <a:picLocks noChangeAspect="1"/>
          </p:cNvPicPr>
          <p:nvPr/>
        </p:nvPicPr>
        <p:blipFill>
          <a:blip r:embed="rId7"/>
          <a:stretch>
            <a:fillRect/>
          </a:stretch>
        </p:blipFill>
        <p:spPr>
          <a:xfrm>
            <a:off x="3085074" y="1043688"/>
            <a:ext cx="2920401" cy="1834377"/>
          </a:xfrm>
          <a:prstGeom prst="rect">
            <a:avLst/>
          </a:prstGeom>
          <a:ln>
            <a:noFill/>
          </a:ln>
          <a:effectLst>
            <a:softEdge rad="112500"/>
          </a:effectLst>
        </p:spPr>
      </p:pic>
      <p:pic>
        <p:nvPicPr>
          <p:cNvPr id="10" name="Рисунок 9"/>
          <p:cNvPicPr>
            <a:picLocks noChangeAspect="1"/>
          </p:cNvPicPr>
          <p:nvPr/>
        </p:nvPicPr>
        <p:blipFill rotWithShape="1">
          <a:blip r:embed="rId8"/>
          <a:srcRect b="12311"/>
          <a:stretch/>
        </p:blipFill>
        <p:spPr>
          <a:xfrm>
            <a:off x="388046" y="2506937"/>
            <a:ext cx="1903667" cy="2271159"/>
          </a:xfrm>
          <a:prstGeom prst="rect">
            <a:avLst/>
          </a:prstGeom>
          <a:ln>
            <a:noFill/>
          </a:ln>
          <a:effectLst>
            <a:softEdge rad="112500"/>
          </a:effectLst>
        </p:spPr>
      </p:pic>
      <p:pic>
        <p:nvPicPr>
          <p:cNvPr id="11" name="Рисунок 10"/>
          <p:cNvPicPr>
            <a:picLocks noChangeAspect="1"/>
          </p:cNvPicPr>
          <p:nvPr/>
        </p:nvPicPr>
        <p:blipFill>
          <a:blip r:embed="rId9"/>
          <a:stretch>
            <a:fillRect/>
          </a:stretch>
        </p:blipFill>
        <p:spPr>
          <a:xfrm>
            <a:off x="3375524" y="2969036"/>
            <a:ext cx="2339500" cy="1754625"/>
          </a:xfrm>
          <a:prstGeom prst="rect">
            <a:avLst/>
          </a:prstGeom>
          <a:ln>
            <a:noFill/>
          </a:ln>
          <a:effectLst>
            <a:softEdge rad="112500"/>
          </a:effectLst>
        </p:spPr>
      </p:pic>
      <p:pic>
        <p:nvPicPr>
          <p:cNvPr id="12" name="Рисунок 11"/>
          <p:cNvPicPr>
            <a:picLocks noChangeAspect="1"/>
          </p:cNvPicPr>
          <p:nvPr/>
        </p:nvPicPr>
        <p:blipFill rotWithShape="1">
          <a:blip r:embed="rId10"/>
          <a:srcRect l="1115" t="30244" r="14977" b="-131"/>
          <a:stretch/>
        </p:blipFill>
        <p:spPr>
          <a:xfrm>
            <a:off x="3402410" y="4824057"/>
            <a:ext cx="2416160" cy="1845141"/>
          </a:xfrm>
          <a:prstGeom prst="rect">
            <a:avLst/>
          </a:prstGeom>
          <a:ln>
            <a:noFill/>
          </a:ln>
          <a:effectLst>
            <a:softEdge rad="112500"/>
          </a:effectLst>
        </p:spPr>
      </p:pic>
    </p:spTree>
    <p:extLst>
      <p:ext uri="{BB962C8B-B14F-4D97-AF65-F5344CB8AC3E}">
        <p14:creationId xmlns:p14="http://schemas.microsoft.com/office/powerpoint/2010/main" val="106585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251520" y="1844824"/>
            <a:ext cx="4752527" cy="4626513"/>
          </a:xfrm>
          <a:solidFill>
            <a:srgbClr val="FFFF99"/>
          </a:solidFill>
        </p:spPr>
        <p:style>
          <a:lnRef idx="1">
            <a:schemeClr val="accent3"/>
          </a:lnRef>
          <a:fillRef idx="2">
            <a:schemeClr val="accent3"/>
          </a:fillRef>
          <a:effectRef idx="1">
            <a:schemeClr val="accent3"/>
          </a:effectRef>
          <a:fontRef idx="minor">
            <a:schemeClr val="dk1"/>
          </a:fontRef>
        </p:style>
        <p:txBody>
          <a:bodyPr>
            <a:noAutofit/>
          </a:bodyPr>
          <a:lstStyle/>
          <a:p>
            <a:pPr algn="l" fontAlgn="base"/>
            <a:r>
              <a:rPr lang="ru-RU" sz="2000" b="1" i="1" dirty="0" err="1">
                <a:latin typeface="Times New Roman" panose="02020603050405020304" pitchFamily="18" charset="0"/>
                <a:cs typeface="Times New Roman" panose="02020603050405020304" pitchFamily="18" charset="0"/>
              </a:rPr>
              <a:t>Знаходьте</a:t>
            </a:r>
            <a:r>
              <a:rPr lang="ru-RU" sz="2000" b="1" i="1" dirty="0">
                <a:latin typeface="Times New Roman" panose="02020603050405020304" pitchFamily="18" charset="0"/>
                <a:cs typeface="Times New Roman" panose="02020603050405020304" pitchFamily="18" charset="0"/>
              </a:rPr>
              <a:t> час для </a:t>
            </a:r>
            <a:r>
              <a:rPr lang="ru-RU" sz="2000" b="1" i="1" dirty="0" err="1">
                <a:latin typeface="Times New Roman" panose="02020603050405020304" pitchFamily="18" charset="0"/>
                <a:cs typeface="Times New Roman" panose="02020603050405020304" pitchFamily="18" charset="0"/>
              </a:rPr>
              <a:t>роботи</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це</a:t>
            </a:r>
            <a:r>
              <a:rPr lang="ru-RU" sz="2000" b="1" i="1" dirty="0">
                <a:latin typeface="Times New Roman" panose="02020603050405020304" pitchFamily="18" charset="0"/>
                <a:cs typeface="Times New Roman" panose="02020603050405020304" pitchFamily="18" charset="0"/>
              </a:rPr>
              <a:t> - </a:t>
            </a:r>
            <a:r>
              <a:rPr lang="ru-RU" sz="2000" b="1" i="1" dirty="0" err="1">
                <a:latin typeface="Times New Roman" panose="02020603050405020304" pitchFamily="18" charset="0"/>
                <a:cs typeface="Times New Roman" panose="02020603050405020304" pitchFamily="18" charset="0"/>
              </a:rPr>
              <a:t>умова</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успіху</a:t>
            </a:r>
            <a:r>
              <a:rPr lang="ru-RU" sz="2000" b="1" i="1" dirty="0">
                <a:latin typeface="Times New Roman" panose="02020603050405020304" pitchFamily="18" charset="0"/>
                <a:cs typeface="Times New Roman" panose="02020603050405020304" pitchFamily="18" charset="0"/>
              </a:rPr>
              <a:t>. </a:t>
            </a:r>
            <a:br>
              <a:rPr lang="ru-RU" sz="2000" b="1" i="1" dirty="0">
                <a:latin typeface="Times New Roman" panose="02020603050405020304" pitchFamily="18" charset="0"/>
                <a:cs typeface="Times New Roman" panose="02020603050405020304" pitchFamily="18" charset="0"/>
              </a:rPr>
            </a:br>
            <a:r>
              <a:rPr lang="ru-RU" sz="2000" b="1" i="1" dirty="0" err="1">
                <a:latin typeface="Times New Roman" panose="02020603050405020304" pitchFamily="18" charset="0"/>
                <a:cs typeface="Times New Roman" panose="02020603050405020304" pitchFamily="18" charset="0"/>
              </a:rPr>
              <a:t>Знаходьте</a:t>
            </a:r>
            <a:r>
              <a:rPr lang="ru-RU" sz="2000" b="1" i="1" dirty="0">
                <a:latin typeface="Times New Roman" panose="02020603050405020304" pitchFamily="18" charset="0"/>
                <a:cs typeface="Times New Roman" panose="02020603050405020304" pitchFamily="18" charset="0"/>
              </a:rPr>
              <a:t> час для </a:t>
            </a:r>
            <a:r>
              <a:rPr lang="ru-RU" sz="2000" b="1" i="1" dirty="0" err="1">
                <a:latin typeface="Times New Roman" panose="02020603050405020304" pitchFamily="18" charset="0"/>
                <a:cs typeface="Times New Roman" panose="02020603050405020304" pitchFamily="18" charset="0"/>
              </a:rPr>
              <a:t>роздумів</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це</a:t>
            </a:r>
            <a:r>
              <a:rPr lang="ru-RU" sz="2000" b="1" i="1" dirty="0">
                <a:latin typeface="Times New Roman" panose="02020603050405020304" pitchFamily="18" charset="0"/>
                <a:cs typeface="Times New Roman" panose="02020603050405020304" pitchFamily="18" charset="0"/>
              </a:rPr>
              <a:t> - </a:t>
            </a:r>
            <a:r>
              <a:rPr lang="ru-RU" sz="2000" b="1" i="1" dirty="0" err="1">
                <a:latin typeface="Times New Roman" panose="02020603050405020304" pitchFamily="18" charset="0"/>
                <a:cs typeface="Times New Roman" panose="02020603050405020304" pitchFamily="18" charset="0"/>
              </a:rPr>
              <a:t>джерело</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сили</a:t>
            </a:r>
            <a:r>
              <a:rPr lang="ru-RU" sz="2000" b="1" i="1" dirty="0">
                <a:latin typeface="Times New Roman" panose="02020603050405020304" pitchFamily="18" charset="0"/>
                <a:cs typeface="Times New Roman" panose="02020603050405020304" pitchFamily="18" charset="0"/>
              </a:rPr>
              <a:t>. </a:t>
            </a:r>
            <a:br>
              <a:rPr lang="ru-RU" sz="2000" b="1" i="1" dirty="0">
                <a:latin typeface="Times New Roman" panose="02020603050405020304" pitchFamily="18" charset="0"/>
                <a:cs typeface="Times New Roman" panose="02020603050405020304" pitchFamily="18" charset="0"/>
              </a:rPr>
            </a:br>
            <a:r>
              <a:rPr lang="ru-RU" sz="2000" b="1" i="1" dirty="0" err="1">
                <a:latin typeface="Times New Roman" panose="02020603050405020304" pitchFamily="18" charset="0"/>
                <a:cs typeface="Times New Roman" panose="02020603050405020304" pitchFamily="18" charset="0"/>
              </a:rPr>
              <a:t>Знаходьте</a:t>
            </a:r>
            <a:r>
              <a:rPr lang="ru-RU" sz="2000" b="1" i="1" dirty="0">
                <a:latin typeface="Times New Roman" panose="02020603050405020304" pitchFamily="18" charset="0"/>
                <a:cs typeface="Times New Roman" panose="02020603050405020304" pitchFamily="18" charset="0"/>
              </a:rPr>
              <a:t> час для </a:t>
            </a:r>
            <a:r>
              <a:rPr lang="ru-RU" sz="2000" b="1" i="1" dirty="0" err="1">
                <a:latin typeface="Times New Roman" panose="02020603050405020304" pitchFamily="18" charset="0"/>
                <a:cs typeface="Times New Roman" panose="02020603050405020304" pitchFamily="18" charset="0"/>
              </a:rPr>
              <a:t>гри</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це</a:t>
            </a:r>
            <a:r>
              <a:rPr lang="ru-RU" sz="2000" b="1" i="1" dirty="0">
                <a:latin typeface="Times New Roman" panose="02020603050405020304" pitchFamily="18" charset="0"/>
                <a:cs typeface="Times New Roman" panose="02020603050405020304" pitchFamily="18" charset="0"/>
              </a:rPr>
              <a:t> - секрет </a:t>
            </a:r>
            <a:r>
              <a:rPr lang="ru-RU" sz="2000" b="1" i="1" dirty="0" err="1">
                <a:latin typeface="Times New Roman" panose="02020603050405020304" pitchFamily="18" charset="0"/>
                <a:cs typeface="Times New Roman" panose="02020603050405020304" pitchFamily="18" charset="0"/>
              </a:rPr>
              <a:t>молодості</a:t>
            </a:r>
            <a:r>
              <a:rPr lang="ru-RU" sz="2000" b="1" i="1" dirty="0">
                <a:latin typeface="Times New Roman" panose="02020603050405020304" pitchFamily="18" charset="0"/>
                <a:cs typeface="Times New Roman" panose="02020603050405020304" pitchFamily="18" charset="0"/>
              </a:rPr>
              <a:t>. </a:t>
            </a:r>
            <a:br>
              <a:rPr lang="ru-RU" sz="2000" b="1" i="1" dirty="0">
                <a:latin typeface="Times New Roman" panose="02020603050405020304" pitchFamily="18" charset="0"/>
                <a:cs typeface="Times New Roman" panose="02020603050405020304" pitchFamily="18" charset="0"/>
              </a:rPr>
            </a:br>
            <a:r>
              <a:rPr lang="ru-RU" sz="2000" b="1" i="1" dirty="0" err="1">
                <a:latin typeface="Times New Roman" panose="02020603050405020304" pitchFamily="18" charset="0"/>
                <a:cs typeface="Times New Roman" panose="02020603050405020304" pitchFamily="18" charset="0"/>
              </a:rPr>
              <a:t>Знаходьте</a:t>
            </a:r>
            <a:r>
              <a:rPr lang="ru-RU" sz="2000" b="1" i="1" dirty="0">
                <a:latin typeface="Times New Roman" panose="02020603050405020304" pitchFamily="18" charset="0"/>
                <a:cs typeface="Times New Roman" panose="02020603050405020304" pitchFamily="18" charset="0"/>
              </a:rPr>
              <a:t> час для </a:t>
            </a:r>
            <a:r>
              <a:rPr lang="ru-RU" sz="2000" b="1" i="1" dirty="0" err="1">
                <a:latin typeface="Times New Roman" panose="02020603050405020304" pitchFamily="18" charset="0"/>
                <a:cs typeface="Times New Roman" panose="02020603050405020304" pitchFamily="18" charset="0"/>
              </a:rPr>
              <a:t>читання</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це</a:t>
            </a:r>
            <a:r>
              <a:rPr lang="ru-RU" sz="2000" b="1" i="1" dirty="0">
                <a:latin typeface="Times New Roman" panose="02020603050405020304" pitchFamily="18" charset="0"/>
                <a:cs typeface="Times New Roman" panose="02020603050405020304" pitchFamily="18" charset="0"/>
              </a:rPr>
              <a:t> - основа </a:t>
            </a:r>
            <a:r>
              <a:rPr lang="ru-RU" sz="2000" b="1" i="1" dirty="0" err="1">
                <a:latin typeface="Times New Roman" panose="02020603050405020304" pitchFamily="18" charset="0"/>
                <a:cs typeface="Times New Roman" panose="02020603050405020304" pitchFamily="18" charset="0"/>
              </a:rPr>
              <a:t>знань</a:t>
            </a:r>
            <a:r>
              <a:rPr lang="ru-RU" sz="2000" b="1" i="1" dirty="0">
                <a:latin typeface="Times New Roman" panose="02020603050405020304" pitchFamily="18" charset="0"/>
                <a:cs typeface="Times New Roman" panose="02020603050405020304" pitchFamily="18" charset="0"/>
              </a:rPr>
              <a:t>. </a:t>
            </a:r>
            <a:br>
              <a:rPr lang="ru-RU" sz="2000" b="1" i="1" dirty="0">
                <a:latin typeface="Times New Roman" panose="02020603050405020304" pitchFamily="18" charset="0"/>
                <a:cs typeface="Times New Roman" panose="02020603050405020304" pitchFamily="18" charset="0"/>
              </a:rPr>
            </a:br>
            <a:r>
              <a:rPr lang="ru-RU" sz="2000" b="1" i="1" dirty="0" err="1">
                <a:latin typeface="Times New Roman" panose="02020603050405020304" pitchFamily="18" charset="0"/>
                <a:cs typeface="Times New Roman" panose="02020603050405020304" pitchFamily="18" charset="0"/>
              </a:rPr>
              <a:t>Знаходьте</a:t>
            </a:r>
            <a:r>
              <a:rPr lang="ru-RU" sz="2000" b="1" i="1" dirty="0">
                <a:latin typeface="Times New Roman" panose="02020603050405020304" pitchFamily="18" charset="0"/>
                <a:cs typeface="Times New Roman" panose="02020603050405020304" pitchFamily="18" charset="0"/>
              </a:rPr>
              <a:t> час для </a:t>
            </a:r>
            <a:r>
              <a:rPr lang="ru-RU" sz="2000" b="1" i="1" dirty="0" err="1">
                <a:latin typeface="Times New Roman" panose="02020603050405020304" pitchFamily="18" charset="0"/>
                <a:cs typeface="Times New Roman" panose="02020603050405020304" pitchFamily="18" charset="0"/>
              </a:rPr>
              <a:t>Дружби</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це</a:t>
            </a:r>
            <a:r>
              <a:rPr lang="ru-RU" sz="2000" b="1" i="1" dirty="0">
                <a:latin typeface="Times New Roman" panose="02020603050405020304" pitchFamily="18" charset="0"/>
                <a:cs typeface="Times New Roman" panose="02020603050405020304" pitchFamily="18" charset="0"/>
              </a:rPr>
              <a:t> - </a:t>
            </a:r>
            <a:r>
              <a:rPr lang="ru-RU" sz="2000" b="1" i="1" dirty="0" err="1">
                <a:latin typeface="Times New Roman" panose="02020603050405020304" pitchFamily="18" charset="0"/>
                <a:cs typeface="Times New Roman" panose="02020603050405020304" pitchFamily="18" charset="0"/>
              </a:rPr>
              <a:t>умова</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щастя</a:t>
            </a:r>
            <a:r>
              <a:rPr lang="ru-RU" sz="2000" b="1" i="1" dirty="0">
                <a:latin typeface="Times New Roman" panose="02020603050405020304" pitchFamily="18" charset="0"/>
                <a:cs typeface="Times New Roman" panose="02020603050405020304" pitchFamily="18" charset="0"/>
              </a:rPr>
              <a:t>. </a:t>
            </a:r>
            <a:br>
              <a:rPr lang="ru-RU" sz="2000" b="1" i="1" dirty="0">
                <a:latin typeface="Times New Roman" panose="02020603050405020304" pitchFamily="18" charset="0"/>
                <a:cs typeface="Times New Roman" panose="02020603050405020304" pitchFamily="18" charset="0"/>
              </a:rPr>
            </a:br>
            <a:r>
              <a:rPr lang="ru-RU" sz="2000" b="1" i="1" dirty="0" err="1">
                <a:latin typeface="Times New Roman" panose="02020603050405020304" pitchFamily="18" charset="0"/>
                <a:cs typeface="Times New Roman" panose="02020603050405020304" pitchFamily="18" charset="0"/>
              </a:rPr>
              <a:t>Знаходьте</a:t>
            </a:r>
            <a:r>
              <a:rPr lang="ru-RU" sz="2000" b="1" i="1" dirty="0">
                <a:latin typeface="Times New Roman" panose="02020603050405020304" pitchFamily="18" charset="0"/>
                <a:cs typeface="Times New Roman" panose="02020603050405020304" pitchFamily="18" charset="0"/>
              </a:rPr>
              <a:t> час для </a:t>
            </a:r>
            <a:r>
              <a:rPr lang="ru-RU" sz="2000" b="1" i="1" dirty="0" err="1">
                <a:latin typeface="Times New Roman" panose="02020603050405020304" pitchFamily="18" charset="0"/>
                <a:cs typeface="Times New Roman" panose="02020603050405020304" pitchFamily="18" charset="0"/>
              </a:rPr>
              <a:t>мрії</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це</a:t>
            </a:r>
            <a:r>
              <a:rPr lang="ru-RU" sz="2000" b="1" i="1" dirty="0">
                <a:latin typeface="Times New Roman" panose="02020603050405020304" pitchFamily="18" charset="0"/>
                <a:cs typeface="Times New Roman" panose="02020603050405020304" pitchFamily="18" charset="0"/>
              </a:rPr>
              <a:t> - шлях до </a:t>
            </a:r>
            <a:r>
              <a:rPr lang="ru-RU" sz="2000" b="1" i="1" dirty="0" err="1">
                <a:latin typeface="Times New Roman" panose="02020603050405020304" pitchFamily="18" charset="0"/>
                <a:cs typeface="Times New Roman" panose="02020603050405020304" pitchFamily="18" charset="0"/>
              </a:rPr>
              <a:t>зірок</a:t>
            </a:r>
            <a:r>
              <a:rPr lang="ru-RU" sz="2000" b="1" i="1" dirty="0">
                <a:latin typeface="Times New Roman" panose="02020603050405020304" pitchFamily="18" charset="0"/>
                <a:cs typeface="Times New Roman" panose="02020603050405020304" pitchFamily="18" charset="0"/>
              </a:rPr>
              <a:t>. </a:t>
            </a:r>
            <a:br>
              <a:rPr lang="ru-RU" sz="2000" b="1" i="1" dirty="0">
                <a:latin typeface="Times New Roman" panose="02020603050405020304" pitchFamily="18" charset="0"/>
                <a:cs typeface="Times New Roman" panose="02020603050405020304" pitchFamily="18" charset="0"/>
              </a:rPr>
            </a:br>
            <a:r>
              <a:rPr lang="ru-RU" sz="2000" b="1" i="1" dirty="0" err="1">
                <a:latin typeface="Times New Roman" panose="02020603050405020304" pitchFamily="18" charset="0"/>
                <a:cs typeface="Times New Roman" panose="02020603050405020304" pitchFamily="18" charset="0"/>
              </a:rPr>
              <a:t>Знаходьте</a:t>
            </a:r>
            <a:r>
              <a:rPr lang="ru-RU" sz="2000" b="1" i="1" dirty="0">
                <a:latin typeface="Times New Roman" panose="02020603050405020304" pitchFamily="18" charset="0"/>
                <a:cs typeface="Times New Roman" panose="02020603050405020304" pitchFamily="18" charset="0"/>
              </a:rPr>
              <a:t> час для </a:t>
            </a:r>
            <a:r>
              <a:rPr lang="ru-RU" sz="2000" b="1" i="1" dirty="0" err="1">
                <a:latin typeface="Times New Roman" panose="02020603050405020304" pitchFamily="18" charset="0"/>
                <a:cs typeface="Times New Roman" panose="02020603050405020304" pitchFamily="18" charset="0"/>
              </a:rPr>
              <a:t>любові</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це</a:t>
            </a:r>
            <a:r>
              <a:rPr lang="ru-RU" sz="2000" b="1" i="1" dirty="0">
                <a:latin typeface="Times New Roman" panose="02020603050405020304" pitchFamily="18" charset="0"/>
                <a:cs typeface="Times New Roman" panose="02020603050405020304" pitchFamily="18" charset="0"/>
              </a:rPr>
              <a:t> - </a:t>
            </a:r>
            <a:r>
              <a:rPr lang="ru-RU" sz="2000" b="1" i="1" dirty="0" err="1">
                <a:latin typeface="Times New Roman" panose="02020603050405020304" pitchFamily="18" charset="0"/>
                <a:cs typeface="Times New Roman" panose="02020603050405020304" pitchFamily="18" charset="0"/>
              </a:rPr>
              <a:t>справжня</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радість</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житт</a:t>
            </a:r>
            <a:r>
              <a:rPr lang="uk-UA" sz="2000" b="1" i="1" dirty="0">
                <a:latin typeface="Times New Roman" panose="02020603050405020304" pitchFamily="18" charset="0"/>
                <a:cs typeface="Times New Roman" panose="02020603050405020304" pitchFamily="18" charset="0"/>
              </a:rPr>
              <a:t>я!</a:t>
            </a:r>
            <a:r>
              <a:rPr lang="ru-RU" sz="2000" b="1" i="1" dirty="0">
                <a:latin typeface="Times New Roman" panose="02020603050405020304" pitchFamily="18" charset="0"/>
                <a:cs typeface="Times New Roman" panose="02020603050405020304" pitchFamily="18" charset="0"/>
              </a:rPr>
              <a:t> </a:t>
            </a:r>
            <a:br>
              <a:rPr lang="ru-RU" sz="1600" dirty="0"/>
            </a:br>
            <a:endParaRPr lang="uk-UA" sz="1600" dirty="0">
              <a:solidFill>
                <a:srgbClr val="002060"/>
              </a:solidFill>
            </a:endParaRPr>
          </a:p>
        </p:txBody>
      </p:sp>
      <p:sp>
        <p:nvSpPr>
          <p:cNvPr id="5" name="Прямоугольник 4"/>
          <p:cNvSpPr/>
          <p:nvPr/>
        </p:nvSpPr>
        <p:spPr>
          <a:xfrm>
            <a:off x="2123728" y="714068"/>
            <a:ext cx="655272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uk-UA" sz="2400" b="1" dirty="0">
                <a:solidFill>
                  <a:srgbClr val="002060"/>
                </a:solidFill>
                <a:latin typeface="Times New Roman" panose="02020603050405020304" pitchFamily="18" charset="0"/>
                <a:cs typeface="Times New Roman" panose="02020603050405020304" pitchFamily="18" charset="0"/>
              </a:rPr>
              <a:t> </a:t>
            </a:r>
            <a:r>
              <a:rPr lang="uk-UA" sz="2800" b="1" dirty="0">
                <a:solidFill>
                  <a:srgbClr val="002060"/>
                </a:solidFill>
                <a:latin typeface="Times New Roman" panose="02020603050405020304" pitchFamily="18" charset="0"/>
                <a:cs typeface="Times New Roman" panose="02020603050405020304" pitchFamily="18" charset="0"/>
              </a:rPr>
              <a:t>Освіта – скарб українського народу!</a:t>
            </a: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3639" t="16554" r="2740" b="8952"/>
          <a:stretch/>
        </p:blipFill>
        <p:spPr>
          <a:xfrm>
            <a:off x="5025791" y="2924944"/>
            <a:ext cx="3944438" cy="2088232"/>
          </a:xfrm>
          <a:prstGeom prst="rect">
            <a:avLst/>
          </a:prstGeom>
          <a:ln>
            <a:noFill/>
          </a:ln>
          <a:effectLst>
            <a:softEdge rad="112500"/>
          </a:effectLst>
        </p:spPr>
      </p:pic>
    </p:spTree>
    <p:extLst>
      <p:ext uri="{BB962C8B-B14F-4D97-AF65-F5344CB8AC3E}">
        <p14:creationId xmlns:p14="http://schemas.microsoft.com/office/powerpoint/2010/main" val="405733975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5776" y="260649"/>
            <a:ext cx="6562335" cy="123110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b="1" dirty="0" err="1">
                <a:solidFill>
                  <a:srgbClr val="002060"/>
                </a:solidFill>
                <a:latin typeface="Times New Roman" panose="02020603050405020304" pitchFamily="18" charset="0"/>
                <a:cs typeface="Times New Roman" pitchFamily="18" charset="0"/>
              </a:rPr>
              <a:t>Успішно</a:t>
            </a:r>
            <a:r>
              <a:rPr lang="ru-RU" b="1" dirty="0">
                <a:solidFill>
                  <a:srgbClr val="002060"/>
                </a:solidFill>
                <a:latin typeface="Times New Roman" panose="02020603050405020304" pitchFamily="18" charset="0"/>
                <a:cs typeface="Times New Roman" pitchFamily="18" charset="0"/>
              </a:rPr>
              <a:t> </a:t>
            </a:r>
            <a:r>
              <a:rPr lang="ru-RU" b="1" dirty="0" err="1">
                <a:solidFill>
                  <a:srgbClr val="002060"/>
                </a:solidFill>
                <a:latin typeface="Times New Roman" panose="02020603050405020304" pitchFamily="18" charset="0"/>
                <a:cs typeface="Times New Roman" pitchFamily="18" charset="0"/>
              </a:rPr>
              <a:t>закінчили</a:t>
            </a:r>
            <a:r>
              <a:rPr lang="ru-RU" b="1" dirty="0">
                <a:solidFill>
                  <a:srgbClr val="002060"/>
                </a:solidFill>
                <a:latin typeface="Times New Roman" panose="02020603050405020304" pitchFamily="18" charset="0"/>
                <a:cs typeface="Times New Roman" pitchFamily="18" charset="0"/>
              </a:rPr>
              <a:t> </a:t>
            </a:r>
            <a:r>
              <a:rPr lang="ru-RU" b="1" dirty="0" err="1">
                <a:solidFill>
                  <a:srgbClr val="002060"/>
                </a:solidFill>
                <a:latin typeface="Times New Roman" panose="02020603050405020304" pitchFamily="18" charset="0"/>
                <a:cs typeface="Times New Roman" pitchFamily="18" charset="0"/>
              </a:rPr>
              <a:t>дошкільний</a:t>
            </a:r>
            <a:r>
              <a:rPr lang="ru-RU" b="1" dirty="0">
                <a:solidFill>
                  <a:srgbClr val="002060"/>
                </a:solidFill>
                <a:latin typeface="Times New Roman" panose="02020603050405020304" pitchFamily="18" charset="0"/>
                <a:cs typeface="Times New Roman" pitchFamily="18" charset="0"/>
              </a:rPr>
              <a:t> </a:t>
            </a:r>
            <a:r>
              <a:rPr lang="ru-RU" b="1" dirty="0" err="1">
                <a:solidFill>
                  <a:srgbClr val="002060"/>
                </a:solidFill>
                <a:latin typeface="Times New Roman" panose="02020603050405020304" pitchFamily="18" charset="0"/>
                <a:cs typeface="Times New Roman" pitchFamily="18" charset="0"/>
              </a:rPr>
              <a:t>підрозділ</a:t>
            </a:r>
            <a:r>
              <a:rPr lang="ru-RU" b="1" dirty="0">
                <a:solidFill>
                  <a:srgbClr val="002060"/>
                </a:solidFill>
                <a:latin typeface="Times New Roman" panose="02020603050405020304" pitchFamily="18" charset="0"/>
                <a:cs typeface="Times New Roman" pitchFamily="18" charset="0"/>
              </a:rPr>
              <a:t> </a:t>
            </a:r>
          </a:p>
          <a:p>
            <a:pPr algn="ctr"/>
            <a:r>
              <a:rPr lang="ru-RU" b="1" dirty="0">
                <a:solidFill>
                  <a:srgbClr val="002060"/>
                </a:solidFill>
                <a:latin typeface="Times New Roman" panose="02020603050405020304" pitchFamily="18" charset="0"/>
                <a:cs typeface="Times New Roman" pitchFamily="18" charset="0"/>
              </a:rPr>
              <a:t>та </a:t>
            </a:r>
            <a:r>
              <a:rPr lang="ru-RU" b="1" dirty="0" err="1">
                <a:solidFill>
                  <a:srgbClr val="002060"/>
                </a:solidFill>
                <a:latin typeface="Times New Roman" panose="02020603050405020304" pitchFamily="18" charset="0"/>
                <a:cs typeface="Times New Roman" pitchFamily="18" charset="0"/>
              </a:rPr>
              <a:t>здобули</a:t>
            </a:r>
            <a:r>
              <a:rPr lang="ru-RU" b="1" dirty="0">
                <a:solidFill>
                  <a:srgbClr val="002060"/>
                </a:solidFill>
                <a:latin typeface="Times New Roman" panose="02020603050405020304" pitchFamily="18" charset="0"/>
                <a:cs typeface="Times New Roman" pitchFamily="18" charset="0"/>
              </a:rPr>
              <a:t> </a:t>
            </a:r>
            <a:r>
              <a:rPr lang="ru-RU" b="1" dirty="0" err="1">
                <a:solidFill>
                  <a:srgbClr val="002060"/>
                </a:solidFill>
                <a:latin typeface="Times New Roman" pitchFamily="18" charset="0"/>
                <a:cs typeface="Times New Roman" pitchFamily="18" charset="0"/>
              </a:rPr>
              <a:t>початкову</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освіту</a:t>
            </a:r>
            <a:r>
              <a:rPr lang="ru-RU" b="1" dirty="0">
                <a:solidFill>
                  <a:srgbClr val="002060"/>
                </a:solidFill>
                <a:latin typeface="Times New Roman" pitchFamily="18" charset="0"/>
                <a:cs typeface="Times New Roman" pitchFamily="18" charset="0"/>
              </a:rPr>
              <a:t> у </a:t>
            </a:r>
          </a:p>
          <a:p>
            <a:pPr algn="ctr"/>
            <a:r>
              <a:rPr lang="ru-RU" b="1" dirty="0">
                <a:solidFill>
                  <a:srgbClr val="002060"/>
                </a:solidFill>
                <a:latin typeface="Times New Roman" pitchFamily="18" charset="0"/>
                <a:cs typeface="Times New Roman" pitchFamily="18" charset="0"/>
              </a:rPr>
              <a:t>2022-2023 </a:t>
            </a:r>
            <a:r>
              <a:rPr lang="ru-RU" b="1" dirty="0" err="1">
                <a:solidFill>
                  <a:srgbClr val="002060"/>
                </a:solidFill>
                <a:latin typeface="Times New Roman" pitchFamily="18" charset="0"/>
                <a:cs typeface="Times New Roman" pitchFamily="18" charset="0"/>
              </a:rPr>
              <a:t>році</a:t>
            </a:r>
            <a:r>
              <a:rPr lang="ru-RU" b="1" dirty="0">
                <a:solidFill>
                  <a:srgbClr val="FF0000"/>
                </a:solidFill>
                <a:latin typeface="Times New Roman" pitchFamily="18" charset="0"/>
                <a:cs typeface="Times New Roman" pitchFamily="18" charset="0"/>
              </a:rPr>
              <a:t> 78 </a:t>
            </a:r>
            <a:r>
              <a:rPr lang="ru-RU" b="1" dirty="0" err="1">
                <a:solidFill>
                  <a:srgbClr val="002060"/>
                </a:solidFill>
                <a:latin typeface="Times New Roman" pitchFamily="18" charset="0"/>
                <a:cs typeface="Times New Roman" pitchFamily="18" charset="0"/>
              </a:rPr>
              <a:t>щасливих</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дітей</a:t>
            </a:r>
            <a:endParaRPr lang="ru-RU" b="1" dirty="0">
              <a:solidFill>
                <a:srgbClr val="002060"/>
              </a:solidFill>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8920" y="1734390"/>
            <a:ext cx="4268773" cy="2846737"/>
          </a:xfrm>
          <a:prstGeom prst="rect">
            <a:avLst/>
          </a:prstGeom>
          <a:ln>
            <a:noFill/>
          </a:ln>
          <a:effectLst>
            <a:softEdge rad="112500"/>
          </a:effec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b="20557"/>
          <a:stretch/>
        </p:blipFill>
        <p:spPr>
          <a:xfrm>
            <a:off x="3320283" y="4581127"/>
            <a:ext cx="4576389" cy="2088233"/>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1840854"/>
            <a:ext cx="3511743" cy="2633807"/>
          </a:xfrm>
          <a:prstGeom prst="rect">
            <a:avLst/>
          </a:prstGeom>
          <a:ln>
            <a:noFill/>
          </a:ln>
          <a:effectLst>
            <a:softEdge rad="112500"/>
          </a:effectLst>
        </p:spPr>
      </p:pic>
    </p:spTree>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142852"/>
            <a:ext cx="7215238" cy="571504"/>
          </a:xfrm>
        </p:spPr>
        <p:style>
          <a:lnRef idx="1">
            <a:schemeClr val="accent6"/>
          </a:lnRef>
          <a:fillRef idx="2">
            <a:schemeClr val="accent6"/>
          </a:fillRef>
          <a:effectRef idx="1">
            <a:schemeClr val="accent6"/>
          </a:effectRef>
          <a:fontRef idx="minor">
            <a:schemeClr val="dk1"/>
          </a:fontRef>
        </p:style>
        <p:txBody>
          <a:bodyPr>
            <a:normAutofit/>
          </a:bodyPr>
          <a:lstStyle/>
          <a:p>
            <a:r>
              <a:rPr lang="uk-UA" sz="2800" b="1" dirty="0">
                <a:latin typeface="Times New Roman" panose="02020603050405020304" pitchFamily="18" charset="0"/>
                <a:cs typeface="Times New Roman" panose="02020603050405020304" pitchFamily="18" charset="0"/>
              </a:rPr>
              <a:t>Мережа груп та класів 2022-2023</a:t>
            </a:r>
            <a:endParaRPr lang="ru-RU" sz="2800" b="1" dirty="0">
              <a:latin typeface="Times New Roman" panose="02020603050405020304" pitchFamily="18" charset="0"/>
              <a:cs typeface="Times New Roman" panose="02020603050405020304" pitchFamily="18" charset="0"/>
            </a:endParaRPr>
          </a:p>
        </p:txBody>
      </p:sp>
      <p:sp>
        <p:nvSpPr>
          <p:cNvPr id="6" name="Стрелка вправо 5"/>
          <p:cNvSpPr/>
          <p:nvPr/>
        </p:nvSpPr>
        <p:spPr>
          <a:xfrm>
            <a:off x="357158" y="2500306"/>
            <a:ext cx="785818" cy="428628"/>
          </a:xfrm>
          <a:prstGeom prst="rightArrow">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7" name="Стрелка вправо 6"/>
          <p:cNvSpPr/>
          <p:nvPr/>
        </p:nvSpPr>
        <p:spPr>
          <a:xfrm>
            <a:off x="357158" y="3143248"/>
            <a:ext cx="785818" cy="428628"/>
          </a:xfrm>
          <a:prstGeom prst="righ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9" name="Стрелка вправо 8"/>
          <p:cNvSpPr/>
          <p:nvPr/>
        </p:nvSpPr>
        <p:spPr>
          <a:xfrm>
            <a:off x="357158" y="1857364"/>
            <a:ext cx="785818" cy="428628"/>
          </a:xfrm>
          <a:prstGeom prst="rightArrow">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3" name="Объект 2"/>
          <p:cNvSpPr>
            <a:spLocks noGrp="1"/>
          </p:cNvSpPr>
          <p:nvPr>
            <p:ph sz="half" idx="1"/>
          </p:nvPr>
        </p:nvSpPr>
        <p:spPr>
          <a:xfrm>
            <a:off x="611560" y="1881628"/>
            <a:ext cx="4038600" cy="4525963"/>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0" indent="0" algn="just">
              <a:lnSpc>
                <a:spcPct val="115000"/>
              </a:lnSpc>
              <a:spcAft>
                <a:spcPts val="0"/>
              </a:spcAft>
              <a:buNone/>
              <a:tabLst>
                <a:tab pos="2340610" algn="l"/>
              </a:tabLst>
            </a:pP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директор - 1;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вихователь-методист - 1;</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вчителі - 6;</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вихователі ГПД - 1;</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вихователі - 11;</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вузькі спеціалісти - 3;</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практичний психолог - 1.</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Розподіл педагогів за кваліфікацією</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buFont typeface="Symbol" panose="05050102010706020507" pitchFamily="18" charset="2"/>
              <a:buChar char=""/>
              <a:tabLst>
                <a:tab pos="228600" algn="l"/>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9 тарифний розряд - 4</a:t>
            </a:r>
            <a:r>
              <a:rPr lang="ru-RU"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buFont typeface="Symbol" panose="05050102010706020507" pitchFamily="18" charset="2"/>
              <a:buChar char=""/>
              <a:tabLst>
                <a:tab pos="228600" algn="l"/>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10 тарифний розряд - 13</a:t>
            </a:r>
            <a:r>
              <a:rPr lang="ru-RU"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buFont typeface="Symbol" panose="05050102010706020507" pitchFamily="18" charset="2"/>
              <a:buChar char=""/>
              <a:tabLst>
                <a:tab pos="228600" algn="l"/>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11 тарифний розряд - 33</a:t>
            </a:r>
            <a:r>
              <a:rPr lang="ru-RU"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buFont typeface="Symbol" panose="05050102010706020507" pitchFamily="18" charset="2"/>
              <a:buChar char=""/>
              <a:tabLst>
                <a:tab pos="228600" algn="l"/>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«Спеціаліст II категорії» - 9</a:t>
            </a:r>
            <a:r>
              <a:rPr lang="ru-RU"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buFont typeface="Symbol" panose="05050102010706020507" pitchFamily="18" charset="2"/>
              <a:buChar char=""/>
              <a:tabLst>
                <a:tab pos="228600" algn="l"/>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«Спеціаліст I категорії» - 9</a:t>
            </a:r>
            <a:r>
              <a:rPr lang="ru-RU"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buFont typeface="Symbol" panose="05050102010706020507" pitchFamily="18" charset="2"/>
              <a:buChar char=""/>
              <a:tabLst>
                <a:tab pos="228600" algn="l"/>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«Спеціаліст вищої категорії» - 30</a:t>
            </a:r>
            <a:r>
              <a:rPr lang="ru-RU"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buFont typeface="Symbol" panose="05050102010706020507" pitchFamily="18" charset="2"/>
              <a:buChar char=""/>
              <a:tabLst>
                <a:tab pos="228600" algn="l"/>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Педагоги, які мають педагогічне звання «Вихователь - методист» - 26</a:t>
            </a:r>
            <a:r>
              <a:rPr lang="ru-RU"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buFont typeface="Symbol" panose="05050102010706020507" pitchFamily="18" charset="2"/>
              <a:buChar char=""/>
              <a:tabLst>
                <a:tab pos="228600" algn="l"/>
                <a:tab pos="234061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Педагоги, які мають педагогічне звання «Вчитель - методист» - 4</a:t>
            </a:r>
            <a:r>
              <a:rPr lang="ru-RU"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Объект 3"/>
          <p:cNvSpPr>
            <a:spLocks noGrp="1"/>
          </p:cNvSpPr>
          <p:nvPr>
            <p:ph sz="half" idx="2"/>
          </p:nvPr>
        </p:nvSpPr>
        <p:spPr>
          <a:xfrm>
            <a:off x="5004048" y="836712"/>
            <a:ext cx="3888431" cy="5570879"/>
          </a:xfrm>
        </p:spPr>
        <p:style>
          <a:lnRef idx="3">
            <a:schemeClr val="lt1"/>
          </a:lnRef>
          <a:fillRef idx="1">
            <a:schemeClr val="accent6"/>
          </a:fillRef>
          <a:effectRef idx="1">
            <a:schemeClr val="accent6"/>
          </a:effectRef>
          <a:fontRef idx="minor">
            <a:schemeClr val="lt1"/>
          </a:fontRef>
        </p:style>
        <p:txBody>
          <a:bodyPr>
            <a:normAutofit fontScale="40000" lnSpcReduction="20000"/>
          </a:bodyPr>
          <a:lstStyle/>
          <a:p>
            <a:pPr>
              <a:lnSpc>
                <a:spcPct val="115000"/>
              </a:lnSpc>
              <a:spcAft>
                <a:spcPts val="0"/>
              </a:spcAft>
            </a:pPr>
            <a:endParaRPr lang="uk-UA" sz="5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endParaRPr lang="uk-UA" sz="5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uk-UA" sz="5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У дошкільному підрозділі функціонувало 7 груп:</a:t>
            </a:r>
            <a:endParaRPr lang="ru-RU" sz="5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uk-UA" sz="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група - 3-го року життя;</a:t>
            </a:r>
            <a:endParaRPr lang="ru-RU" sz="5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uk-UA" sz="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 групи - 4-го року життя;</a:t>
            </a:r>
            <a:endParaRPr lang="ru-RU" sz="5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uk-UA" sz="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 групи - 5-го року життя;</a:t>
            </a:r>
            <a:endParaRPr lang="ru-RU" sz="5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uk-UA" sz="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 групи - 6-го року життя.</a:t>
            </a:r>
            <a:endParaRPr lang="ru-RU" sz="5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uk-UA" sz="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5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uk-UA" sz="5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Шкільний підрозділ:</a:t>
            </a:r>
            <a:endParaRPr lang="ru-RU" sz="5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uk-UA" sz="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1клас - 7-го року життя;</a:t>
            </a:r>
            <a:endParaRPr lang="ru-RU" sz="5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uk-UA" sz="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2клас - 8-го року життя;</a:t>
            </a:r>
            <a:endParaRPr lang="ru-RU" sz="5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uk-UA" sz="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3клас - 9-го року життя;</a:t>
            </a:r>
            <a:endParaRPr lang="ru-RU" sz="5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uk-UA" sz="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4клас - 10-го року життя.</a:t>
            </a:r>
            <a:r>
              <a:rPr lang="uk-UA" sz="5000"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5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Объект 3"/>
          <p:cNvSpPr txBox="1">
            <a:spLocks/>
          </p:cNvSpPr>
          <p:nvPr/>
        </p:nvSpPr>
        <p:spPr>
          <a:xfrm>
            <a:off x="611560" y="836712"/>
            <a:ext cx="3682752" cy="977119"/>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uk-UA" dirty="0">
                <a:latin typeface="Times New Roman" panose="02020603050405020304" pitchFamily="18" charset="0"/>
                <a:cs typeface="Times New Roman" panose="02020603050405020304" pitchFamily="18" charset="0"/>
              </a:rPr>
              <a:t>Всього педагогічних працівників- 23</a:t>
            </a:r>
          </a:p>
        </p:txBody>
      </p:sp>
    </p:spTree>
    <p:extLst>
      <p:ext uri="{BB962C8B-B14F-4D97-AF65-F5344CB8AC3E}">
        <p14:creationId xmlns:p14="http://schemas.microsoft.com/office/powerpoint/2010/main" val="330788063"/>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2843808" y="836712"/>
            <a:ext cx="5904656" cy="5256584"/>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15000"/>
              </a:lnSpc>
              <a:buFont typeface="Symbol" panose="05050102010706020507" pitchFamily="18" charset="2"/>
              <a:buChar char=""/>
            </a:pPr>
            <a:r>
              <a:rPr lang="uk-UA"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Колектив школи активно приймав участь у конкурсах протягом навчального року: «Всеукраїнський дистанційний конкурс дитячої творчості «Перемога», «ІІІ Міжнародний урок доброти», «Всеукраїнський конкурс дитячого малюнку «Охорона праці очима дітей», «Міжнародний екологічний конкурс «Душа села», «Всеукраїнський конкурс мистецтв «Місце сили», «Міжнародний конкурс мистецтв - «</a:t>
            </a:r>
            <a:r>
              <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FRESH ART», «</a:t>
            </a:r>
            <a:r>
              <a:rPr lang="uk-UA"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Міжнародний фестиваль-конкурс «Яскраве майбутнє», «ХІ</a:t>
            </a:r>
            <a:r>
              <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 </a:t>
            </a:r>
            <a:r>
              <a:rPr lang="uk-UA"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Міжнародна виставка «Сучасні заклади освіти - 2023, конкурс з тематичних номінацій».</a:t>
            </a:r>
            <a:endParaRPr lang="ru-RU" sz="2000" dirty="0">
              <a:solidFill>
                <a:prstClr val="black"/>
              </a:solidFill>
              <a:ea typeface="Calibri" panose="020F0502020204030204" pitchFamily="34" charset="0"/>
              <a:cs typeface="Times New Roman" panose="02020603050405020304" pitchFamily="18" charset="0"/>
            </a:endParaRPr>
          </a:p>
          <a:p>
            <a:pPr marL="342900" indent="-342900" algn="just">
              <a:lnSpc>
                <a:spcPct val="115000"/>
              </a:lnSpc>
              <a:buFont typeface="Symbol" panose="05050102010706020507" pitchFamily="18" charset="2"/>
              <a:buChar char=""/>
            </a:pPr>
            <a:endParaRPr lang="ru-RU" sz="16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999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539552" y="188641"/>
            <a:ext cx="8424936" cy="4161374"/>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Symbol" panose="05050102010706020507" pitchFamily="18" charset="2"/>
              <a:buChar char=""/>
            </a:pP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Педагоги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початкової</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школи</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стали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переможцями</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районного конкурсу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фахової</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майстерності</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Від</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творчого</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вчителя</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до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творчого</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учня</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Лисенко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Юлія</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Григорівна</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ІІІ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місце</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Бурцева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Наталія</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Леонідівна</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ІІІ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місце</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Здоровцова</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Ольга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Вячеславівна</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ІІІ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місце</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buFont typeface="Symbol" panose="05050102010706020507" pitchFamily="18" charset="2"/>
              <a:buChar char=""/>
            </a:pP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Педагоги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дошкільного</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підрозділу</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залучились</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до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наповнення</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освітнім</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контентом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платформи</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Online </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школа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Запоріжжя</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розділу</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Дошкільна</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освіта</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buFont typeface="Symbol" panose="05050102010706020507" pitchFamily="18" charset="2"/>
              <a:buChar char=""/>
            </a:pP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Педагоги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школи</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долучились</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до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проєктів</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ЦПРПП:</a:t>
            </a:r>
          </a:p>
          <a:p>
            <a:pPr algn="just"/>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STEM-</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проєкт</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Створення</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освітнього</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STEM-</a:t>
            </a:r>
          </a:p>
          <a:p>
            <a:pPr algn="just"/>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середовища</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Практичний</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кейс для закладу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освіти</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uk-UA"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Медіаграмотність</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застосовувати</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не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можна</a:t>
            </a:r>
            <a:endPar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відмовитись</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uk-UA"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rotWithShape="1">
          <a:blip r:embed="rId2"/>
          <a:srcRect l="7657" t="13613" r="15768"/>
          <a:stretch/>
        </p:blipFill>
        <p:spPr>
          <a:xfrm>
            <a:off x="2374674" y="4524527"/>
            <a:ext cx="2467162" cy="2087471"/>
          </a:xfrm>
          <a:prstGeom prst="rect">
            <a:avLst/>
          </a:prstGeom>
          <a:ln>
            <a:noFill/>
          </a:ln>
          <a:effectLst>
            <a:softEdge rad="112500"/>
          </a:effectLst>
        </p:spPr>
      </p:pic>
      <p:pic>
        <p:nvPicPr>
          <p:cNvPr id="3" name="Рисунок 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7043" t="28125" r="10214" b="15625"/>
          <a:stretch/>
        </p:blipFill>
        <p:spPr>
          <a:xfrm>
            <a:off x="4841836" y="4437271"/>
            <a:ext cx="4104456" cy="2087471"/>
          </a:xfrm>
          <a:prstGeom prst="rect">
            <a:avLst/>
          </a:prstGeom>
          <a:ln>
            <a:noFill/>
          </a:ln>
          <a:effectLst>
            <a:softEdge rad="112500"/>
          </a:effectLst>
        </p:spPr>
      </p:pic>
      <p:pic>
        <p:nvPicPr>
          <p:cNvPr id="4" name="Рисунок 3"/>
          <p:cNvPicPr>
            <a:picLocks noChangeAspect="1"/>
          </p:cNvPicPr>
          <p:nvPr/>
        </p:nvPicPr>
        <p:blipFill rotWithShape="1">
          <a:blip r:embed="rId5"/>
          <a:srcRect t="18181" b="13636"/>
          <a:stretch/>
        </p:blipFill>
        <p:spPr>
          <a:xfrm>
            <a:off x="0" y="4524527"/>
            <a:ext cx="2534682" cy="2160240"/>
          </a:xfrm>
          <a:prstGeom prst="rect">
            <a:avLst/>
          </a:prstGeom>
          <a:ln>
            <a:noFill/>
          </a:ln>
          <a:effectLst>
            <a:softEdge rad="112500"/>
          </a:effectLst>
        </p:spPr>
      </p:pic>
    </p:spTree>
    <p:extLst>
      <p:ext uri="{BB962C8B-B14F-4D97-AF65-F5344CB8AC3E}">
        <p14:creationId xmlns:p14="http://schemas.microsoft.com/office/powerpoint/2010/main" val="3431205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2269212" y="984674"/>
            <a:ext cx="6624736" cy="396044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15000"/>
              </a:lnSpc>
              <a:buFont typeface="Symbol" panose="05050102010706020507" pitchFamily="18" charset="2"/>
              <a:buChar char=""/>
            </a:pP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учениця 2 класу </a:t>
            </a:r>
            <a:r>
              <a:rPr lang="uk-UA"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Кондакова</a:t>
            </a: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Софія - ІІІ місце у Всеукраїнському конкурсі дитячої творчості «Перемога»;</a:t>
            </a:r>
          </a:p>
          <a:p>
            <a:pPr marL="342900" indent="-342900" algn="just">
              <a:lnSpc>
                <a:spcPct val="115000"/>
              </a:lnSpc>
              <a:buFont typeface="Symbol" panose="05050102010706020507" pitchFamily="18" charset="2"/>
              <a:buChar char=""/>
            </a:pP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учениця 2 класу </a:t>
            </a:r>
            <a:r>
              <a:rPr lang="uk-UA"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Вальцер</a:t>
            </a: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Кіра - І місце в Міжнародному конкурсі «Душа села»;</a:t>
            </a:r>
          </a:p>
          <a:p>
            <a:pPr marL="342900" indent="-342900" algn="just">
              <a:lnSpc>
                <a:spcPct val="115000"/>
              </a:lnSpc>
              <a:buFont typeface="Symbol" panose="05050102010706020507" pitchFamily="18" charset="2"/>
              <a:buChar char=""/>
            </a:pP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Гурток «</a:t>
            </a:r>
            <a:r>
              <a:rPr lang="uk-UA"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Тір</a:t>
            </a: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-тор» - ІІ місце Всеукраїнський конкурс мистецтв «Місце сили» номінація «Хореографія»;</a:t>
            </a:r>
          </a:p>
          <a:p>
            <a:pPr marL="342900" indent="-342900" algn="just">
              <a:lnSpc>
                <a:spcPct val="115000"/>
              </a:lnSpc>
              <a:buFont typeface="Symbol" panose="05050102010706020507" pitchFamily="18" charset="2"/>
              <a:buChar char=""/>
            </a:pP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Гурток «</a:t>
            </a:r>
            <a:r>
              <a:rPr lang="uk-UA"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Тір</a:t>
            </a: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-тор» - І місце Міжнародний конкурс мистецтв </a:t>
            </a: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«FRESH ART»</a:t>
            </a: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gn="just">
              <a:lnSpc>
                <a:spcPct val="115000"/>
              </a:lnSpc>
              <a:buFont typeface="Symbol" panose="05050102010706020507" pitchFamily="18" charset="2"/>
              <a:buChar char=""/>
            </a:pP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Гурток «</a:t>
            </a:r>
            <a:r>
              <a:rPr lang="uk-UA"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Тір</a:t>
            </a: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-тор» - І місце Міжнародний багатожанровий фестиваль-конкурс «Яскраве майбутнє»;</a:t>
            </a:r>
          </a:p>
          <a:p>
            <a:pPr marL="342900" indent="-342900" algn="just">
              <a:lnSpc>
                <a:spcPct val="115000"/>
              </a:lnSpc>
              <a:buFont typeface="Symbol" panose="05050102010706020507" pitchFamily="18" charset="2"/>
              <a:buChar char=""/>
            </a:pP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Гурток «</a:t>
            </a:r>
            <a:r>
              <a:rPr lang="uk-UA"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Тір</a:t>
            </a:r>
            <a:r>
              <a:rPr lang="uk-UA"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-тор» - ІІ місце Всеукраїнський конкурс мистецтв «Любов - це…».</a:t>
            </a:r>
          </a:p>
        </p:txBody>
      </p:sp>
      <p:sp>
        <p:nvSpPr>
          <p:cNvPr id="2" name="Заголовок 1"/>
          <p:cNvSpPr>
            <a:spLocks noGrp="1"/>
          </p:cNvSpPr>
          <p:nvPr>
            <p:ph type="title"/>
          </p:nvPr>
        </p:nvSpPr>
        <p:spPr>
          <a:xfrm>
            <a:off x="899592" y="22512"/>
            <a:ext cx="7992888" cy="728046"/>
          </a:xfrm>
        </p:spPr>
        <p:style>
          <a:lnRef idx="1">
            <a:schemeClr val="accent6"/>
          </a:lnRef>
          <a:fillRef idx="2">
            <a:schemeClr val="accent6"/>
          </a:fillRef>
          <a:effectRef idx="1">
            <a:schemeClr val="accent6"/>
          </a:effectRef>
          <a:fontRef idx="minor">
            <a:schemeClr val="dk1"/>
          </a:fontRef>
        </p:style>
        <p:txBody>
          <a:bodyPr>
            <a:noAutofit/>
          </a:bodyPr>
          <a:lstStyle/>
          <a:p>
            <a:r>
              <a:rPr lang="uk-UA" sz="2800" b="1" dirty="0">
                <a:solidFill>
                  <a:srgbClr val="002060"/>
                </a:solidFill>
                <a:latin typeface="Times New Roman" panose="02020603050405020304" pitchFamily="18" charset="0"/>
                <a:cs typeface="Times New Roman" panose="02020603050405020304" pitchFamily="18" charset="0"/>
              </a:rPr>
              <a:t>Пишаємось нашими учнями та вихованцями</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14539">
            <a:off x="227427" y="1334598"/>
            <a:ext cx="1749634" cy="22048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8131">
            <a:off x="214373" y="3840701"/>
            <a:ext cx="1676378" cy="25716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77917">
            <a:off x="4363000" y="4882557"/>
            <a:ext cx="1272282" cy="17994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3045">
            <a:off x="7570631" y="4864425"/>
            <a:ext cx="1355260" cy="19168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3162" y="5072168"/>
            <a:ext cx="1620056" cy="1620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1442">
            <a:off x="2178092" y="5178683"/>
            <a:ext cx="1907704" cy="13562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14205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332656"/>
            <a:ext cx="5904656" cy="2308324"/>
          </a:xfrm>
          <a:prstGeom prst="rect">
            <a:avLst/>
          </a:prstGeom>
          <a:solidFill>
            <a:schemeClr val="accent6">
              <a:lumMod val="60000"/>
              <a:lumOff val="40000"/>
            </a:schemeClr>
          </a:solidFill>
        </p:spPr>
        <p:txBody>
          <a:bodyPr wrap="square">
            <a:spAutoFit/>
          </a:bodyPr>
          <a:lstStyle/>
          <a:p>
            <a:pPr algn="ctr"/>
            <a:r>
              <a:rPr lang="uk-UA" sz="2400" b="1" dirty="0">
                <a:latin typeface="Times New Roman" panose="02020603050405020304" pitchFamily="18" charset="0"/>
                <a:ea typeface="Times New Roman" panose="02020603050405020304" pitchFamily="18" charset="0"/>
              </a:rPr>
              <a:t>Педагогічний досвід роботи </a:t>
            </a:r>
          </a:p>
          <a:p>
            <a:pPr algn="ctr"/>
            <a:r>
              <a:rPr lang="uk-UA" sz="2400" b="1" dirty="0">
                <a:latin typeface="Times New Roman" panose="02020603050405020304" pitchFamily="18" charset="0"/>
                <a:ea typeface="Times New Roman" panose="02020603050405020304" pitchFamily="18" charset="0"/>
              </a:rPr>
              <a:t>колективу ЗПШ «Еврика» </a:t>
            </a:r>
          </a:p>
          <a:p>
            <a:pPr algn="ctr"/>
            <a:r>
              <a:rPr lang="uk-UA" sz="2400" b="1" dirty="0">
                <a:latin typeface="Times New Roman" panose="02020603050405020304" pitchFamily="18" charset="0"/>
                <a:ea typeface="Times New Roman" panose="02020603050405020304" pitchFamily="18" charset="0"/>
              </a:rPr>
              <a:t>на «Конкурсі тематичних номінацій </a:t>
            </a:r>
          </a:p>
          <a:p>
            <a:pPr algn="ctr"/>
            <a:r>
              <a:rPr lang="uk-UA" sz="2400" b="1" dirty="0">
                <a:latin typeface="Times New Roman" panose="02020603050405020304" pitchFamily="18" charset="0"/>
                <a:ea typeface="Times New Roman" panose="02020603050405020304" pitchFamily="18" charset="0"/>
              </a:rPr>
              <a:t>ХІV Міжнародної виставки </a:t>
            </a:r>
          </a:p>
          <a:p>
            <a:pPr algn="ctr"/>
            <a:r>
              <a:rPr lang="uk-UA" sz="2400" b="1" dirty="0">
                <a:latin typeface="Times New Roman" panose="02020603050405020304" pitchFamily="18" charset="0"/>
                <a:ea typeface="Times New Roman" panose="02020603050405020304" pitchFamily="18" charset="0"/>
              </a:rPr>
              <a:t>«Сучасні заклади освіти - 2023» </a:t>
            </a:r>
          </a:p>
          <a:p>
            <a:pPr algn="ctr"/>
            <a:r>
              <a:rPr lang="uk-UA" sz="2400" b="1" dirty="0">
                <a:latin typeface="Times New Roman" panose="02020603050405020304" pitchFamily="18" charset="0"/>
                <a:ea typeface="Times New Roman" panose="02020603050405020304" pitchFamily="18" charset="0"/>
              </a:rPr>
              <a:t>виборов І місце!</a:t>
            </a:r>
            <a:endParaRPr lang="ru-RU" sz="2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80546">
            <a:off x="6157573" y="3577738"/>
            <a:ext cx="2688299" cy="2016224"/>
          </a:xfrm>
          <a:prstGeom prst="rect">
            <a:avLst/>
          </a:prstGeom>
          <a:ln>
            <a:noFill/>
          </a:ln>
          <a:effectLst>
            <a:softEdge rad="1125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8688" y="3119191"/>
            <a:ext cx="2283718" cy="3044957"/>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33793">
            <a:off x="363973" y="3561549"/>
            <a:ext cx="2880320" cy="2160240"/>
          </a:xfrm>
          <a:prstGeom prst="rect">
            <a:avLst/>
          </a:prstGeom>
          <a:ln>
            <a:noFill/>
          </a:ln>
          <a:effectLst>
            <a:softEdge rad="112500"/>
          </a:effectLst>
        </p:spPr>
      </p:pic>
    </p:spTree>
    <p:extLst>
      <p:ext uri="{BB962C8B-B14F-4D97-AF65-F5344CB8AC3E}">
        <p14:creationId xmlns:p14="http://schemas.microsoft.com/office/powerpoint/2010/main" val="3260004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2195736" y="404664"/>
            <a:ext cx="6840760" cy="5232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uk-UA" sz="2800" b="1" dirty="0">
                <a:solidFill>
                  <a:srgbClr val="002060"/>
                </a:solidFill>
                <a:latin typeface="Times New Roman" panose="02020603050405020304" pitchFamily="18" charset="0"/>
                <a:ea typeface="Calibri" pitchFamily="34" charset="0"/>
                <a:cs typeface="Times New Roman" panose="02020603050405020304" pitchFamily="18" charset="0"/>
              </a:rPr>
              <a:t>Форма освітнього процесу - дистанційна</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336712">
            <a:off x="1228634" y="1334915"/>
            <a:ext cx="1273469" cy="120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rotWithShape="1">
          <a:blip r:embed="rId3"/>
          <a:srcRect l="22281" r="22281"/>
          <a:stretch/>
        </p:blipFill>
        <p:spPr>
          <a:xfrm rot="940555">
            <a:off x="5711204" y="5222158"/>
            <a:ext cx="1365368" cy="1292980"/>
          </a:xfrm>
          <a:prstGeom prst="rect">
            <a:avLst/>
          </a:prstGeom>
        </p:spPr>
      </p:pic>
      <p:pic>
        <p:nvPicPr>
          <p:cNvPr id="4" name="Рисунок 3"/>
          <p:cNvPicPr>
            <a:picLocks noChangeAspect="1"/>
          </p:cNvPicPr>
          <p:nvPr/>
        </p:nvPicPr>
        <p:blipFill>
          <a:blip r:embed="rId4"/>
          <a:stretch>
            <a:fillRect/>
          </a:stretch>
        </p:blipFill>
        <p:spPr>
          <a:xfrm rot="921514">
            <a:off x="898002" y="3143588"/>
            <a:ext cx="1566395" cy="1334336"/>
          </a:xfrm>
          <a:prstGeom prst="rect">
            <a:avLst/>
          </a:prstGeom>
        </p:spPr>
      </p:pic>
      <p:pic>
        <p:nvPicPr>
          <p:cNvPr id="6" name="Рисунок 5"/>
          <p:cNvPicPr>
            <a:picLocks noChangeAspect="1"/>
          </p:cNvPicPr>
          <p:nvPr/>
        </p:nvPicPr>
        <p:blipFill>
          <a:blip r:embed="rId5"/>
          <a:stretch>
            <a:fillRect/>
          </a:stretch>
        </p:blipFill>
        <p:spPr>
          <a:xfrm rot="20672511">
            <a:off x="7802720" y="5455720"/>
            <a:ext cx="1017752" cy="1017752"/>
          </a:xfrm>
          <a:prstGeom prst="rect">
            <a:avLst/>
          </a:prstGeom>
        </p:spPr>
      </p:pic>
      <p:pic>
        <p:nvPicPr>
          <p:cNvPr id="7" name="Рисунок 6"/>
          <p:cNvPicPr>
            <a:picLocks noChangeAspect="1"/>
          </p:cNvPicPr>
          <p:nvPr/>
        </p:nvPicPr>
        <p:blipFill>
          <a:blip r:embed="rId6"/>
          <a:stretch>
            <a:fillRect/>
          </a:stretch>
        </p:blipFill>
        <p:spPr>
          <a:xfrm>
            <a:off x="3347864" y="5338495"/>
            <a:ext cx="1633589" cy="1111081"/>
          </a:xfrm>
          <a:prstGeom prst="rect">
            <a:avLst/>
          </a:prstGeom>
        </p:spPr>
      </p:pic>
      <p:pic>
        <p:nvPicPr>
          <p:cNvPr id="8" name="Рисунок 7"/>
          <p:cNvPicPr>
            <a:picLocks noChangeAspect="1"/>
          </p:cNvPicPr>
          <p:nvPr/>
        </p:nvPicPr>
        <p:blipFill>
          <a:blip r:embed="rId7"/>
          <a:stretch>
            <a:fillRect/>
          </a:stretch>
        </p:blipFill>
        <p:spPr>
          <a:xfrm rot="21090681">
            <a:off x="1378469" y="5337294"/>
            <a:ext cx="1634534" cy="1224323"/>
          </a:xfrm>
          <a:prstGeom prst="rect">
            <a:avLst/>
          </a:prstGeom>
        </p:spPr>
      </p:pic>
      <p:sp>
        <p:nvSpPr>
          <p:cNvPr id="10" name="Прямоугольник 9"/>
          <p:cNvSpPr/>
          <p:nvPr/>
        </p:nvSpPr>
        <p:spPr>
          <a:xfrm>
            <a:off x="2987824" y="1395845"/>
            <a:ext cx="5832648" cy="359191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В 2022 - 2023 </a:t>
            </a:r>
            <a:r>
              <a:rPr lang="ru-RU" dirty="0" err="1">
                <a:solidFill>
                  <a:schemeClr val="tx1"/>
                </a:solidFill>
                <a:latin typeface="Times New Roman" panose="02020603050405020304" pitchFamily="18" charset="0"/>
                <a:cs typeface="Times New Roman" panose="02020603050405020304" pitchFamily="18" charset="0"/>
              </a:rPr>
              <a:t>навчальному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році</a:t>
            </a:r>
            <a:r>
              <a:rPr lang="ru-RU" dirty="0">
                <a:solidFill>
                  <a:schemeClr val="tx1"/>
                </a:solidFill>
                <a:latin typeface="Times New Roman" panose="02020603050405020304" pitchFamily="18" charset="0"/>
                <a:cs typeface="Times New Roman" panose="02020603050405020304" pitchFamily="18" charset="0"/>
              </a:rPr>
              <a:t> в </a:t>
            </a:r>
            <a:r>
              <a:rPr lang="ru-RU" dirty="0" err="1">
                <a:solidFill>
                  <a:schemeClr val="tx1"/>
                </a:solidFill>
                <a:latin typeface="Times New Roman" panose="02020603050405020304" pitchFamily="18" charset="0"/>
                <a:cs typeface="Times New Roman" panose="02020603050405020304" pitchFamily="18" charset="0"/>
              </a:rPr>
              <a:t>зв’язку</a:t>
            </a:r>
            <a:r>
              <a:rPr lang="ru-RU" dirty="0">
                <a:solidFill>
                  <a:schemeClr val="tx1"/>
                </a:solidFill>
                <a:latin typeface="Times New Roman" panose="02020603050405020304" pitchFamily="18" charset="0"/>
                <a:cs typeface="Times New Roman" panose="02020603050405020304" pitchFamily="18" charset="0"/>
              </a:rPr>
              <a:t> з </a:t>
            </a:r>
            <a:r>
              <a:rPr lang="ru-RU" dirty="0" err="1">
                <a:solidFill>
                  <a:schemeClr val="tx1"/>
                </a:solidFill>
                <a:latin typeface="Times New Roman" panose="02020603050405020304" pitchFamily="18" charset="0"/>
                <a:cs typeface="Times New Roman" panose="02020603050405020304" pitchFamily="18" charset="0"/>
              </a:rPr>
              <a:t>подовженням</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воєнного</a:t>
            </a:r>
            <a:r>
              <a:rPr lang="ru-RU" dirty="0">
                <a:solidFill>
                  <a:schemeClr val="tx1"/>
                </a:solidFill>
                <a:latin typeface="Times New Roman" panose="02020603050405020304" pitchFamily="18" charset="0"/>
                <a:cs typeface="Times New Roman" panose="02020603050405020304" pitchFamily="18" charset="0"/>
              </a:rPr>
              <a:t> стану в </a:t>
            </a:r>
            <a:r>
              <a:rPr lang="ru-RU" dirty="0" err="1">
                <a:solidFill>
                  <a:schemeClr val="tx1"/>
                </a:solidFill>
                <a:latin typeface="Times New Roman" panose="02020603050405020304" pitchFamily="18" charset="0"/>
                <a:cs typeface="Times New Roman" panose="02020603050405020304" pitchFamily="18" charset="0"/>
              </a:rPr>
              <a:t>Україні</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педагогічному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колективу</a:t>
            </a:r>
            <a:r>
              <a:rPr lang="ru-RU" dirty="0">
                <a:solidFill>
                  <a:schemeClr val="tx1"/>
                </a:solidFill>
                <a:latin typeface="Times New Roman" panose="02020603050405020304" pitchFamily="18" charset="0"/>
                <a:cs typeface="Times New Roman" panose="02020603050405020304" pitchFamily="18" charset="0"/>
              </a:rPr>
              <a:t> ЗПШ «</a:t>
            </a:r>
            <a:r>
              <a:rPr lang="ru-RU" dirty="0" err="1">
                <a:solidFill>
                  <a:schemeClr val="tx1"/>
                </a:solidFill>
                <a:latin typeface="Times New Roman" panose="02020603050405020304" pitchFamily="18" charset="0"/>
                <a:cs typeface="Times New Roman" panose="02020603050405020304" pitchFamily="18" charset="0"/>
              </a:rPr>
              <a:t>Еврика</a:t>
            </a:r>
            <a:r>
              <a:rPr lang="ru-RU" dirty="0">
                <a:solidFill>
                  <a:schemeClr val="tx1"/>
                </a:solidFill>
                <a:latin typeface="Times New Roman" panose="02020603050405020304" pitchFamily="18" charset="0"/>
                <a:cs typeface="Times New Roman" panose="02020603050405020304" pitchFamily="18" charset="0"/>
              </a:rPr>
              <a:t>» довелось </a:t>
            </a:r>
            <a:r>
              <a:rPr lang="ru-RU" dirty="0" err="1">
                <a:solidFill>
                  <a:schemeClr val="tx1"/>
                </a:solidFill>
                <a:latin typeface="Times New Roman" panose="02020603050405020304" pitchFamily="18" charset="0"/>
                <a:cs typeface="Times New Roman" panose="02020603050405020304" pitchFamily="18" charset="0"/>
              </a:rPr>
              <a:t>працювати</a:t>
            </a:r>
            <a:r>
              <a:rPr lang="ru-RU" dirty="0">
                <a:solidFill>
                  <a:schemeClr val="tx1"/>
                </a:solidFill>
                <a:latin typeface="Times New Roman" panose="02020603050405020304" pitchFamily="18" charset="0"/>
                <a:cs typeface="Times New Roman" panose="02020603050405020304" pitchFamily="18" charset="0"/>
              </a:rPr>
              <a:t> в </a:t>
            </a:r>
            <a:r>
              <a:rPr lang="ru-RU" dirty="0" err="1">
                <a:solidFill>
                  <a:schemeClr val="tx1"/>
                </a:solidFill>
                <a:latin typeface="Times New Roman" panose="02020603050405020304" pitchFamily="18" charset="0"/>
                <a:cs typeface="Times New Roman" panose="02020603050405020304" pitchFamily="18" charset="0"/>
              </a:rPr>
              <a:t>незвичних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умовах</a:t>
            </a:r>
            <a:r>
              <a:rPr lang="ru-RU" dirty="0">
                <a:solidFill>
                  <a:schemeClr val="tx1"/>
                </a:solidFill>
                <a:latin typeface="Times New Roman" panose="02020603050405020304" pitchFamily="18" charset="0"/>
                <a:cs typeface="Times New Roman" panose="02020603050405020304" pitchFamily="18" charset="0"/>
              </a:rPr>
              <a:t>: в </a:t>
            </a:r>
            <a:r>
              <a:rPr lang="ru-RU" dirty="0" err="1">
                <a:solidFill>
                  <a:schemeClr val="tx1"/>
                </a:solidFill>
                <a:latin typeface="Times New Roman" panose="02020603050405020304" pitchFamily="18" charset="0"/>
                <a:cs typeface="Times New Roman" panose="02020603050405020304" pitchFamily="18" charset="0"/>
              </a:rPr>
              <a:t>дистанційному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форматі</a:t>
            </a:r>
            <a:r>
              <a:rPr lang="ru-RU" dirty="0">
                <a:solidFill>
                  <a:schemeClr val="tx1"/>
                </a:solidFill>
                <a:latin typeface="Times New Roman" panose="02020603050405020304" pitchFamily="18" charset="0"/>
                <a:cs typeface="Times New Roman" panose="02020603050405020304" pitchFamily="18" charset="0"/>
              </a:rPr>
              <a:t> (через </a:t>
            </a:r>
            <a:r>
              <a:rPr lang="ru-RU" dirty="0" err="1">
                <a:solidFill>
                  <a:schemeClr val="tx1"/>
                </a:solidFill>
                <a:latin typeface="Times New Roman" panose="02020603050405020304" pitchFamily="18" charset="0"/>
                <a:cs typeface="Times New Roman" panose="02020603050405020304" pitchFamily="18" charset="0"/>
              </a:rPr>
              <a:t>системи</a:t>
            </a:r>
            <a:r>
              <a:rPr lang="ru-RU"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ZOOM </a:t>
            </a:r>
            <a:r>
              <a:rPr lang="ru-RU" dirty="0" err="1">
                <a:solidFill>
                  <a:schemeClr val="tx1"/>
                </a:solidFill>
                <a:latin typeface="Times New Roman" panose="02020603050405020304" pitchFamily="18" charset="0"/>
                <a:cs typeface="Times New Roman" panose="02020603050405020304" pitchFamily="18" charset="0"/>
              </a:rPr>
              <a:t>конференцію</a:t>
            </a:r>
            <a:r>
              <a:rPr lang="ru-RU" dirty="0">
                <a:solidFill>
                  <a:schemeClr val="tx1"/>
                </a:solidFill>
                <a:latin typeface="Times New Roman" panose="02020603050405020304" pitchFamily="18" charset="0"/>
                <a:cs typeface="Times New Roman" panose="02020603050405020304" pitchFamily="18" charset="0"/>
              </a:rPr>
              <a:t> та </a:t>
            </a:r>
            <a:r>
              <a:rPr lang="en-US" dirty="0">
                <a:solidFill>
                  <a:schemeClr val="tx1"/>
                </a:solidFill>
                <a:latin typeface="Times New Roman" panose="02020603050405020304" pitchFamily="18" charset="0"/>
                <a:cs typeface="Times New Roman" panose="02020603050405020304" pitchFamily="18" charset="0"/>
              </a:rPr>
              <a:t>Google Classroom, </a:t>
            </a:r>
            <a:r>
              <a:rPr lang="en-US" dirty="0" err="1">
                <a:solidFill>
                  <a:schemeClr val="tx1"/>
                </a:solidFill>
                <a:latin typeface="Times New Roman" panose="02020603050405020304" pitchFamily="18" charset="0"/>
                <a:cs typeface="Times New Roman" panose="02020603050405020304" pitchFamily="18" charset="0"/>
              </a:rPr>
              <a:t>Viber</a:t>
            </a:r>
            <a:r>
              <a:rPr lang="en-US"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електрону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пошту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соціальну</a:t>
            </a:r>
            <a:r>
              <a:rPr lang="ru-RU" dirty="0">
                <a:solidFill>
                  <a:schemeClr val="tx1"/>
                </a:solidFill>
                <a:latin typeface="Times New Roman" panose="02020603050405020304" pitchFamily="18" charset="0"/>
                <a:cs typeface="Times New Roman" panose="02020603050405020304" pitchFamily="18" charset="0"/>
              </a:rPr>
              <a:t> мережу «</a:t>
            </a:r>
            <a:r>
              <a:rPr lang="ru-RU" dirty="0" err="1">
                <a:solidFill>
                  <a:schemeClr val="tx1"/>
                </a:solidFill>
                <a:latin typeface="Times New Roman" panose="02020603050405020304" pitchFamily="18" charset="0"/>
                <a:cs typeface="Times New Roman" panose="02020603050405020304" pitchFamily="18" charset="0"/>
              </a:rPr>
              <a:t>Фейсбук</a:t>
            </a:r>
            <a:r>
              <a:rPr lang="ru-RU" dirty="0">
                <a:solidFill>
                  <a:schemeClr val="tx1"/>
                </a:solidFill>
                <a:latin typeface="Times New Roman" panose="02020603050405020304" pitchFamily="18" charset="0"/>
                <a:cs typeface="Times New Roman" panose="02020603050405020304" pitchFamily="18" charset="0"/>
              </a:rPr>
              <a:t>», сайт ЗПШ «</a:t>
            </a:r>
            <a:r>
              <a:rPr lang="ru-RU" dirty="0" err="1">
                <a:solidFill>
                  <a:schemeClr val="tx1"/>
                </a:solidFill>
                <a:latin typeface="Times New Roman" panose="02020603050405020304" pitchFamily="18" charset="0"/>
                <a:cs typeface="Times New Roman" panose="02020603050405020304" pitchFamily="18" charset="0"/>
              </a:rPr>
              <a:t>Еврика</a:t>
            </a:r>
            <a:r>
              <a:rPr lang="ru-RU" dirty="0">
                <a:solidFill>
                  <a:schemeClr val="tx1"/>
                </a:solidFill>
                <a:latin typeface="Times New Roman" panose="02020603050405020304" pitchFamily="18" charset="0"/>
                <a:cs typeface="Times New Roman" panose="02020603050405020304" pitchFamily="18" charset="0"/>
              </a:rPr>
              <a:t>», платформу </a:t>
            </a:r>
            <a:r>
              <a:rPr lang="en-US" dirty="0" err="1">
                <a:solidFill>
                  <a:schemeClr val="tx1"/>
                </a:solidFill>
                <a:latin typeface="Times New Roman" panose="02020603050405020304" pitchFamily="18" charset="0"/>
                <a:cs typeface="Times New Roman" panose="02020603050405020304" pitchFamily="18" charset="0"/>
              </a:rPr>
              <a:t>Padlet</a:t>
            </a:r>
            <a:r>
              <a:rPr lang="en-US" dirty="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Але, не </a:t>
            </a:r>
            <a:r>
              <a:rPr lang="ru-RU" dirty="0" err="1">
                <a:solidFill>
                  <a:schemeClr val="tx1"/>
                </a:solidFill>
                <a:latin typeface="Times New Roman" panose="02020603050405020304" pitchFamily="18" charset="0"/>
                <a:cs typeface="Times New Roman" panose="02020603050405020304" pitchFamily="18" charset="0"/>
              </a:rPr>
              <a:t>зважаючи</a:t>
            </a:r>
            <a:r>
              <a:rPr lang="ru-RU" dirty="0">
                <a:solidFill>
                  <a:schemeClr val="tx1"/>
                </a:solidFill>
                <a:latin typeface="Times New Roman" panose="02020603050405020304" pitchFamily="18" charset="0"/>
                <a:cs typeface="Times New Roman" panose="02020603050405020304" pitchFamily="18" charset="0"/>
              </a:rPr>
              <a:t> на </a:t>
            </a:r>
            <a:r>
              <a:rPr lang="ru-RU" dirty="0" err="1">
                <a:solidFill>
                  <a:schemeClr val="tx1"/>
                </a:solidFill>
                <a:latin typeface="Times New Roman" panose="02020603050405020304" pitchFamily="18" charset="0"/>
                <a:cs typeface="Times New Roman" panose="02020603050405020304" pitchFamily="18" charset="0"/>
              </a:rPr>
              <a:t>такі</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умови</a:t>
            </a:r>
            <a:r>
              <a:rPr lang="ru-RU" dirty="0">
                <a:solidFill>
                  <a:schemeClr val="tx1"/>
                </a:solidFill>
                <a:latin typeface="Times New Roman" panose="02020603050405020304" pitchFamily="18" charset="0"/>
                <a:cs typeface="Times New Roman" panose="02020603050405020304" pitchFamily="18" charset="0"/>
              </a:rPr>
              <a:t>, педагоги </a:t>
            </a:r>
            <a:r>
              <a:rPr lang="ru-RU" dirty="0" err="1">
                <a:solidFill>
                  <a:schemeClr val="tx1"/>
                </a:solidFill>
                <a:latin typeface="Times New Roman" panose="02020603050405020304" pitchFamily="18" charset="0"/>
                <a:cs typeface="Times New Roman" panose="02020603050405020304" pitchFamily="18" charset="0"/>
              </a:rPr>
              <a:t>продовжували</a:t>
            </a:r>
            <a:r>
              <a:rPr lang="ru-RU" dirty="0">
                <a:solidFill>
                  <a:schemeClr val="tx1"/>
                </a:solidFill>
                <a:latin typeface="Times New Roman" panose="02020603050405020304" pitchFamily="18" charset="0"/>
                <a:cs typeface="Times New Roman" panose="02020603050405020304" pitchFamily="18" charset="0"/>
              </a:rPr>
              <a:t> активно </a:t>
            </a:r>
            <a:r>
              <a:rPr lang="ru-RU" dirty="0" err="1">
                <a:solidFill>
                  <a:schemeClr val="tx1"/>
                </a:solidFill>
                <a:latin typeface="Times New Roman" panose="02020603050405020304" pitchFamily="18" charset="0"/>
                <a:cs typeface="Times New Roman" panose="02020603050405020304" pitchFamily="18" charset="0"/>
              </a:rPr>
              <a:t>співпрацювати</a:t>
            </a:r>
            <a:r>
              <a:rPr lang="ru-RU" dirty="0">
                <a:solidFill>
                  <a:schemeClr val="tx1"/>
                </a:solidFill>
                <a:latin typeface="Times New Roman" panose="02020603050405020304" pitchFamily="18" charset="0"/>
                <a:cs typeface="Times New Roman" panose="02020603050405020304" pitchFamily="18" charset="0"/>
              </a:rPr>
              <a:t> з </a:t>
            </a:r>
            <a:r>
              <a:rPr lang="ru-RU" dirty="0" err="1">
                <a:solidFill>
                  <a:schemeClr val="tx1"/>
                </a:solidFill>
                <a:latin typeface="Times New Roman" panose="02020603050405020304" pitchFamily="18" charset="0"/>
                <a:cs typeface="Times New Roman" panose="02020603050405020304" pitchFamily="18" charset="0"/>
              </a:rPr>
              <a:t>здобувачами</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освіти</a:t>
            </a:r>
            <a:r>
              <a:rPr lang="ru-RU" dirty="0">
                <a:solidFill>
                  <a:schemeClr val="tx1"/>
                </a:solidFill>
                <a:latin typeface="Times New Roman" panose="02020603050405020304" pitchFamily="18" charset="0"/>
                <a:cs typeface="Times New Roman" panose="02020603050405020304" pitchFamily="18" charset="0"/>
              </a:rPr>
              <a:t> та </a:t>
            </a:r>
            <a:r>
              <a:rPr lang="ru-RU" dirty="0" err="1">
                <a:solidFill>
                  <a:schemeClr val="tx1"/>
                </a:solidFill>
                <a:latin typeface="Times New Roman" panose="02020603050405020304" pitchFamily="18" charset="0"/>
                <a:cs typeface="Times New Roman" panose="02020603050405020304" pitchFamily="18" charset="0"/>
              </a:rPr>
              <a:t>їх</a:t>
            </a:r>
            <a:r>
              <a:rPr lang="ru-RU" dirty="0">
                <a:solidFill>
                  <a:schemeClr val="tx1"/>
                </a:solidFill>
                <a:latin typeface="Times New Roman" panose="02020603050405020304" pitchFamily="18" charset="0"/>
                <a:cs typeface="Times New Roman" panose="02020603050405020304" pitchFamily="18" charset="0"/>
              </a:rPr>
              <a:t> батьками </a:t>
            </a:r>
            <a:r>
              <a:rPr lang="ru-RU" dirty="0" err="1">
                <a:solidFill>
                  <a:schemeClr val="tx1"/>
                </a:solidFill>
                <a:latin typeface="Times New Roman" panose="02020603050405020304" pitchFamily="18" charset="0"/>
                <a:cs typeface="Times New Roman" panose="02020603050405020304" pitchFamily="18" charset="0"/>
              </a:rPr>
              <a:t>надаючи</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високо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кваліфіковану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фахову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методичну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консультативну</a:t>
            </a:r>
            <a:r>
              <a:rPr lang="ru-RU" dirty="0">
                <a:solidFill>
                  <a:schemeClr val="tx1"/>
                </a:solidFill>
                <a:latin typeface="Times New Roman" panose="02020603050405020304" pitchFamily="18" charset="0"/>
                <a:cs typeface="Times New Roman" panose="02020603050405020304" pitchFamily="18" charset="0"/>
              </a:rPr>
              <a:t> та </a:t>
            </a:r>
            <a:r>
              <a:rPr lang="ru-RU" dirty="0" err="1">
                <a:solidFill>
                  <a:schemeClr val="tx1"/>
                </a:solidFill>
                <a:latin typeface="Times New Roman" panose="02020603050405020304" pitchFamily="18" charset="0"/>
                <a:cs typeface="Times New Roman" panose="02020603050405020304" pitchFamily="18" charset="0"/>
              </a:rPr>
              <a:t>іншу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допомогу</a:t>
            </a:r>
            <a:r>
              <a:rPr lang="ru-RU" dirty="0">
                <a:solidFill>
                  <a:schemeClr val="tx1"/>
                </a:solidFill>
                <a:latin typeface="Times New Roman" panose="02020603050405020304" pitchFamily="18" charset="0"/>
                <a:cs typeface="Times New Roman" panose="02020603050405020304" pitchFamily="18" charset="0"/>
              </a:rPr>
              <a:t>, для </a:t>
            </a:r>
            <a:r>
              <a:rPr lang="ru-RU" dirty="0" err="1">
                <a:solidFill>
                  <a:schemeClr val="tx1"/>
                </a:solidFill>
                <a:latin typeface="Times New Roman" panose="02020603050405020304" pitchFamily="18" charset="0"/>
                <a:cs typeface="Times New Roman" panose="02020603050405020304" pitchFamily="18" charset="0"/>
              </a:rPr>
              <a:t>організації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освітнього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процесу</a:t>
            </a:r>
            <a:r>
              <a:rPr lang="ru-RU" dirty="0">
                <a:solidFill>
                  <a:schemeClr val="tx1"/>
                </a:solidFill>
                <a:latin typeface="Times New Roman" panose="02020603050405020304" pitchFamily="18" charset="0"/>
                <a:cs typeface="Times New Roman" panose="02020603050405020304" pitchFamily="18" charset="0"/>
              </a:rPr>
              <a:t> в </a:t>
            </a:r>
            <a:r>
              <a:rPr lang="ru-RU" dirty="0" err="1">
                <a:solidFill>
                  <a:schemeClr val="tx1"/>
                </a:solidFill>
                <a:latin typeface="Times New Roman" panose="02020603050405020304" pitchFamily="18" charset="0"/>
                <a:cs typeface="Times New Roman" panose="02020603050405020304" pitchFamily="18" charset="0"/>
              </a:rPr>
              <a:t>домашніх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умовах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умовах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сім’ї</a:t>
            </a:r>
            <a:r>
              <a:rPr lang="ru-RU"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841329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1187624" y="1196751"/>
            <a:ext cx="7772400" cy="5202395"/>
          </a:xfrm>
        </p:spPr>
        <p:style>
          <a:lnRef idx="1">
            <a:schemeClr val="accent3"/>
          </a:lnRef>
          <a:fillRef idx="2">
            <a:schemeClr val="accent3"/>
          </a:fillRef>
          <a:effectRef idx="1">
            <a:schemeClr val="accent3"/>
          </a:effectRef>
          <a:fontRef idx="minor">
            <a:schemeClr val="dk1"/>
          </a:fontRef>
        </p:style>
        <p:txBody>
          <a:bodyPr>
            <a:normAutofit/>
          </a:bodyPr>
          <a:lstStyle/>
          <a:p>
            <a:pPr algn="l"/>
            <a:endParaRPr lang="ru-RU" sz="1800" dirty="0">
              <a:solidFill>
                <a:srgbClr val="002060"/>
              </a:solidFill>
              <a:latin typeface="Times New Roman" panose="02020603050405020304" pitchFamily="18" charset="0"/>
              <a:cs typeface="Times New Roman" panose="02020603050405020304" pitchFamily="18" charset="0"/>
            </a:endParaRPr>
          </a:p>
          <a:p>
            <a:pPr algn="l"/>
            <a:endParaRPr lang="ru-RU" sz="1800" dirty="0">
              <a:solidFill>
                <a:srgbClr val="002060"/>
              </a:solidFill>
              <a:latin typeface="Times New Roman" panose="02020603050405020304" pitchFamily="18" charset="0"/>
              <a:cs typeface="Times New Roman" panose="02020603050405020304" pitchFamily="18" charset="0"/>
            </a:endParaRPr>
          </a:p>
          <a:p>
            <a:pPr algn="l"/>
            <a:endParaRPr lang="ru-RU" sz="1800" dirty="0">
              <a:solidFill>
                <a:srgbClr val="002060"/>
              </a:solidFill>
              <a:latin typeface="Times New Roman" panose="02020603050405020304" pitchFamily="18" charset="0"/>
              <a:cs typeface="Times New Roman" panose="02020603050405020304" pitchFamily="18" charset="0"/>
            </a:endParaRPr>
          </a:p>
          <a:p>
            <a:pPr algn="l"/>
            <a:endParaRPr lang="ru-RU" sz="1800" dirty="0">
              <a:solidFill>
                <a:srgbClr val="002060"/>
              </a:solidFill>
              <a:latin typeface="Times New Roman" panose="02020603050405020304" pitchFamily="18" charset="0"/>
              <a:cs typeface="Times New Roman" panose="02020603050405020304" pitchFamily="18" charset="0"/>
            </a:endParaRPr>
          </a:p>
          <a:p>
            <a:pPr algn="l"/>
            <a:endParaRPr lang="ru-RU" sz="1800" dirty="0">
              <a:solidFill>
                <a:srgbClr val="002060"/>
              </a:solidFill>
              <a:latin typeface="Times New Roman" panose="02020603050405020304" pitchFamily="18" charset="0"/>
              <a:cs typeface="Times New Roman" panose="02020603050405020304" pitchFamily="18" charset="0"/>
            </a:endParaRPr>
          </a:p>
          <a:p>
            <a:pPr algn="l"/>
            <a:endParaRPr lang="ru-RU" sz="1800" dirty="0">
              <a:solidFill>
                <a:srgbClr val="002060"/>
              </a:solidFill>
              <a:latin typeface="Times New Roman" panose="02020603050405020304" pitchFamily="18" charset="0"/>
              <a:cs typeface="Times New Roman" panose="02020603050405020304" pitchFamily="18" charset="0"/>
            </a:endParaRPr>
          </a:p>
          <a:p>
            <a:pPr algn="l"/>
            <a:endParaRPr lang="ru-RU" sz="1800" dirty="0">
              <a:solidFill>
                <a:srgbClr val="002060"/>
              </a:solidFill>
              <a:latin typeface="Times New Roman" panose="02020603050405020304" pitchFamily="18" charset="0"/>
              <a:cs typeface="Times New Roman" panose="02020603050405020304" pitchFamily="18" charset="0"/>
            </a:endParaRPr>
          </a:p>
          <a:p>
            <a:pPr algn="l"/>
            <a:endParaRPr lang="ru-RU" sz="1800" dirty="0">
              <a:solidFill>
                <a:srgbClr val="002060"/>
              </a:solidFill>
              <a:latin typeface="Times New Roman" panose="02020603050405020304" pitchFamily="18" charset="0"/>
              <a:cs typeface="Times New Roman" panose="02020603050405020304" pitchFamily="18" charset="0"/>
            </a:endParaRPr>
          </a:p>
          <a:p>
            <a:pPr algn="l"/>
            <a:endParaRPr lang="ru-RU" sz="1800" dirty="0">
              <a:solidFill>
                <a:srgbClr val="002060"/>
              </a:solidFill>
              <a:latin typeface="Times New Roman" panose="02020603050405020304" pitchFamily="18" charset="0"/>
              <a:cs typeface="Times New Roman" panose="02020603050405020304" pitchFamily="18" charset="0"/>
            </a:endParaRPr>
          </a:p>
          <a:p>
            <a:pPr algn="l"/>
            <a:endParaRPr lang="ru-RU" sz="1800" dirty="0">
              <a:solidFill>
                <a:srgbClr val="002060"/>
              </a:solidFill>
              <a:latin typeface="Times New Roman" panose="02020603050405020304" pitchFamily="18" charset="0"/>
              <a:cs typeface="Times New Roman" panose="02020603050405020304" pitchFamily="18" charset="0"/>
            </a:endParaRPr>
          </a:p>
          <a:p>
            <a:pPr algn="l"/>
            <a:endParaRPr lang="ru-RU" sz="1800" dirty="0">
              <a:solidFill>
                <a:srgbClr val="002060"/>
              </a:solidFill>
              <a:latin typeface="Times New Roman" panose="02020603050405020304" pitchFamily="18" charset="0"/>
              <a:cs typeface="Times New Roman" panose="02020603050405020304" pitchFamily="18" charset="0"/>
            </a:endParaRPr>
          </a:p>
          <a:p>
            <a:pPr lvl="1" algn="l"/>
            <a:r>
              <a:rPr lang="ru-RU" sz="1400" dirty="0" err="1">
                <a:solidFill>
                  <a:schemeClr val="tx1"/>
                </a:solidFill>
                <a:latin typeface="Times New Roman" panose="02020603050405020304" pitchFamily="18" charset="0"/>
                <a:cs typeface="Times New Roman" panose="02020603050405020304" pitchFamily="18" charset="0"/>
              </a:rPr>
              <a:t>Згідно</a:t>
            </a:r>
            <a:r>
              <a:rPr lang="ru-RU" sz="1400" dirty="0">
                <a:solidFill>
                  <a:schemeClr val="tx1"/>
                </a:solidFill>
                <a:latin typeface="Times New Roman" panose="02020603050405020304" pitchFamily="18" charset="0"/>
                <a:cs typeface="Times New Roman" panose="02020603050405020304" pitchFamily="18" charset="0"/>
              </a:rPr>
              <a:t> </a:t>
            </a:r>
            <a:r>
              <a:rPr lang="ru-RU" sz="1400" dirty="0" err="1">
                <a:solidFill>
                  <a:schemeClr val="tx1"/>
                </a:solidFill>
                <a:latin typeface="Times New Roman" panose="02020603050405020304" pitchFamily="18" charset="0"/>
                <a:cs typeface="Times New Roman" panose="02020603050405020304" pitchFamily="18" charset="0"/>
              </a:rPr>
              <a:t>результатів</a:t>
            </a:r>
            <a:r>
              <a:rPr lang="ru-RU" sz="1400" dirty="0">
                <a:solidFill>
                  <a:schemeClr val="tx1"/>
                </a:solidFill>
                <a:latin typeface="Times New Roman" panose="02020603050405020304" pitchFamily="18" charset="0"/>
                <a:cs typeface="Times New Roman" panose="02020603050405020304" pitchFamily="18" charset="0"/>
              </a:rPr>
              <a:t> </a:t>
            </a:r>
            <a:r>
              <a:rPr lang="ru-RU" sz="1400" dirty="0" err="1">
                <a:solidFill>
                  <a:schemeClr val="tx1"/>
                </a:solidFill>
                <a:latin typeface="Times New Roman" panose="02020603050405020304" pitchFamily="18" charset="0"/>
                <a:cs typeface="Times New Roman" panose="02020603050405020304" pitchFamily="18" charset="0"/>
              </a:rPr>
              <a:t>проведеного</a:t>
            </a:r>
            <a:r>
              <a:rPr lang="ru-RU" sz="1400" dirty="0">
                <a:solidFill>
                  <a:schemeClr val="tx1"/>
                </a:solidFill>
                <a:latin typeface="Times New Roman" panose="02020603050405020304" pitchFamily="18" charset="0"/>
                <a:cs typeface="Times New Roman" panose="02020603050405020304" pitchFamily="18" charset="0"/>
              </a:rPr>
              <a:t> </a:t>
            </a:r>
            <a:r>
              <a:rPr lang="ru-RU" sz="1400" dirty="0" err="1">
                <a:solidFill>
                  <a:schemeClr val="tx1"/>
                </a:solidFill>
                <a:latin typeface="Times New Roman" panose="02020603050405020304" pitchFamily="18" charset="0"/>
                <a:cs typeface="Times New Roman" panose="02020603050405020304" pitchFamily="18" charset="0"/>
              </a:rPr>
              <a:t>моніторингу</a:t>
            </a:r>
            <a:r>
              <a:rPr lang="ru-RU" sz="1400" dirty="0">
                <a:solidFill>
                  <a:schemeClr val="tx1"/>
                </a:solidFill>
                <a:latin typeface="Times New Roman" panose="02020603050405020304" pitchFamily="18" charset="0"/>
                <a:cs typeface="Times New Roman" panose="02020603050405020304" pitchFamily="18" charset="0"/>
              </a:rPr>
              <a:t> (86 </a:t>
            </a:r>
            <a:r>
              <a:rPr lang="ru-RU" sz="1400" dirty="0" err="1">
                <a:solidFill>
                  <a:schemeClr val="tx1"/>
                </a:solidFill>
                <a:latin typeface="Times New Roman" panose="02020603050405020304" pitchFamily="18" charset="0"/>
                <a:cs typeface="Times New Roman" panose="02020603050405020304" pitchFamily="18" charset="0"/>
              </a:rPr>
              <a:t>дітей</a:t>
            </a:r>
            <a:r>
              <a:rPr lang="ru-RU" sz="1400" dirty="0">
                <a:solidFill>
                  <a:schemeClr val="tx1"/>
                </a:solidFill>
                <a:latin typeface="Times New Roman" panose="02020603050405020304" pitchFamily="18" charset="0"/>
                <a:cs typeface="Times New Roman" panose="02020603050405020304" pitchFamily="18" charset="0"/>
              </a:rPr>
              <a:t>):</a:t>
            </a:r>
          </a:p>
          <a:p>
            <a:pPr lvl="1" algn="l"/>
            <a:r>
              <a:rPr lang="ru-RU" sz="1400" dirty="0" err="1">
                <a:solidFill>
                  <a:schemeClr val="tx1"/>
                </a:solidFill>
                <a:latin typeface="Times New Roman" panose="02020603050405020304" pitchFamily="18" charset="0"/>
                <a:cs typeface="Times New Roman" panose="02020603050405020304" pitchFamily="18" charset="0"/>
              </a:rPr>
              <a:t>Високий</a:t>
            </a:r>
            <a:r>
              <a:rPr lang="ru-RU" sz="1400" dirty="0">
                <a:solidFill>
                  <a:schemeClr val="tx1"/>
                </a:solidFill>
                <a:latin typeface="Times New Roman" panose="02020603050405020304" pitchFamily="18" charset="0"/>
                <a:cs typeface="Times New Roman" panose="02020603050405020304" pitchFamily="18" charset="0"/>
              </a:rPr>
              <a:t> </a:t>
            </a:r>
            <a:r>
              <a:rPr lang="ru-RU" sz="1400" dirty="0" err="1">
                <a:solidFill>
                  <a:schemeClr val="tx1"/>
                </a:solidFill>
                <a:latin typeface="Times New Roman" panose="02020603050405020304" pitchFamily="18" charset="0"/>
                <a:cs typeface="Times New Roman" panose="02020603050405020304" pitchFamily="18" charset="0"/>
              </a:rPr>
              <a:t>рівень</a:t>
            </a:r>
            <a:r>
              <a:rPr lang="ru-RU" sz="1400" dirty="0">
                <a:solidFill>
                  <a:schemeClr val="tx1"/>
                </a:solidFill>
                <a:latin typeface="Times New Roman" panose="02020603050405020304" pitchFamily="18" charset="0"/>
                <a:cs typeface="Times New Roman" panose="02020603050405020304" pitchFamily="18" charset="0"/>
              </a:rPr>
              <a:t> - 22 </a:t>
            </a:r>
            <a:r>
              <a:rPr lang="ru-RU" sz="1400" dirty="0" err="1">
                <a:solidFill>
                  <a:schemeClr val="tx1"/>
                </a:solidFill>
                <a:latin typeface="Times New Roman" panose="02020603050405020304" pitchFamily="18" charset="0"/>
                <a:cs typeface="Times New Roman" panose="02020603050405020304" pitchFamily="18" charset="0"/>
              </a:rPr>
              <a:t>дитини</a:t>
            </a:r>
            <a:r>
              <a:rPr lang="ru-RU" sz="1400" dirty="0">
                <a:solidFill>
                  <a:schemeClr val="tx1"/>
                </a:solidFill>
                <a:latin typeface="Times New Roman" panose="02020603050405020304" pitchFamily="18" charset="0"/>
                <a:cs typeface="Times New Roman" panose="02020603050405020304" pitchFamily="18" charset="0"/>
              </a:rPr>
              <a:t>/26% </a:t>
            </a:r>
          </a:p>
          <a:p>
            <a:pPr lvl="1" algn="l"/>
            <a:r>
              <a:rPr lang="ru-RU" sz="1400" dirty="0" err="1">
                <a:solidFill>
                  <a:schemeClr val="tx1"/>
                </a:solidFill>
                <a:latin typeface="Times New Roman" panose="02020603050405020304" pitchFamily="18" charset="0"/>
                <a:cs typeface="Times New Roman" panose="02020603050405020304" pitchFamily="18" charset="0"/>
              </a:rPr>
              <a:t>Достатній</a:t>
            </a:r>
            <a:r>
              <a:rPr lang="ru-RU" sz="1400" dirty="0">
                <a:solidFill>
                  <a:schemeClr val="tx1"/>
                </a:solidFill>
                <a:latin typeface="Times New Roman" panose="02020603050405020304" pitchFamily="18" charset="0"/>
                <a:cs typeface="Times New Roman" panose="02020603050405020304" pitchFamily="18" charset="0"/>
              </a:rPr>
              <a:t> </a:t>
            </a:r>
            <a:r>
              <a:rPr lang="ru-RU" sz="1400" dirty="0" err="1">
                <a:solidFill>
                  <a:schemeClr val="tx1"/>
                </a:solidFill>
                <a:latin typeface="Times New Roman" panose="02020603050405020304" pitchFamily="18" charset="0"/>
                <a:cs typeface="Times New Roman" panose="02020603050405020304" pitchFamily="18" charset="0"/>
              </a:rPr>
              <a:t>рівень</a:t>
            </a:r>
            <a:r>
              <a:rPr lang="ru-RU" sz="1400" dirty="0">
                <a:solidFill>
                  <a:schemeClr val="tx1"/>
                </a:solidFill>
                <a:latin typeface="Times New Roman" panose="02020603050405020304" pitchFamily="18" charset="0"/>
                <a:cs typeface="Times New Roman" panose="02020603050405020304" pitchFamily="18" charset="0"/>
              </a:rPr>
              <a:t> - 46 </a:t>
            </a:r>
            <a:r>
              <a:rPr lang="ru-RU" sz="1400" dirty="0" err="1">
                <a:solidFill>
                  <a:schemeClr val="tx1"/>
                </a:solidFill>
                <a:latin typeface="Times New Roman" panose="02020603050405020304" pitchFamily="18" charset="0"/>
                <a:cs typeface="Times New Roman" panose="02020603050405020304" pitchFamily="18" charset="0"/>
              </a:rPr>
              <a:t>дітей</a:t>
            </a:r>
            <a:r>
              <a:rPr lang="ru-RU" sz="1400" dirty="0">
                <a:solidFill>
                  <a:schemeClr val="tx1"/>
                </a:solidFill>
                <a:latin typeface="Times New Roman" panose="02020603050405020304" pitchFamily="18" charset="0"/>
                <a:cs typeface="Times New Roman" panose="02020603050405020304" pitchFamily="18" charset="0"/>
              </a:rPr>
              <a:t>/53% </a:t>
            </a:r>
          </a:p>
          <a:p>
            <a:pPr lvl="1" algn="l"/>
            <a:r>
              <a:rPr lang="ru-RU" sz="1400" dirty="0" err="1">
                <a:solidFill>
                  <a:schemeClr val="tx1"/>
                </a:solidFill>
                <a:latin typeface="Times New Roman" panose="02020603050405020304" pitchFamily="18" charset="0"/>
                <a:cs typeface="Times New Roman" panose="02020603050405020304" pitchFamily="18" charset="0"/>
              </a:rPr>
              <a:t>Середній</a:t>
            </a:r>
            <a:r>
              <a:rPr lang="ru-RU" sz="1400" dirty="0">
                <a:solidFill>
                  <a:schemeClr val="tx1"/>
                </a:solidFill>
                <a:latin typeface="Times New Roman" panose="02020603050405020304" pitchFamily="18" charset="0"/>
                <a:cs typeface="Times New Roman" panose="02020603050405020304" pitchFamily="18" charset="0"/>
              </a:rPr>
              <a:t> </a:t>
            </a:r>
            <a:r>
              <a:rPr lang="ru-RU" sz="1400" dirty="0" err="1">
                <a:solidFill>
                  <a:schemeClr val="tx1"/>
                </a:solidFill>
                <a:latin typeface="Times New Roman" panose="02020603050405020304" pitchFamily="18" charset="0"/>
                <a:cs typeface="Times New Roman" panose="02020603050405020304" pitchFamily="18" charset="0"/>
              </a:rPr>
              <a:t>рівень</a:t>
            </a:r>
            <a:r>
              <a:rPr lang="ru-RU" sz="1400" dirty="0">
                <a:solidFill>
                  <a:schemeClr val="tx1"/>
                </a:solidFill>
                <a:latin typeface="Times New Roman" panose="02020603050405020304" pitchFamily="18" charset="0"/>
                <a:cs typeface="Times New Roman" panose="02020603050405020304" pitchFamily="18" charset="0"/>
              </a:rPr>
              <a:t> - 18 </a:t>
            </a:r>
            <a:r>
              <a:rPr lang="ru-RU" sz="1400" dirty="0" err="1">
                <a:solidFill>
                  <a:schemeClr val="tx1"/>
                </a:solidFill>
                <a:latin typeface="Times New Roman" panose="02020603050405020304" pitchFamily="18" charset="0"/>
                <a:cs typeface="Times New Roman" panose="02020603050405020304" pitchFamily="18" charset="0"/>
              </a:rPr>
              <a:t>дітей</a:t>
            </a:r>
            <a:r>
              <a:rPr lang="ru-RU" sz="1400" dirty="0">
                <a:solidFill>
                  <a:schemeClr val="tx1"/>
                </a:solidFill>
                <a:latin typeface="Times New Roman" panose="02020603050405020304" pitchFamily="18" charset="0"/>
                <a:cs typeface="Times New Roman" panose="02020603050405020304" pitchFamily="18" charset="0"/>
              </a:rPr>
              <a:t>/21% </a:t>
            </a:r>
          </a:p>
          <a:p>
            <a:pPr lvl="1" algn="l"/>
            <a:r>
              <a:rPr lang="ru-RU" sz="1400" dirty="0" err="1">
                <a:solidFill>
                  <a:schemeClr val="tx1"/>
                </a:solidFill>
                <a:latin typeface="Times New Roman" panose="02020603050405020304" pitchFamily="18" charset="0"/>
                <a:cs typeface="Times New Roman" panose="02020603050405020304" pitchFamily="18" charset="0"/>
              </a:rPr>
              <a:t>Низький</a:t>
            </a:r>
            <a:r>
              <a:rPr lang="ru-RU" sz="1400" dirty="0">
                <a:solidFill>
                  <a:schemeClr val="tx1"/>
                </a:solidFill>
                <a:latin typeface="Times New Roman" panose="02020603050405020304" pitchFamily="18" charset="0"/>
                <a:cs typeface="Times New Roman" panose="02020603050405020304" pitchFamily="18" charset="0"/>
              </a:rPr>
              <a:t> </a:t>
            </a:r>
            <a:r>
              <a:rPr lang="ru-RU" sz="1400" dirty="0" err="1">
                <a:solidFill>
                  <a:schemeClr val="tx1"/>
                </a:solidFill>
                <a:latin typeface="Times New Roman" panose="02020603050405020304" pitchFamily="18" charset="0"/>
                <a:cs typeface="Times New Roman" panose="02020603050405020304" pitchFamily="18" charset="0"/>
              </a:rPr>
              <a:t>рівень</a:t>
            </a:r>
            <a:r>
              <a:rPr lang="ru-RU" sz="1400" dirty="0">
                <a:solidFill>
                  <a:schemeClr val="tx1"/>
                </a:solidFill>
                <a:latin typeface="Times New Roman" panose="02020603050405020304" pitchFamily="18" charset="0"/>
                <a:cs typeface="Times New Roman" panose="02020603050405020304" pitchFamily="18" charset="0"/>
              </a:rPr>
              <a:t> - 0/0%</a:t>
            </a:r>
          </a:p>
        </p:txBody>
      </p:sp>
      <p:sp>
        <p:nvSpPr>
          <p:cNvPr id="3" name="Заголовок 2"/>
          <p:cNvSpPr>
            <a:spLocks noGrp="1"/>
          </p:cNvSpPr>
          <p:nvPr>
            <p:ph type="ctrTitle"/>
          </p:nvPr>
        </p:nvSpPr>
        <p:spPr>
          <a:xfrm>
            <a:off x="1187624" y="116632"/>
            <a:ext cx="7772400" cy="936103"/>
          </a:xfrm>
        </p:spPr>
        <p:style>
          <a:lnRef idx="1">
            <a:schemeClr val="accent1"/>
          </a:lnRef>
          <a:fillRef idx="2">
            <a:schemeClr val="accent1"/>
          </a:fillRef>
          <a:effectRef idx="1">
            <a:schemeClr val="accent1"/>
          </a:effectRef>
          <a:fontRef idx="minor">
            <a:schemeClr val="dk1"/>
          </a:fontRef>
        </p:style>
        <p:txBody>
          <a:bodyPr>
            <a:noAutofit/>
          </a:bodyPr>
          <a:lstStyle/>
          <a:p>
            <a:r>
              <a:rPr lang="ru-RU" sz="2800" b="1" dirty="0" err="1">
                <a:solidFill>
                  <a:schemeClr val="accent1">
                    <a:lumMod val="50000"/>
                  </a:schemeClr>
                </a:solidFill>
                <a:latin typeface="Times New Roman" panose="02020603050405020304" pitchFamily="18" charset="0"/>
                <a:cs typeface="Times New Roman" panose="02020603050405020304" pitchFamily="18" charset="0"/>
              </a:rPr>
              <a:t>Рівень</a:t>
            </a:r>
            <a:r>
              <a:rPr lang="ru-RU" sz="2800" b="1" dirty="0">
                <a:solidFill>
                  <a:schemeClr val="accent1">
                    <a:lumMod val="50000"/>
                  </a:schemeClr>
                </a:solidFill>
                <a:latin typeface="Times New Roman" panose="02020603050405020304" pitchFamily="18" charset="0"/>
                <a:cs typeface="Times New Roman" panose="02020603050405020304" pitchFamily="18" charset="0"/>
              </a:rPr>
              <a:t> </a:t>
            </a:r>
            <a:r>
              <a:rPr lang="ru-RU" sz="2800" b="1" dirty="0" err="1">
                <a:solidFill>
                  <a:schemeClr val="accent1">
                    <a:lumMod val="50000"/>
                  </a:schemeClr>
                </a:solidFill>
                <a:latin typeface="Times New Roman" panose="02020603050405020304" pitchFamily="18" charset="0"/>
                <a:cs typeface="Times New Roman" panose="02020603050405020304" pitchFamily="18" charset="0"/>
              </a:rPr>
              <a:t>досягнень</a:t>
            </a:r>
            <a:r>
              <a:rPr lang="ru-RU" sz="2800" b="1" dirty="0">
                <a:solidFill>
                  <a:schemeClr val="accent1">
                    <a:lumMod val="50000"/>
                  </a:schemeClr>
                </a:solidFill>
                <a:latin typeface="Times New Roman" panose="02020603050405020304" pitchFamily="18" charset="0"/>
                <a:cs typeface="Times New Roman" panose="02020603050405020304" pitchFamily="18" charset="0"/>
              </a:rPr>
              <a:t> </a:t>
            </a:r>
            <a:r>
              <a:rPr lang="ru-RU" sz="2800" b="1" dirty="0" err="1">
                <a:solidFill>
                  <a:schemeClr val="accent1">
                    <a:lumMod val="50000"/>
                  </a:schemeClr>
                </a:solidFill>
                <a:latin typeface="Times New Roman" panose="02020603050405020304" pitchFamily="18" charset="0"/>
                <a:cs typeface="Times New Roman" panose="02020603050405020304" pitchFamily="18" charset="0"/>
              </a:rPr>
              <a:t>дітей</a:t>
            </a:r>
            <a:r>
              <a:rPr lang="ru-RU" sz="2800" b="1" dirty="0">
                <a:solidFill>
                  <a:schemeClr val="accent1">
                    <a:lumMod val="50000"/>
                  </a:schemeClr>
                </a:solidFill>
                <a:latin typeface="Times New Roman" panose="02020603050405020304" pitchFamily="18" charset="0"/>
                <a:cs typeface="Times New Roman" panose="02020603050405020304" pitchFamily="18" charset="0"/>
              </a:rPr>
              <a:t> </a:t>
            </a:r>
            <a:r>
              <a:rPr lang="ru-RU" sz="2800" b="1" dirty="0" err="1">
                <a:solidFill>
                  <a:schemeClr val="accent1">
                    <a:lumMod val="50000"/>
                  </a:schemeClr>
                </a:solidFill>
                <a:latin typeface="Times New Roman" panose="02020603050405020304" pitchFamily="18" charset="0"/>
                <a:cs typeface="Times New Roman" panose="02020603050405020304" pitchFamily="18" charset="0"/>
              </a:rPr>
              <a:t>дошкільного</a:t>
            </a:r>
            <a:r>
              <a:rPr lang="ru-RU" sz="2800" b="1" dirty="0">
                <a:solidFill>
                  <a:schemeClr val="accent1">
                    <a:lumMod val="50000"/>
                  </a:schemeClr>
                </a:solidFill>
                <a:latin typeface="Times New Roman" panose="02020603050405020304" pitchFamily="18" charset="0"/>
                <a:cs typeface="Times New Roman" panose="02020603050405020304" pitchFamily="18" charset="0"/>
              </a:rPr>
              <a:t> </a:t>
            </a:r>
            <a:r>
              <a:rPr lang="ru-RU" sz="2800" b="1" dirty="0" err="1">
                <a:solidFill>
                  <a:schemeClr val="accent1">
                    <a:lumMod val="50000"/>
                  </a:schemeClr>
                </a:solidFill>
                <a:latin typeface="Times New Roman" panose="02020603050405020304" pitchFamily="18" charset="0"/>
                <a:cs typeface="Times New Roman" panose="02020603050405020304" pitchFamily="18" charset="0"/>
              </a:rPr>
              <a:t>підрозділу</a:t>
            </a:r>
            <a:r>
              <a:rPr lang="ru-RU" sz="2800" b="1" dirty="0">
                <a:solidFill>
                  <a:schemeClr val="accent1">
                    <a:lumMod val="50000"/>
                  </a:schemeClr>
                </a:solidFill>
                <a:latin typeface="Times New Roman" panose="02020603050405020304" pitchFamily="18" charset="0"/>
                <a:cs typeface="Times New Roman" panose="02020603050405020304" pitchFamily="18" charset="0"/>
              </a:rPr>
              <a:t> за </a:t>
            </a:r>
            <a:r>
              <a:rPr lang="ru-RU" sz="2800" b="1" dirty="0" err="1">
                <a:solidFill>
                  <a:schemeClr val="accent1">
                    <a:lumMod val="50000"/>
                  </a:schemeClr>
                </a:solidFill>
                <a:latin typeface="Times New Roman" panose="02020603050405020304" pitchFamily="18" charset="0"/>
                <a:cs typeface="Times New Roman" panose="02020603050405020304" pitchFamily="18" charset="0"/>
              </a:rPr>
              <a:t>освітніми</a:t>
            </a:r>
            <a:r>
              <a:rPr lang="ru-RU" sz="2800" b="1" dirty="0">
                <a:solidFill>
                  <a:schemeClr val="accent1">
                    <a:lumMod val="50000"/>
                  </a:schemeClr>
                </a:solidFill>
                <a:latin typeface="Times New Roman" panose="02020603050405020304" pitchFamily="18" charset="0"/>
                <a:cs typeface="Times New Roman" panose="02020603050405020304" pitchFamily="18" charset="0"/>
              </a:rPr>
              <a:t> </a:t>
            </a:r>
            <a:r>
              <a:rPr lang="ru-RU" sz="2800" b="1" dirty="0" err="1">
                <a:solidFill>
                  <a:schemeClr val="accent1">
                    <a:lumMod val="50000"/>
                  </a:schemeClr>
                </a:solidFill>
                <a:latin typeface="Times New Roman" panose="02020603050405020304" pitchFamily="18" charset="0"/>
                <a:cs typeface="Times New Roman" panose="02020603050405020304" pitchFamily="18" charset="0"/>
              </a:rPr>
              <a:t>напрямами</a:t>
            </a:r>
            <a:r>
              <a:rPr lang="ru-RU" sz="2800" b="1" dirty="0">
                <a:solidFill>
                  <a:schemeClr val="accent1">
                    <a:lumMod val="50000"/>
                  </a:schemeClr>
                </a:solidFill>
                <a:latin typeface="Times New Roman" panose="02020603050405020304" pitchFamily="18" charset="0"/>
                <a:cs typeface="Times New Roman" panose="02020603050405020304" pitchFamily="18" charset="0"/>
              </a:rPr>
              <a:t> БКДО</a:t>
            </a:r>
          </a:p>
        </p:txBody>
      </p:sp>
      <p:graphicFrame>
        <p:nvGraphicFramePr>
          <p:cNvPr id="4" name="Таблица 3"/>
          <p:cNvGraphicFramePr>
            <a:graphicFrameLocks noGrp="1"/>
          </p:cNvGraphicFramePr>
          <p:nvPr>
            <p:extLst>
              <p:ext uri="{D42A27DB-BD31-4B8C-83A1-F6EECF244321}">
                <p14:modId xmlns:p14="http://schemas.microsoft.com/office/powerpoint/2010/main" val="2752598377"/>
              </p:ext>
            </p:extLst>
          </p:nvPr>
        </p:nvGraphicFramePr>
        <p:xfrm>
          <a:off x="1547664" y="1484784"/>
          <a:ext cx="7228275" cy="3121986"/>
        </p:xfrm>
        <a:graphic>
          <a:graphicData uri="http://schemas.openxmlformats.org/drawingml/2006/table">
            <a:tbl>
              <a:tblPr firstRow="1" firstCol="1" bandRow="1"/>
              <a:tblGrid>
                <a:gridCol w="1919917">
                  <a:extLst>
                    <a:ext uri="{9D8B030D-6E8A-4147-A177-3AD203B41FA5}">
                      <a16:colId xmlns:a16="http://schemas.microsoft.com/office/drawing/2014/main" val="20000"/>
                    </a:ext>
                  </a:extLst>
                </a:gridCol>
                <a:gridCol w="1385770">
                  <a:extLst>
                    <a:ext uri="{9D8B030D-6E8A-4147-A177-3AD203B41FA5}">
                      <a16:colId xmlns:a16="http://schemas.microsoft.com/office/drawing/2014/main" val="20001"/>
                    </a:ext>
                  </a:extLst>
                </a:gridCol>
                <a:gridCol w="1066787">
                  <a:extLst>
                    <a:ext uri="{9D8B030D-6E8A-4147-A177-3AD203B41FA5}">
                      <a16:colId xmlns:a16="http://schemas.microsoft.com/office/drawing/2014/main" val="20002"/>
                    </a:ext>
                  </a:extLst>
                </a:gridCol>
                <a:gridCol w="1066035">
                  <a:extLst>
                    <a:ext uri="{9D8B030D-6E8A-4147-A177-3AD203B41FA5}">
                      <a16:colId xmlns:a16="http://schemas.microsoft.com/office/drawing/2014/main" val="20003"/>
                    </a:ext>
                  </a:extLst>
                </a:gridCol>
                <a:gridCol w="959958">
                  <a:extLst>
                    <a:ext uri="{9D8B030D-6E8A-4147-A177-3AD203B41FA5}">
                      <a16:colId xmlns:a16="http://schemas.microsoft.com/office/drawing/2014/main" val="20004"/>
                    </a:ext>
                  </a:extLst>
                </a:gridCol>
                <a:gridCol w="829808">
                  <a:extLst>
                    <a:ext uri="{9D8B030D-6E8A-4147-A177-3AD203B41FA5}">
                      <a16:colId xmlns:a16="http://schemas.microsoft.com/office/drawing/2014/main" val="20005"/>
                    </a:ext>
                  </a:extLst>
                </a:gridCol>
              </a:tblGrid>
              <a:tr h="314614">
                <a:tc rowSpan="2">
                  <a:txBody>
                    <a:bodyPr/>
                    <a:lstStyle/>
                    <a:p>
                      <a:pPr algn="ctr">
                        <a:lnSpc>
                          <a:spcPct val="115000"/>
                        </a:lnSpc>
                        <a:spcAft>
                          <a:spcPts val="0"/>
                        </a:spcAft>
                      </a:pPr>
                      <a:r>
                        <a:rPr lang="uk-UA" sz="1400" b="1" dirty="0">
                          <a:effectLst/>
                          <a:latin typeface="Times New Roman" panose="02020603050405020304" pitchFamily="18" charset="0"/>
                          <a:ea typeface="Calibri" panose="020F0502020204030204" pitchFamily="34" charset="0"/>
                          <a:cs typeface="Times New Roman" panose="02020603050405020304" pitchFamily="18" charset="0"/>
                        </a:rPr>
                        <a:t>Вік дітей</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uk-UA" sz="1400" b="1" dirty="0">
                          <a:effectLst/>
                          <a:latin typeface="Times New Roman" panose="02020603050405020304" pitchFamily="18" charset="0"/>
                          <a:ea typeface="Calibri" panose="020F0502020204030204" pitchFamily="34" charset="0"/>
                          <a:cs typeface="Times New Roman" panose="02020603050405020304" pitchFamily="18" charset="0"/>
                        </a:rPr>
                        <a:t>Назва групи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15000"/>
                        </a:lnSpc>
                        <a:spcAft>
                          <a:spcPts val="0"/>
                        </a:spcAft>
                      </a:pPr>
                      <a:r>
                        <a:rPr lang="uk-UA" sz="1400" b="1" dirty="0">
                          <a:effectLst/>
                          <a:latin typeface="Times New Roman" panose="02020603050405020304" pitchFamily="18" charset="0"/>
                          <a:ea typeface="Calibri" panose="020F0502020204030204" pitchFamily="34" charset="0"/>
                          <a:cs typeface="Times New Roman" panose="02020603050405020304" pitchFamily="18" charset="0"/>
                        </a:rPr>
                        <a:t>Травень 2023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12548">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uk-UA" sz="1400" b="1">
                          <a:effectLst/>
                          <a:latin typeface="Times New Roman" panose="02020603050405020304" pitchFamily="18" charset="0"/>
                          <a:ea typeface="Calibri" panose="020F0502020204030204" pitchFamily="34" charset="0"/>
                          <a:cs typeface="Times New Roman" panose="02020603050405020304" pitchFamily="18" charset="0"/>
                        </a:rPr>
                        <a:t>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400" b="1">
                          <a:effectLst/>
                          <a:latin typeface="Times New Roman" panose="02020603050405020304" pitchFamily="18" charset="0"/>
                          <a:ea typeface="Calibri" panose="020F0502020204030204" pitchFamily="34" charset="0"/>
                          <a:cs typeface="Times New Roman" panose="02020603050405020304" pitchFamily="18" charset="0"/>
                        </a:rPr>
                        <a:t>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400" b="1">
                          <a:effectLst/>
                          <a:latin typeface="Times New Roman" panose="02020603050405020304" pitchFamily="18" charset="0"/>
                          <a:ea typeface="Calibri" panose="020F0502020204030204" pitchFamily="34" charset="0"/>
                          <a:cs typeface="Times New Roman" panose="02020603050405020304" pitchFamily="18" charset="0"/>
                        </a:rPr>
                        <a:t>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400" b="1">
                          <a:effectLst/>
                          <a:latin typeface="Times New Roman" panose="02020603050405020304" pitchFamily="18" charset="0"/>
                          <a:ea typeface="Calibri" panose="020F0502020204030204" pitchFamily="34" charset="0"/>
                          <a:cs typeface="Times New Roman" panose="02020603050405020304" pitchFamily="18" charset="0"/>
                        </a:rPr>
                        <a:t>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9536">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Група раннього віку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«Цьомчики»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6/100%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2548">
                <a:tc rowSpan="2">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Групи молодшого дошкільного віку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«Калинка»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7/70%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3/30%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0/0%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2548">
                <a:tc vMerge="1">
                  <a:txBody>
                    <a:bodyPr/>
                    <a:lstStyle/>
                    <a:p>
                      <a:endParaRPr lang="ru-RU"/>
                    </a:p>
                  </a:txBody>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«Зірочка»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7/44%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7/44%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2/12%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0/0%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2548">
                <a:tc rowSpan="2">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Групи середнього дошкільного віку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«Перлинка»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3/21%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5/36%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6/43%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0/0%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2548">
                <a:tc vMerge="1">
                  <a:txBody>
                    <a:bodyPr/>
                    <a:lstStyle/>
                    <a:p>
                      <a:endParaRPr lang="ru-RU"/>
                    </a:p>
                  </a:txBody>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«Веселка»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2/20%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7/70%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1/10%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12548">
                <a:tc rowSpan="2">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Групи старшого дошкільного віку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«Сонечко»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6/35%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9/53%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2/12%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0/0%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12548">
                <a:tc vMerge="1">
                  <a:txBody>
                    <a:bodyPr/>
                    <a:lstStyle/>
                    <a:p>
                      <a:endParaRPr lang="ru-RU"/>
                    </a:p>
                  </a:txBody>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«Промінці»</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 4/31%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5/38%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panose="02020603050405020304" pitchFamily="18" charset="0"/>
                          <a:ea typeface="Calibri" panose="020F0502020204030204" pitchFamily="34" charset="0"/>
                          <a:cs typeface="Times New Roman" panose="02020603050405020304" pitchFamily="18" charset="0"/>
                        </a:rPr>
                        <a:t>4/31%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 0/0%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36195" marT="4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59596060"/>
      </p:ext>
    </p:extLst>
  </p:cSld>
  <p:clrMapOvr>
    <a:masterClrMapping/>
  </p:clrMapOvr>
</p:sld>
</file>

<file path=ppt/theme/theme1.xml><?xml version="1.0" encoding="utf-8"?>
<a:theme xmlns:a="http://schemas.openxmlformats.org/drawingml/2006/main" name="тетради">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тетради">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тетради</Template>
  <TotalTime>2159</TotalTime>
  <Words>1037</Words>
  <Application>Microsoft Office PowerPoint</Application>
  <PresentationFormat>Екран (4:3)</PresentationFormat>
  <Paragraphs>175</Paragraphs>
  <Slides>13</Slides>
  <Notes>0</Notes>
  <HiddenSlides>0</HiddenSlides>
  <MMClips>0</MMClips>
  <ScaleCrop>false</ScaleCrop>
  <HeadingPairs>
    <vt:vector size="6" baseType="variant">
      <vt:variant>
        <vt:lpstr>Використані шрифти</vt:lpstr>
      </vt:variant>
      <vt:variant>
        <vt:i4>4</vt:i4>
      </vt:variant>
      <vt:variant>
        <vt:lpstr>Тема</vt:lpstr>
      </vt:variant>
      <vt:variant>
        <vt:i4>3</vt:i4>
      </vt:variant>
      <vt:variant>
        <vt:lpstr>Заголовки слайдів</vt:lpstr>
      </vt:variant>
      <vt:variant>
        <vt:i4>13</vt:i4>
      </vt:variant>
    </vt:vector>
  </HeadingPairs>
  <TitlesOfParts>
    <vt:vector size="20" baseType="lpstr">
      <vt:lpstr>Arial</vt:lpstr>
      <vt:lpstr>Calibri</vt:lpstr>
      <vt:lpstr>Symbol</vt:lpstr>
      <vt:lpstr>Times New Roman</vt:lpstr>
      <vt:lpstr>тетради</vt:lpstr>
      <vt:lpstr>Специальное оформление</vt:lpstr>
      <vt:lpstr>1_тетради</vt:lpstr>
      <vt:lpstr>   </vt:lpstr>
      <vt:lpstr>Презентація PowerPoint</vt:lpstr>
      <vt:lpstr>Мережа груп та класів 2022-2023</vt:lpstr>
      <vt:lpstr>Презентація PowerPoint</vt:lpstr>
      <vt:lpstr>Презентація PowerPoint</vt:lpstr>
      <vt:lpstr>Пишаємось нашими учнями та вихованцями</vt:lpstr>
      <vt:lpstr>Презентація PowerPoint</vt:lpstr>
      <vt:lpstr>Презентація PowerPoint</vt:lpstr>
      <vt:lpstr>Рівень досягнень дітей дошкільного підрозділу за освітніми напрямами БКДО</vt:lpstr>
      <vt:lpstr>Успішність учнів 1 - 4 класів на кінець 2022 - 2023 навчального року</vt:lpstr>
      <vt:lpstr>Педагоги ЗПШ «Еврика» в 2022 -2023 н.р. стали учасниками благодійних акцій на підтримку ЗСУ та співпрацювали з волонтерськими організаціями. </vt:lpstr>
      <vt:lpstr>Організація навчань в ТІЦ </vt:lpstr>
      <vt:lpstr>Знаходьте час для роботи, це - умова успіху.  Знаходьте час для роздумів, це - джерело сили.  Знаходьте час для гри, це - секрет молодості.  Знаходьте час для читання, це - основа знань.  Знаходьте час для Дружби, це - умова щастя.  Знаходьте час для мрії, це - шлях до зірок.  Знаходьте час для любові, це - справжня радість життя!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претендента на посаду директора комунального закладу освіти «Середньої загальноосвітньої школи №17»  Дніпровської міської ради Курдіані Ольги Олександрівни</dc:title>
  <dc:creator>User</dc:creator>
  <cp:lastModifiedBy>BOSS</cp:lastModifiedBy>
  <cp:revision>290</cp:revision>
  <dcterms:created xsi:type="dcterms:W3CDTF">2019-06-26T15:00:27Z</dcterms:created>
  <dcterms:modified xsi:type="dcterms:W3CDTF">2023-09-30T18:16:35Z</dcterms:modified>
</cp:coreProperties>
</file>