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9" r:id="rId3"/>
    <p:sldId id="287" r:id="rId4"/>
    <p:sldId id="288" r:id="rId5"/>
    <p:sldId id="265" r:id="rId6"/>
    <p:sldId id="261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000066"/>
    <a:srgbClr val="FF6600"/>
    <a:srgbClr val="008000"/>
    <a:srgbClr val="71DAFF"/>
    <a:srgbClr val="0086EA"/>
    <a:srgbClr val="CC0000"/>
    <a:srgbClr val="FF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4" autoAdjust="0"/>
    <p:restoredTop sz="99557" autoAdjust="0"/>
  </p:normalViewPr>
  <p:slideViewPr>
    <p:cSldViewPr>
      <p:cViewPr varScale="1">
        <p:scale>
          <a:sx n="73" d="100"/>
          <a:sy n="73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F5D17-507C-4DD7-99EC-4BC097431F4F}" type="doc">
      <dgm:prSet loTypeId="urn:microsoft.com/office/officeart/2005/8/layout/radial5" loCatId="cycle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BAC644BD-8820-4BDC-8D67-C01B982F7CB5}">
      <dgm:prSet phldrT="[Текст]" custT="1"/>
      <dgm:spPr/>
      <dgm:t>
        <a:bodyPr/>
        <a:lstStyle/>
        <a:p>
          <a:r>
            <a:rPr lang="uk-UA" sz="1800" dirty="0" smtClean="0"/>
            <a:t>Твоє здоров</a:t>
          </a:r>
          <a:r>
            <a:rPr lang="en-US" sz="1800" dirty="0" smtClean="0"/>
            <a:t>’</a:t>
          </a:r>
          <a:r>
            <a:rPr lang="uk-UA" sz="1800" dirty="0" smtClean="0"/>
            <a:t>я – це твоє благополуччя</a:t>
          </a:r>
          <a:endParaRPr lang="ru-RU" sz="1800" dirty="0"/>
        </a:p>
      </dgm:t>
    </dgm:pt>
    <dgm:pt modelId="{68C2A014-8174-4C8D-8AAB-D5DB7BCFA0E7}" type="parTrans" cxnId="{FE41C90E-A58B-40F6-A6D6-5DD85A22D436}">
      <dgm:prSet/>
      <dgm:spPr/>
      <dgm:t>
        <a:bodyPr/>
        <a:lstStyle/>
        <a:p>
          <a:endParaRPr lang="ru-RU"/>
        </a:p>
      </dgm:t>
    </dgm:pt>
    <dgm:pt modelId="{E7469E48-3754-4942-B571-9BEA79EA7EAA}" type="sibTrans" cxnId="{FE41C90E-A58B-40F6-A6D6-5DD85A22D436}">
      <dgm:prSet/>
      <dgm:spPr/>
      <dgm:t>
        <a:bodyPr/>
        <a:lstStyle/>
        <a:p>
          <a:endParaRPr lang="ru-RU"/>
        </a:p>
      </dgm:t>
    </dgm:pt>
    <dgm:pt modelId="{44B2DE5A-68E5-492E-9228-C294BF7E20EF}">
      <dgm:prSet phldrT="[Текст]" custT="1"/>
      <dgm:spPr/>
      <dgm:t>
        <a:bodyPr/>
        <a:lstStyle/>
        <a:p>
          <a:r>
            <a:rPr lang="uk-UA" sz="1800" dirty="0" smtClean="0"/>
            <a:t>Духовне</a:t>
          </a:r>
          <a:endParaRPr lang="ru-RU" sz="1800" dirty="0" smtClean="0"/>
        </a:p>
        <a:p>
          <a:r>
            <a:rPr lang="uk-UA" sz="1400" dirty="0" smtClean="0"/>
            <a:t>Єдність з світом,найбільші цінності і прагнення в житті</a:t>
          </a:r>
          <a:endParaRPr lang="ru-RU" sz="1400" dirty="0"/>
        </a:p>
      </dgm:t>
    </dgm:pt>
    <dgm:pt modelId="{819F4314-AE84-40AE-9E90-41BEEF4C2042}" type="parTrans" cxnId="{409BC2A7-5CDD-41F3-A891-50EE19875995}">
      <dgm:prSet/>
      <dgm:spPr/>
      <dgm:t>
        <a:bodyPr/>
        <a:lstStyle/>
        <a:p>
          <a:endParaRPr lang="ru-RU"/>
        </a:p>
      </dgm:t>
    </dgm:pt>
    <dgm:pt modelId="{00D72542-CE50-47EF-A992-FFAEB5D200F9}" type="sibTrans" cxnId="{409BC2A7-5CDD-41F3-A891-50EE19875995}">
      <dgm:prSet/>
      <dgm:spPr/>
      <dgm:t>
        <a:bodyPr/>
        <a:lstStyle/>
        <a:p>
          <a:endParaRPr lang="ru-RU"/>
        </a:p>
      </dgm:t>
    </dgm:pt>
    <dgm:pt modelId="{F2AAC154-D921-4DC4-A6C7-B508C97676E7}">
      <dgm:prSet phldrT="[Текст]" custT="1"/>
      <dgm:spPr/>
      <dgm:t>
        <a:bodyPr/>
        <a:lstStyle/>
        <a:p>
          <a:r>
            <a:rPr lang="uk-UA" sz="1800" dirty="0" smtClean="0"/>
            <a:t>Соціальне</a:t>
          </a:r>
        </a:p>
        <a:p>
          <a:r>
            <a:rPr lang="uk-UA" sz="1600" dirty="0" smtClean="0"/>
            <a:t>Спілкування,робота в команді.</a:t>
          </a:r>
        </a:p>
      </dgm:t>
    </dgm:pt>
    <dgm:pt modelId="{DBE6FA21-D8C4-4CA0-A326-10CF01A17707}" type="parTrans" cxnId="{39B90662-3AE3-4E1D-B1A0-095A8BFF6D2E}">
      <dgm:prSet/>
      <dgm:spPr/>
      <dgm:t>
        <a:bodyPr/>
        <a:lstStyle/>
        <a:p>
          <a:endParaRPr lang="ru-RU"/>
        </a:p>
      </dgm:t>
    </dgm:pt>
    <dgm:pt modelId="{FAF9AE9A-0148-4A90-8694-079280C2A7D2}" type="sibTrans" cxnId="{39B90662-3AE3-4E1D-B1A0-095A8BFF6D2E}">
      <dgm:prSet/>
      <dgm:spPr/>
      <dgm:t>
        <a:bodyPr/>
        <a:lstStyle/>
        <a:p>
          <a:endParaRPr lang="ru-RU"/>
        </a:p>
      </dgm:t>
    </dgm:pt>
    <dgm:pt modelId="{48085053-53AD-4921-92A0-8E5A8028E361}">
      <dgm:prSet phldrT="[Текст]" custT="1"/>
      <dgm:spPr/>
      <dgm:t>
        <a:bodyPr/>
        <a:lstStyle/>
        <a:p>
          <a:r>
            <a:rPr lang="uk-UA" sz="1800" dirty="0" smtClean="0"/>
            <a:t>Інтелектуальне</a:t>
          </a:r>
        </a:p>
        <a:p>
          <a:r>
            <a:rPr lang="uk-UA" sz="1600" dirty="0" smtClean="0"/>
            <a:t>Засвоєння знань,аналіз і прийняття рішень</a:t>
          </a:r>
          <a:endParaRPr lang="ru-RU" sz="1600" dirty="0"/>
        </a:p>
      </dgm:t>
    </dgm:pt>
    <dgm:pt modelId="{5A1D4812-87DA-4C6A-BEAF-3EE0F457F5A6}" type="parTrans" cxnId="{15C86183-F7CA-4204-AD5B-1B532241309C}">
      <dgm:prSet/>
      <dgm:spPr/>
      <dgm:t>
        <a:bodyPr/>
        <a:lstStyle/>
        <a:p>
          <a:endParaRPr lang="ru-RU"/>
        </a:p>
      </dgm:t>
    </dgm:pt>
    <dgm:pt modelId="{E59A57CE-6979-4DFE-A394-D633F28BAAA0}" type="sibTrans" cxnId="{15C86183-F7CA-4204-AD5B-1B532241309C}">
      <dgm:prSet/>
      <dgm:spPr/>
      <dgm:t>
        <a:bodyPr/>
        <a:lstStyle/>
        <a:p>
          <a:endParaRPr lang="ru-RU"/>
        </a:p>
      </dgm:t>
    </dgm:pt>
    <dgm:pt modelId="{D84F4D8B-CDF5-4ABB-9483-6FCF4F35D99A}">
      <dgm:prSet phldrT="[Текст]" custT="1"/>
      <dgm:spPr/>
      <dgm:t>
        <a:bodyPr/>
        <a:lstStyle/>
        <a:p>
          <a:r>
            <a:rPr lang="uk-UA" sz="1800" dirty="0" smtClean="0"/>
            <a:t>Емоційне</a:t>
          </a:r>
          <a:endParaRPr lang="ru-RU" sz="1800" dirty="0" smtClean="0"/>
        </a:p>
        <a:p>
          <a:r>
            <a:rPr lang="uk-UA" sz="1400" dirty="0" smtClean="0"/>
            <a:t>Прояв почуттів,подолання невдач та контроль стресів.</a:t>
          </a:r>
          <a:endParaRPr lang="ru-RU" sz="1400" dirty="0"/>
        </a:p>
      </dgm:t>
    </dgm:pt>
    <dgm:pt modelId="{7725AED4-B1F1-418A-8966-5E72A73EDF0A}" type="parTrans" cxnId="{D11A6383-A004-4D61-BC55-11B6D30FC9FB}">
      <dgm:prSet/>
      <dgm:spPr/>
      <dgm:t>
        <a:bodyPr/>
        <a:lstStyle/>
        <a:p>
          <a:endParaRPr lang="ru-RU"/>
        </a:p>
      </dgm:t>
    </dgm:pt>
    <dgm:pt modelId="{3275C051-953F-42D5-B08E-3BCAE9B157DB}" type="sibTrans" cxnId="{D11A6383-A004-4D61-BC55-11B6D30FC9FB}">
      <dgm:prSet/>
      <dgm:spPr/>
      <dgm:t>
        <a:bodyPr/>
        <a:lstStyle/>
        <a:p>
          <a:endParaRPr lang="ru-RU"/>
        </a:p>
      </dgm:t>
    </dgm:pt>
    <dgm:pt modelId="{1BB212A8-B517-4487-8C91-75E666B649DB}">
      <dgm:prSet/>
      <dgm:spPr/>
      <dgm:t>
        <a:bodyPr/>
        <a:lstStyle/>
        <a:p>
          <a:endParaRPr lang="ru-RU" dirty="0"/>
        </a:p>
      </dgm:t>
    </dgm:pt>
    <dgm:pt modelId="{9B5BF7E2-8DC1-4A84-B53C-99EC5B719D98}" type="parTrans" cxnId="{2E3E852C-DE1C-48EB-BA6B-3D65A8C0CE25}">
      <dgm:prSet/>
      <dgm:spPr/>
      <dgm:t>
        <a:bodyPr/>
        <a:lstStyle/>
        <a:p>
          <a:endParaRPr lang="ru-RU"/>
        </a:p>
      </dgm:t>
    </dgm:pt>
    <dgm:pt modelId="{F539CE96-98F1-4C84-98FF-2D6E99F45994}" type="sibTrans" cxnId="{2E3E852C-DE1C-48EB-BA6B-3D65A8C0CE25}">
      <dgm:prSet/>
      <dgm:spPr/>
      <dgm:t>
        <a:bodyPr/>
        <a:lstStyle/>
        <a:p>
          <a:endParaRPr lang="ru-RU"/>
        </a:p>
      </dgm:t>
    </dgm:pt>
    <dgm:pt modelId="{EE9ABF26-24F3-43EF-96F4-6A49B6BB7F67}">
      <dgm:prSet phldrT="[Текст]" custRadScaleRad="100700" custRadScaleInc="39966"/>
      <dgm:spPr/>
      <dgm:t>
        <a:bodyPr/>
        <a:lstStyle/>
        <a:p>
          <a:endParaRPr lang="ru-RU"/>
        </a:p>
      </dgm:t>
    </dgm:pt>
    <dgm:pt modelId="{C1089A07-3259-4269-87F7-217AA5DF2946}" type="parTrans" cxnId="{26DADB10-B86C-42FE-9FF9-0DD5412E6635}">
      <dgm:prSet/>
      <dgm:spPr/>
      <dgm:t>
        <a:bodyPr/>
        <a:lstStyle/>
        <a:p>
          <a:endParaRPr lang="ru-RU"/>
        </a:p>
      </dgm:t>
    </dgm:pt>
    <dgm:pt modelId="{5832005C-FFF5-4CB0-B470-570371C79F6D}" type="sibTrans" cxnId="{26DADB10-B86C-42FE-9FF9-0DD5412E6635}">
      <dgm:prSet/>
      <dgm:spPr/>
      <dgm:t>
        <a:bodyPr/>
        <a:lstStyle/>
        <a:p>
          <a:endParaRPr lang="ru-RU"/>
        </a:p>
      </dgm:t>
    </dgm:pt>
    <dgm:pt modelId="{C4B6817F-0F9C-4C3C-99D9-9FD70CEFAFC4}">
      <dgm:prSet phldrT="[Текст]" phldr="1" custRadScaleRad="100700" custRadScaleInc="39966"/>
      <dgm:spPr/>
      <dgm:t>
        <a:bodyPr/>
        <a:lstStyle/>
        <a:p>
          <a:endParaRPr lang="ru-RU" dirty="0"/>
        </a:p>
      </dgm:t>
    </dgm:pt>
    <dgm:pt modelId="{67A7E986-1061-4F07-B471-E9D19AD3FD17}" type="parTrans" cxnId="{3EB0FDEF-86BD-4701-9C79-606150197DEC}">
      <dgm:prSet/>
      <dgm:spPr/>
      <dgm:t>
        <a:bodyPr/>
        <a:lstStyle/>
        <a:p>
          <a:endParaRPr lang="ru-RU"/>
        </a:p>
      </dgm:t>
    </dgm:pt>
    <dgm:pt modelId="{68B7FDB1-C996-43A6-9E2C-4A44B1978242}" type="sibTrans" cxnId="{3EB0FDEF-86BD-4701-9C79-606150197DEC}">
      <dgm:prSet/>
      <dgm:spPr/>
      <dgm:t>
        <a:bodyPr/>
        <a:lstStyle/>
        <a:p>
          <a:endParaRPr lang="ru-RU"/>
        </a:p>
      </dgm:t>
    </dgm:pt>
    <dgm:pt modelId="{7DC9C9CB-7031-4AEF-B7D8-7BB1BD698509}">
      <dgm:prSet phldrT="[Текст]" phldr="1" custRadScaleRad="93312" custRadScaleInc="40195"/>
      <dgm:spPr/>
      <dgm:t>
        <a:bodyPr/>
        <a:lstStyle/>
        <a:p>
          <a:endParaRPr lang="ru-RU" dirty="0"/>
        </a:p>
      </dgm:t>
    </dgm:pt>
    <dgm:pt modelId="{CDF571B6-CEB7-4DDA-ADEB-3C363964B0D8}" type="parTrans" cxnId="{80132011-D571-4EED-A3B6-6ACCA7B276AE}">
      <dgm:prSet/>
      <dgm:spPr/>
      <dgm:t>
        <a:bodyPr/>
        <a:lstStyle/>
        <a:p>
          <a:endParaRPr lang="ru-RU"/>
        </a:p>
      </dgm:t>
    </dgm:pt>
    <dgm:pt modelId="{130152C0-4F1B-401D-8F91-5E90FE056275}" type="sibTrans" cxnId="{80132011-D571-4EED-A3B6-6ACCA7B276AE}">
      <dgm:prSet/>
      <dgm:spPr/>
      <dgm:t>
        <a:bodyPr/>
        <a:lstStyle/>
        <a:p>
          <a:endParaRPr lang="ru-RU"/>
        </a:p>
      </dgm:t>
    </dgm:pt>
    <dgm:pt modelId="{2F5330D0-3879-47F9-B5F2-FA03FEE10AEB}">
      <dgm:prSet phldrT="[Текст]" phldr="1" custRadScaleRad="108277" custRadScaleInc="110436"/>
      <dgm:spPr/>
      <dgm:t>
        <a:bodyPr/>
        <a:lstStyle/>
        <a:p>
          <a:endParaRPr lang="ru-RU" dirty="0"/>
        </a:p>
      </dgm:t>
    </dgm:pt>
    <dgm:pt modelId="{11952815-4017-4B83-87D7-EEC1B774CCED}" type="parTrans" cxnId="{6102035A-B62D-4125-B48D-3236F53842EF}">
      <dgm:prSet/>
      <dgm:spPr/>
      <dgm:t>
        <a:bodyPr/>
        <a:lstStyle/>
        <a:p>
          <a:endParaRPr lang="ru-RU"/>
        </a:p>
      </dgm:t>
    </dgm:pt>
    <dgm:pt modelId="{D17895DB-B649-4CC5-ADB8-E2771AAB7319}" type="sibTrans" cxnId="{6102035A-B62D-4125-B48D-3236F53842EF}">
      <dgm:prSet/>
      <dgm:spPr/>
      <dgm:t>
        <a:bodyPr/>
        <a:lstStyle/>
        <a:p>
          <a:endParaRPr lang="ru-RU"/>
        </a:p>
      </dgm:t>
    </dgm:pt>
    <dgm:pt modelId="{4C9881CC-570B-4067-9242-238AE89EB43D}" type="pres">
      <dgm:prSet presAssocID="{533F5D17-507C-4DD7-99EC-4BC097431F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319A0-7738-489E-9786-08456B4992F4}" type="pres">
      <dgm:prSet presAssocID="{BAC644BD-8820-4BDC-8D67-C01B982F7CB5}" presName="centerShape" presStyleLbl="node0" presStyleIdx="0" presStyleCnt="1" custScaleX="144499" custScaleY="121055" custLinFactNeighborX="-2019" custLinFactNeighborY="0"/>
      <dgm:spPr/>
      <dgm:t>
        <a:bodyPr/>
        <a:lstStyle/>
        <a:p>
          <a:endParaRPr lang="ru-RU"/>
        </a:p>
      </dgm:t>
    </dgm:pt>
    <dgm:pt modelId="{2127CE1A-A858-4F19-92C7-7CE9EF06B6CE}" type="pres">
      <dgm:prSet presAssocID="{819F4314-AE84-40AE-9E90-41BEEF4C204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24DDADC-D68B-4C01-937B-B4801657DEAF}" type="pres">
      <dgm:prSet presAssocID="{819F4314-AE84-40AE-9E90-41BEEF4C204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6DF2548-D46D-48AA-B57E-898F87AA9833}" type="pres">
      <dgm:prSet presAssocID="{44B2DE5A-68E5-492E-9228-C294BF7E20EF}" presName="node" presStyleLbl="node1" presStyleIdx="0" presStyleCnt="4" custScaleX="164265" custRadScaleRad="96783" custRadScaleInc="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AD67-42AA-4164-81BE-7DC8A003D4AF}" type="pres">
      <dgm:prSet presAssocID="{DBE6FA21-D8C4-4CA0-A326-10CF01A1770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E65B30D-5CD6-4716-BF89-ACE5F7EBF298}" type="pres">
      <dgm:prSet presAssocID="{DBE6FA21-D8C4-4CA0-A326-10CF01A1770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3A927C4-615C-4DB2-8E35-D7388657BBB8}" type="pres">
      <dgm:prSet presAssocID="{F2AAC154-D921-4DC4-A6C7-B508C97676E7}" presName="node" presStyleLbl="node1" presStyleIdx="1" presStyleCnt="4" custScaleX="183221" custRadScaleRad="128524" custRadScaleInc="-15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30666-4B74-428D-9F75-6F30415ADC5D}" type="pres">
      <dgm:prSet presAssocID="{5A1D4812-87DA-4C6A-BEAF-3EE0F457F5A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649F135-8EB1-4732-BB32-4B1C28550ECF}" type="pres">
      <dgm:prSet presAssocID="{5A1D4812-87DA-4C6A-BEAF-3EE0F457F5A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99EDB53-E61E-46A0-AF42-8009D0C09EF7}" type="pres">
      <dgm:prSet presAssocID="{48085053-53AD-4921-92A0-8E5A8028E361}" presName="node" presStyleLbl="node1" presStyleIdx="2" presStyleCnt="4" custScaleX="171720" custRadScaleRad="108989" custRadScaleInc="97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BA77-843E-417C-82DF-41A027EBDB18}" type="pres">
      <dgm:prSet presAssocID="{7725AED4-B1F1-418A-8966-5E72A73EDF0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BD39868-B118-4530-BC43-0B8454809714}" type="pres">
      <dgm:prSet presAssocID="{7725AED4-B1F1-418A-8966-5E72A73EDF0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7EAD39D-A19C-4B03-9B4B-280E1A4F3CBB}" type="pres">
      <dgm:prSet presAssocID="{D84F4D8B-CDF5-4ABB-9483-6FCF4F35D99A}" presName="node" presStyleLbl="node1" presStyleIdx="3" presStyleCnt="4" custScaleX="174351" custScaleY="99705" custRadScaleRad="109411" custRadScaleInc="-30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E852C-DE1C-48EB-BA6B-3D65A8C0CE25}" srcId="{533F5D17-507C-4DD7-99EC-4BC097431F4F}" destId="{1BB212A8-B517-4487-8C91-75E666B649DB}" srcOrd="1" destOrd="0" parTransId="{9B5BF7E2-8DC1-4A84-B53C-99EC5B719D98}" sibTransId="{F539CE96-98F1-4C84-98FF-2D6E99F45994}"/>
    <dgm:cxn modelId="{91F54A49-062C-4A22-AE51-8FF68CE42D74}" type="presOf" srcId="{DBE6FA21-D8C4-4CA0-A326-10CF01A17707}" destId="{AE65B30D-5CD6-4716-BF89-ACE5F7EBF298}" srcOrd="1" destOrd="0" presId="urn:microsoft.com/office/officeart/2005/8/layout/radial5"/>
    <dgm:cxn modelId="{6102035A-B62D-4125-B48D-3236F53842EF}" srcId="{533F5D17-507C-4DD7-99EC-4BC097431F4F}" destId="{2F5330D0-3879-47F9-B5F2-FA03FEE10AEB}" srcOrd="5" destOrd="0" parTransId="{11952815-4017-4B83-87D7-EEC1B774CCED}" sibTransId="{D17895DB-B649-4CC5-ADB8-E2771AAB7319}"/>
    <dgm:cxn modelId="{18F6A5BF-1289-496A-B6B4-A4C768E20CC6}" type="presOf" srcId="{D84F4D8B-CDF5-4ABB-9483-6FCF4F35D99A}" destId="{97EAD39D-A19C-4B03-9B4B-280E1A4F3CBB}" srcOrd="0" destOrd="0" presId="urn:microsoft.com/office/officeart/2005/8/layout/radial5"/>
    <dgm:cxn modelId="{66F3C3F2-C7B2-418C-8956-8195A14084D7}" type="presOf" srcId="{7725AED4-B1F1-418A-8966-5E72A73EDF0A}" destId="{3E81BA77-843E-417C-82DF-41A027EBDB18}" srcOrd="0" destOrd="0" presId="urn:microsoft.com/office/officeart/2005/8/layout/radial5"/>
    <dgm:cxn modelId="{15C86183-F7CA-4204-AD5B-1B532241309C}" srcId="{BAC644BD-8820-4BDC-8D67-C01B982F7CB5}" destId="{48085053-53AD-4921-92A0-8E5A8028E361}" srcOrd="2" destOrd="0" parTransId="{5A1D4812-87DA-4C6A-BEAF-3EE0F457F5A6}" sibTransId="{E59A57CE-6979-4DFE-A394-D633F28BAAA0}"/>
    <dgm:cxn modelId="{DE39AC8C-4A15-4638-8B5E-300309A20AAB}" type="presOf" srcId="{48085053-53AD-4921-92A0-8E5A8028E361}" destId="{999EDB53-E61E-46A0-AF42-8009D0C09EF7}" srcOrd="0" destOrd="0" presId="urn:microsoft.com/office/officeart/2005/8/layout/radial5"/>
    <dgm:cxn modelId="{932524A5-5BD0-484B-819B-AA864D72A94E}" type="presOf" srcId="{7725AED4-B1F1-418A-8966-5E72A73EDF0A}" destId="{EBD39868-B118-4530-BC43-0B8454809714}" srcOrd="1" destOrd="0" presId="urn:microsoft.com/office/officeart/2005/8/layout/radial5"/>
    <dgm:cxn modelId="{409BC2A7-5CDD-41F3-A891-50EE19875995}" srcId="{BAC644BD-8820-4BDC-8D67-C01B982F7CB5}" destId="{44B2DE5A-68E5-492E-9228-C294BF7E20EF}" srcOrd="0" destOrd="0" parTransId="{819F4314-AE84-40AE-9E90-41BEEF4C2042}" sibTransId="{00D72542-CE50-47EF-A992-FFAEB5D200F9}"/>
    <dgm:cxn modelId="{26DADB10-B86C-42FE-9FF9-0DD5412E6635}" srcId="{533F5D17-507C-4DD7-99EC-4BC097431F4F}" destId="{EE9ABF26-24F3-43EF-96F4-6A49B6BB7F67}" srcOrd="2" destOrd="0" parTransId="{C1089A07-3259-4269-87F7-217AA5DF2946}" sibTransId="{5832005C-FFF5-4CB0-B470-570371C79F6D}"/>
    <dgm:cxn modelId="{3CBAEF68-E890-450F-8517-158B0168CE27}" type="presOf" srcId="{533F5D17-507C-4DD7-99EC-4BC097431F4F}" destId="{4C9881CC-570B-4067-9242-238AE89EB43D}" srcOrd="0" destOrd="0" presId="urn:microsoft.com/office/officeart/2005/8/layout/radial5"/>
    <dgm:cxn modelId="{52EC20E3-E447-4915-BFB6-1E240D281DEA}" type="presOf" srcId="{819F4314-AE84-40AE-9E90-41BEEF4C2042}" destId="{424DDADC-D68B-4C01-937B-B4801657DEAF}" srcOrd="1" destOrd="0" presId="urn:microsoft.com/office/officeart/2005/8/layout/radial5"/>
    <dgm:cxn modelId="{60E7CD95-06EF-48FF-BAE9-4AF143F1783F}" type="presOf" srcId="{BAC644BD-8820-4BDC-8D67-C01B982F7CB5}" destId="{293319A0-7738-489E-9786-08456B4992F4}" srcOrd="0" destOrd="0" presId="urn:microsoft.com/office/officeart/2005/8/layout/radial5"/>
    <dgm:cxn modelId="{39B90662-3AE3-4E1D-B1A0-095A8BFF6D2E}" srcId="{BAC644BD-8820-4BDC-8D67-C01B982F7CB5}" destId="{F2AAC154-D921-4DC4-A6C7-B508C97676E7}" srcOrd="1" destOrd="0" parTransId="{DBE6FA21-D8C4-4CA0-A326-10CF01A17707}" sibTransId="{FAF9AE9A-0148-4A90-8694-079280C2A7D2}"/>
    <dgm:cxn modelId="{3EB0FDEF-86BD-4701-9C79-606150197DEC}" srcId="{533F5D17-507C-4DD7-99EC-4BC097431F4F}" destId="{C4B6817F-0F9C-4C3C-99D9-9FD70CEFAFC4}" srcOrd="3" destOrd="0" parTransId="{67A7E986-1061-4F07-B471-E9D19AD3FD17}" sibTransId="{68B7FDB1-C996-43A6-9E2C-4A44B1978242}"/>
    <dgm:cxn modelId="{C38A71E5-1293-4487-AD8C-AFBE58F88C5B}" type="presOf" srcId="{F2AAC154-D921-4DC4-A6C7-B508C97676E7}" destId="{83A927C4-615C-4DB2-8E35-D7388657BBB8}" srcOrd="0" destOrd="0" presId="urn:microsoft.com/office/officeart/2005/8/layout/radial5"/>
    <dgm:cxn modelId="{17828603-9890-4680-9C42-DAF67DC1CB1E}" type="presOf" srcId="{DBE6FA21-D8C4-4CA0-A326-10CF01A17707}" destId="{CD64AD67-42AA-4164-81BE-7DC8A003D4AF}" srcOrd="0" destOrd="0" presId="urn:microsoft.com/office/officeart/2005/8/layout/radial5"/>
    <dgm:cxn modelId="{00CC68C3-24E0-44DC-8CD6-A33468BCE1F2}" type="presOf" srcId="{819F4314-AE84-40AE-9E90-41BEEF4C2042}" destId="{2127CE1A-A858-4F19-92C7-7CE9EF06B6CE}" srcOrd="0" destOrd="0" presId="urn:microsoft.com/office/officeart/2005/8/layout/radial5"/>
    <dgm:cxn modelId="{D97A653E-DBD9-4A82-9FD2-3D4206D37CE2}" type="presOf" srcId="{5A1D4812-87DA-4C6A-BEAF-3EE0F457F5A6}" destId="{9B930666-4B74-428D-9F75-6F30415ADC5D}" srcOrd="0" destOrd="0" presId="urn:microsoft.com/office/officeart/2005/8/layout/radial5"/>
    <dgm:cxn modelId="{CA380EF7-13E4-4888-B7D3-67C832E913AF}" type="presOf" srcId="{5A1D4812-87DA-4C6A-BEAF-3EE0F457F5A6}" destId="{1649F135-8EB1-4732-BB32-4B1C28550ECF}" srcOrd="1" destOrd="0" presId="urn:microsoft.com/office/officeart/2005/8/layout/radial5"/>
    <dgm:cxn modelId="{FE41C90E-A58B-40F6-A6D6-5DD85A22D436}" srcId="{533F5D17-507C-4DD7-99EC-4BC097431F4F}" destId="{BAC644BD-8820-4BDC-8D67-C01B982F7CB5}" srcOrd="0" destOrd="0" parTransId="{68C2A014-8174-4C8D-8AAB-D5DB7BCFA0E7}" sibTransId="{E7469E48-3754-4942-B571-9BEA79EA7EAA}"/>
    <dgm:cxn modelId="{80132011-D571-4EED-A3B6-6ACCA7B276AE}" srcId="{533F5D17-507C-4DD7-99EC-4BC097431F4F}" destId="{7DC9C9CB-7031-4AEF-B7D8-7BB1BD698509}" srcOrd="4" destOrd="0" parTransId="{CDF571B6-CEB7-4DDA-ADEB-3C363964B0D8}" sibTransId="{130152C0-4F1B-401D-8F91-5E90FE056275}"/>
    <dgm:cxn modelId="{8E071CA9-CBFC-48C7-BDCC-D702DC33F24D}" type="presOf" srcId="{44B2DE5A-68E5-492E-9228-C294BF7E20EF}" destId="{B6DF2548-D46D-48AA-B57E-898F87AA9833}" srcOrd="0" destOrd="0" presId="urn:microsoft.com/office/officeart/2005/8/layout/radial5"/>
    <dgm:cxn modelId="{D11A6383-A004-4D61-BC55-11B6D30FC9FB}" srcId="{BAC644BD-8820-4BDC-8D67-C01B982F7CB5}" destId="{D84F4D8B-CDF5-4ABB-9483-6FCF4F35D99A}" srcOrd="3" destOrd="0" parTransId="{7725AED4-B1F1-418A-8966-5E72A73EDF0A}" sibTransId="{3275C051-953F-42D5-B08E-3BCAE9B157DB}"/>
    <dgm:cxn modelId="{BCDC9A21-B424-4C13-8E05-6AB77EFCE881}" type="presParOf" srcId="{4C9881CC-570B-4067-9242-238AE89EB43D}" destId="{293319A0-7738-489E-9786-08456B4992F4}" srcOrd="0" destOrd="0" presId="urn:microsoft.com/office/officeart/2005/8/layout/radial5"/>
    <dgm:cxn modelId="{5232A148-1304-46CF-BE8D-8199BD4F16C6}" type="presParOf" srcId="{4C9881CC-570B-4067-9242-238AE89EB43D}" destId="{2127CE1A-A858-4F19-92C7-7CE9EF06B6CE}" srcOrd="1" destOrd="0" presId="urn:microsoft.com/office/officeart/2005/8/layout/radial5"/>
    <dgm:cxn modelId="{21EF8B8D-4E26-4BE9-A154-E6D27A5E9E4E}" type="presParOf" srcId="{2127CE1A-A858-4F19-92C7-7CE9EF06B6CE}" destId="{424DDADC-D68B-4C01-937B-B4801657DEAF}" srcOrd="0" destOrd="0" presId="urn:microsoft.com/office/officeart/2005/8/layout/radial5"/>
    <dgm:cxn modelId="{B07BAA50-D0ED-485F-B0F3-1F7EFACB175F}" type="presParOf" srcId="{4C9881CC-570B-4067-9242-238AE89EB43D}" destId="{B6DF2548-D46D-48AA-B57E-898F87AA9833}" srcOrd="2" destOrd="0" presId="urn:microsoft.com/office/officeart/2005/8/layout/radial5"/>
    <dgm:cxn modelId="{A90AA516-EC59-4EFB-AC0B-2E7BC5036985}" type="presParOf" srcId="{4C9881CC-570B-4067-9242-238AE89EB43D}" destId="{CD64AD67-42AA-4164-81BE-7DC8A003D4AF}" srcOrd="3" destOrd="0" presId="urn:microsoft.com/office/officeart/2005/8/layout/radial5"/>
    <dgm:cxn modelId="{3C6B7C3A-5E56-4BEE-9078-E4F5F7131231}" type="presParOf" srcId="{CD64AD67-42AA-4164-81BE-7DC8A003D4AF}" destId="{AE65B30D-5CD6-4716-BF89-ACE5F7EBF298}" srcOrd="0" destOrd="0" presId="urn:microsoft.com/office/officeart/2005/8/layout/radial5"/>
    <dgm:cxn modelId="{0E3CEEC0-9B95-4CAA-9F2A-46C46D97DB9A}" type="presParOf" srcId="{4C9881CC-570B-4067-9242-238AE89EB43D}" destId="{83A927C4-615C-4DB2-8E35-D7388657BBB8}" srcOrd="4" destOrd="0" presId="urn:microsoft.com/office/officeart/2005/8/layout/radial5"/>
    <dgm:cxn modelId="{9F33C9FD-C503-4F38-BF6E-BF38F3550A20}" type="presParOf" srcId="{4C9881CC-570B-4067-9242-238AE89EB43D}" destId="{9B930666-4B74-428D-9F75-6F30415ADC5D}" srcOrd="5" destOrd="0" presId="urn:microsoft.com/office/officeart/2005/8/layout/radial5"/>
    <dgm:cxn modelId="{A539715E-24B5-48D3-83EA-A2F6A208E273}" type="presParOf" srcId="{9B930666-4B74-428D-9F75-6F30415ADC5D}" destId="{1649F135-8EB1-4732-BB32-4B1C28550ECF}" srcOrd="0" destOrd="0" presId="urn:microsoft.com/office/officeart/2005/8/layout/radial5"/>
    <dgm:cxn modelId="{E5B6E0A1-2284-4A37-A4AD-35A82DA3178E}" type="presParOf" srcId="{4C9881CC-570B-4067-9242-238AE89EB43D}" destId="{999EDB53-E61E-46A0-AF42-8009D0C09EF7}" srcOrd="6" destOrd="0" presId="urn:microsoft.com/office/officeart/2005/8/layout/radial5"/>
    <dgm:cxn modelId="{A3898BDF-A524-4B36-9C59-56C9163260E2}" type="presParOf" srcId="{4C9881CC-570B-4067-9242-238AE89EB43D}" destId="{3E81BA77-843E-417C-82DF-41A027EBDB18}" srcOrd="7" destOrd="0" presId="urn:microsoft.com/office/officeart/2005/8/layout/radial5"/>
    <dgm:cxn modelId="{5C2FE1AC-ED1D-4A99-B4CF-16A8B8679843}" type="presParOf" srcId="{3E81BA77-843E-417C-82DF-41A027EBDB18}" destId="{EBD39868-B118-4530-BC43-0B8454809714}" srcOrd="0" destOrd="0" presId="urn:microsoft.com/office/officeart/2005/8/layout/radial5"/>
    <dgm:cxn modelId="{C8F293FF-28CD-40A7-8119-502A9D57B14B}" type="presParOf" srcId="{4C9881CC-570B-4067-9242-238AE89EB43D}" destId="{97EAD39D-A19C-4B03-9B4B-280E1A4F3C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19A0-7738-489E-9786-08456B4992F4}">
      <dsp:nvSpPr>
        <dsp:cNvPr id="0" name=""/>
        <dsp:cNvSpPr/>
      </dsp:nvSpPr>
      <dsp:spPr>
        <a:xfrm>
          <a:off x="3368276" y="1948130"/>
          <a:ext cx="2170981" cy="1818754"/>
        </a:xfrm>
        <a:prstGeom prst="ellipse">
          <a:avLst/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Твоє здоров</a:t>
          </a:r>
          <a:r>
            <a:rPr lang="en-US" sz="1800" kern="1200" dirty="0" smtClean="0"/>
            <a:t>’</a:t>
          </a:r>
          <a:r>
            <a:rPr lang="uk-UA" sz="1800" kern="1200" dirty="0" smtClean="0"/>
            <a:t>я – це твоє благополуччя</a:t>
          </a:r>
          <a:endParaRPr lang="ru-RU" sz="1800" kern="1200" dirty="0"/>
        </a:p>
      </dsp:txBody>
      <dsp:txXfrm>
        <a:off x="3686209" y="2214480"/>
        <a:ext cx="1535115" cy="1286054"/>
      </dsp:txXfrm>
    </dsp:sp>
    <dsp:sp modelId="{2127CE1A-A858-4F19-92C7-7CE9EF06B6CE}">
      <dsp:nvSpPr>
        <dsp:cNvPr id="0" name=""/>
        <dsp:cNvSpPr/>
      </dsp:nvSpPr>
      <dsp:spPr>
        <a:xfrm rot="16412426">
          <a:off x="4421402" y="1511566"/>
          <a:ext cx="199673" cy="5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449503" y="1643624"/>
        <a:ext cx="139771" cy="306494"/>
      </dsp:txXfrm>
    </dsp:sp>
    <dsp:sp modelId="{B6DF2548-D46D-48AA-B57E-898F87AA9833}">
      <dsp:nvSpPr>
        <dsp:cNvPr id="0" name=""/>
        <dsp:cNvSpPr/>
      </dsp:nvSpPr>
      <dsp:spPr>
        <a:xfrm>
          <a:off x="3345691" y="71437"/>
          <a:ext cx="2467950" cy="1502419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Духовне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Єдність з світом,найбільші цінності і прагнення в житті</a:t>
          </a:r>
          <a:endParaRPr lang="ru-RU" sz="1400" kern="1200" dirty="0"/>
        </a:p>
      </dsp:txBody>
      <dsp:txXfrm>
        <a:off x="3707114" y="291461"/>
        <a:ext cx="1745104" cy="1062371"/>
      </dsp:txXfrm>
    </dsp:sp>
    <dsp:sp modelId="{CD64AD67-42AA-4164-81BE-7DC8A003D4AF}">
      <dsp:nvSpPr>
        <dsp:cNvPr id="0" name=""/>
        <dsp:cNvSpPr/>
      </dsp:nvSpPr>
      <dsp:spPr>
        <a:xfrm rot="21203986">
          <a:off x="5604754" y="2458210"/>
          <a:ext cx="185080" cy="5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123453"/>
                <a:satOff val="1344"/>
                <a:lumOff val="10681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23453"/>
                <a:satOff val="1344"/>
                <a:lumOff val="10681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23453"/>
                <a:satOff val="1344"/>
                <a:lumOff val="106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04938" y="2563565"/>
        <a:ext cx="129556" cy="306494"/>
      </dsp:txXfrm>
    </dsp:sp>
    <dsp:sp modelId="{83A927C4-615C-4DB2-8E35-D7388657BBB8}">
      <dsp:nvSpPr>
        <dsp:cNvPr id="0" name=""/>
        <dsp:cNvSpPr/>
      </dsp:nvSpPr>
      <dsp:spPr>
        <a:xfrm>
          <a:off x="5846018" y="1785945"/>
          <a:ext cx="2752748" cy="1502419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Соціальне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Спілкування,робота в команді.</a:t>
          </a:r>
        </a:p>
      </dsp:txBody>
      <dsp:txXfrm>
        <a:off x="6249149" y="2005969"/>
        <a:ext cx="1946486" cy="1062371"/>
      </dsp:txXfrm>
    </dsp:sp>
    <dsp:sp modelId="{9B930666-4B74-428D-9F75-6F30415ADC5D}">
      <dsp:nvSpPr>
        <dsp:cNvPr id="0" name=""/>
        <dsp:cNvSpPr/>
      </dsp:nvSpPr>
      <dsp:spPr>
        <a:xfrm rot="7951361">
          <a:off x="3581312" y="3450536"/>
          <a:ext cx="188769" cy="5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246905"/>
                <a:satOff val="2688"/>
                <a:lumOff val="21363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246905"/>
                <a:satOff val="2688"/>
                <a:lumOff val="21363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246905"/>
                <a:satOff val="2688"/>
                <a:lumOff val="213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628765" y="3531831"/>
        <a:ext cx="132138" cy="306494"/>
      </dsp:txXfrm>
    </dsp:sp>
    <dsp:sp modelId="{999EDB53-E61E-46A0-AF42-8009D0C09EF7}">
      <dsp:nvSpPr>
        <dsp:cNvPr id="0" name=""/>
        <dsp:cNvSpPr/>
      </dsp:nvSpPr>
      <dsp:spPr>
        <a:xfrm>
          <a:off x="1654066" y="3752562"/>
          <a:ext cx="2579955" cy="1502419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Інтелектуальне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Засвоєння знань,аналіз і прийняття рішень</a:t>
          </a:r>
          <a:endParaRPr lang="ru-RU" sz="1600" kern="1200" dirty="0"/>
        </a:p>
      </dsp:txBody>
      <dsp:txXfrm>
        <a:off x="2031892" y="3972586"/>
        <a:ext cx="1824303" cy="1062371"/>
      </dsp:txXfrm>
    </dsp:sp>
    <dsp:sp modelId="{3E81BA77-843E-417C-82DF-41A027EBDB18}">
      <dsp:nvSpPr>
        <dsp:cNvPr id="0" name=""/>
        <dsp:cNvSpPr/>
      </dsp:nvSpPr>
      <dsp:spPr>
        <a:xfrm rot="2432466">
          <a:off x="5255504" y="3380153"/>
          <a:ext cx="215858" cy="5108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-370358"/>
                <a:satOff val="4032"/>
                <a:lumOff val="32044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370358"/>
                <a:satOff val="4032"/>
                <a:lumOff val="32044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370358"/>
                <a:satOff val="4032"/>
                <a:lumOff val="320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263277" y="3461271"/>
        <a:ext cx="151101" cy="306494"/>
      </dsp:txXfrm>
    </dsp:sp>
    <dsp:sp modelId="{97EAD39D-A19C-4B03-9B4B-280E1A4F3CBB}">
      <dsp:nvSpPr>
        <dsp:cNvPr id="0" name=""/>
        <dsp:cNvSpPr/>
      </dsp:nvSpPr>
      <dsp:spPr>
        <a:xfrm>
          <a:off x="4941054" y="3645552"/>
          <a:ext cx="2619484" cy="1497987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Емоційне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Прояв почуттів,подолання невдач та контроль стресів.</a:t>
          </a:r>
          <a:endParaRPr lang="ru-RU" sz="1400" kern="1200" dirty="0"/>
        </a:p>
      </dsp:txBody>
      <dsp:txXfrm>
        <a:off x="5324669" y="3864927"/>
        <a:ext cx="1852254" cy="105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B0DE-D46E-436C-AF16-DCD826FD5196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0811-F906-4656-917C-0408BC9B3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F0811-F906-4656-917C-0408BC9B35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1250-5AA5-464F-BD74-32069A6A98B2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EEAF-ACE8-4C08-A10E-09C0463DF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Л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Благополуччя</a:t>
            </a:r>
            <a:r>
              <a:rPr lang="uk-UA" sz="6000" dirty="0" smtClean="0">
                <a:solidFill>
                  <a:srgbClr val="00FF00"/>
                </a:solidFill>
              </a:rPr>
              <a:t>….</a:t>
            </a:r>
          </a:p>
          <a:p>
            <a:pPr marL="0" indent="0" algn="ctr">
              <a:buNone/>
            </a:pP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</a:rPr>
              <a:t>Яке </a:t>
            </a:r>
            <a:r>
              <a:rPr lang="uk-UA" sz="6000" b="1" dirty="0">
                <a:solidFill>
                  <a:schemeClr val="accent5">
                    <a:lumMod val="50000"/>
                  </a:schemeClr>
                </a:solidFill>
              </a:rPr>
              <a:t>воно </a:t>
            </a:r>
            <a:r>
              <a:rPr lang="uk-UA" sz="60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285992"/>
            <a:ext cx="5828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6143644"/>
            <a:ext cx="6643734" cy="50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-17144"/>
          <a:ext cx="9144032" cy="68000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92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Ознаки</a:t>
                      </a:r>
                      <a:r>
                        <a:rPr lang="uk-UA" baseline="0" dirty="0" smtClean="0"/>
                        <a:t> психологічного                           благополуччя: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Ознаки порушення психологічної</a:t>
                      </a:r>
                      <a:r>
                        <a:rPr lang="uk-UA" baseline="0" dirty="0" smtClean="0"/>
                        <a:t> рівноваги: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30">
                <a:tc>
                  <a:txBody>
                    <a:bodyPr/>
                    <a:lstStyle/>
                    <a:p>
                      <a:r>
                        <a:rPr lang="uk-UA" sz="1600" strike="noStrike" dirty="0" smtClean="0"/>
                        <a:t>Адекватне</a:t>
                      </a:r>
                      <a:r>
                        <a:rPr lang="uk-UA" sz="1600" strike="noStrike" baseline="0" dirty="0" smtClean="0"/>
                        <a:t> сприйняття дійсності</a:t>
                      </a:r>
                      <a:endParaRPr lang="ru-RU" sz="16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Викривлене</a:t>
                      </a:r>
                      <a:r>
                        <a:rPr lang="uk-UA" baseline="0" dirty="0" smtClean="0"/>
                        <a:t>  </a:t>
                      </a:r>
                      <a:r>
                        <a:rPr lang="uk-UA" sz="1800" strike="noStrike" baseline="0" dirty="0" smtClean="0"/>
                        <a:t>сприйняття дійсності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засвоювати знання,логічно мислити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Погіршення  </a:t>
                      </a:r>
                      <a:r>
                        <a:rPr lang="uk-UA" dirty="0" err="1" smtClean="0"/>
                        <a:t>памяті</a:t>
                      </a:r>
                      <a:r>
                        <a:rPr lang="uk-UA" dirty="0" smtClean="0"/>
                        <a:t>,уваги,інших</a:t>
                      </a:r>
                      <a:r>
                        <a:rPr lang="uk-UA" baseline="0" dirty="0" smtClean="0"/>
                        <a:t> інтелектуальних здібностей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</a:t>
                      </a:r>
                      <a:r>
                        <a:rPr lang="uk-UA" baseline="0" dirty="0" smtClean="0"/>
                        <a:t> аналізувати проблеми і приймати важливі рішення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Хаотичність,категоричність</a:t>
                      </a:r>
                      <a:r>
                        <a:rPr lang="uk-UA" baseline="0" dirty="0" smtClean="0"/>
                        <a:t> мислення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23">
                <a:tc>
                  <a:txBody>
                    <a:bodyPr/>
                    <a:lstStyle/>
                    <a:p>
                      <a:r>
                        <a:rPr lang="uk-UA" dirty="0" smtClean="0"/>
                        <a:t>Цілеспрямованість,активність , незалежність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Нерішучість,</a:t>
                      </a:r>
                      <a:r>
                        <a:rPr lang="uk-UA" baseline="0" dirty="0" smtClean="0"/>
                        <a:t> залежність від чужої думки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33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</a:t>
                      </a:r>
                      <a:r>
                        <a:rPr lang="uk-UA" baseline="0" dirty="0" smtClean="0"/>
                        <a:t> дотримуватися соціальних норм і правил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Схильність</a:t>
                      </a:r>
                      <a:r>
                        <a:rPr lang="uk-UA" baseline="0" dirty="0" smtClean="0"/>
                        <a:t> до порушення </a:t>
                      </a:r>
                      <a:r>
                        <a:rPr lang="uk-UA" baseline="0" dirty="0" err="1" smtClean="0"/>
                        <a:t>провил</a:t>
                      </a:r>
                      <a:r>
                        <a:rPr lang="uk-UA" baseline="0" dirty="0" smtClean="0"/>
                        <a:t>,моральних норм,законів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Розвинене почуття відповідальності</a:t>
                      </a:r>
                      <a:r>
                        <a:rPr lang="uk-UA" baseline="0" dirty="0" smtClean="0"/>
                        <a:t> за себе (своє життя і здоров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smtClean="0"/>
                        <a:t>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Уникання відповідальності,наявність шкідливих звичок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r>
                        <a:rPr lang="uk-UA" dirty="0" smtClean="0"/>
                        <a:t>Критичне</a:t>
                      </a:r>
                      <a:r>
                        <a:rPr lang="uk-UA" baseline="0" dirty="0" smtClean="0"/>
                        <a:t> мислення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Підвищена навіюваність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адекватно оцінювати себе, самоповага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Знижена самооцінка,утрата віри в себе,свої</a:t>
                      </a:r>
                      <a:r>
                        <a:rPr lang="uk-UA" baseline="0" dirty="0" smtClean="0"/>
                        <a:t> можливості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35">
                <a:tc>
                  <a:txBody>
                    <a:bodyPr/>
                    <a:lstStyle/>
                    <a:p>
                      <a:r>
                        <a:rPr lang="uk-UA" dirty="0" smtClean="0"/>
                        <a:t>Природність поведінки,вихованість</a:t>
                      </a:r>
                      <a:r>
                        <a:rPr lang="uk-UA" baseline="0" dirty="0" smtClean="0"/>
                        <a:t>,чемність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Демонстративність,грубість пихатість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565"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співчувати,доброзичливість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Емоційна черствість,ворожість,агресивність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624">
                <a:tc>
                  <a:txBody>
                    <a:bodyPr/>
                    <a:lstStyle/>
                    <a:p>
                      <a:r>
                        <a:rPr lang="uk-UA" dirty="0" smtClean="0"/>
                        <a:t>Вміння пробачати і забувати образи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Злостивість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uk-UA" dirty="0" smtClean="0"/>
                        <a:t>Володіння собою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Імпульсивність,різноманітні</a:t>
                      </a:r>
                      <a:r>
                        <a:rPr lang="uk-UA" baseline="0" dirty="0" smtClean="0"/>
                        <a:t> фобії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20">
                <a:tc>
                  <a:txBody>
                    <a:bodyPr/>
                    <a:lstStyle/>
                    <a:p>
                      <a:r>
                        <a:rPr lang="uk-UA" dirty="0" smtClean="0"/>
                        <a:t>оптимізм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Тривожність,зневіра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8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благополуччя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Соціальне благополуччя залежить від якості спілкування і стосунків з людьми.</a:t>
            </a:r>
            <a:endParaRPr lang="ru-RU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787437"/>
            <a:ext cx="5857916" cy="37991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 з високим рівнем соціального благополуччя: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Мають розвинуті комунікативні навички,уміють слухати й говорити,уникати непорозумінь;</a:t>
            </a:r>
          </a:p>
          <a:p>
            <a:r>
              <a:rPr lang="uk-UA" dirty="0" smtClean="0"/>
              <a:t>Приязні у спілкуванні,демонструють толерантність і повагу до співрозмовника,їхня манера спілкування викликає до них повагу;</a:t>
            </a:r>
          </a:p>
          <a:p>
            <a:r>
              <a:rPr lang="uk-UA" dirty="0" smtClean="0"/>
              <a:t>У разі конфлікту дбають про інтереси усіх сторін,здатні запропонувати взаємовигідне рішення ,або піти на компроміс;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697559"/>
          </a:xfrm>
        </p:spPr>
        <p:txBody>
          <a:bodyPr/>
          <a:lstStyle/>
          <a:p>
            <a:r>
              <a:rPr lang="uk-UA" dirty="0" smtClean="0"/>
              <a:t>Легко знайомляться, добре почувають у незнайомій компанії;</a:t>
            </a:r>
          </a:p>
          <a:p>
            <a:r>
              <a:rPr lang="uk-UA" dirty="0" smtClean="0"/>
              <a:t>Уміють дружити і вибирати хороших друзів;</a:t>
            </a:r>
          </a:p>
          <a:p>
            <a:r>
              <a:rPr lang="uk-UA" dirty="0" smtClean="0"/>
              <a:t>Дбають про добрі родинні стосунки;</a:t>
            </a:r>
          </a:p>
          <a:p>
            <a:r>
              <a:rPr lang="uk-UA" dirty="0" smtClean="0"/>
              <a:t>Уміють надавати і отримувати допомогу,працювати в команді;</a:t>
            </a:r>
          </a:p>
          <a:p>
            <a:r>
              <a:rPr lang="uk-UA" dirty="0" smtClean="0"/>
              <a:t>Здатні мотивувати і переконувати,бути               </a:t>
            </a:r>
          </a:p>
          <a:p>
            <a:pPr>
              <a:buNone/>
            </a:pPr>
            <a:r>
              <a:rPr lang="uk-UA" dirty="0" smtClean="0"/>
              <a:t>Лідером                                                                                і вести за собою;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довкілля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uk-UA" dirty="0" smtClean="0"/>
              <a:t>Це насамперед родина,друзі, інші люди з якими ви щодня спілкуєтесь . Сприятливе оточення – важливий чинник підтримання психологічної рівноваги.</a:t>
            </a:r>
          </a:p>
          <a:p>
            <a:pPr algn="ctr">
              <a:buNone/>
            </a:pPr>
            <a:r>
              <a:rPr lang="uk-UA" dirty="0" smtClean="0"/>
              <a:t>Також на здоров</a:t>
            </a:r>
            <a:r>
              <a:rPr lang="en-US" dirty="0" smtClean="0"/>
              <a:t>’</a:t>
            </a:r>
            <a:r>
              <a:rPr lang="uk-UA" dirty="0" smtClean="0"/>
              <a:t>я людини впливають і такі чинники як культура,засоби масової інформації та релігія.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Спосіб життя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588"/>
            <a:ext cx="8229600" cy="528641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і благополуччя передусім залежить від нас самих . Кожному під силу правильно харчуватися, покращувати фізичну форму, керувати стресами, не палити, не вживати алкоголю та інших </a:t>
            </a:r>
            <a:r>
              <a:rPr lang="uk-UA" dirty="0" err="1" smtClean="0"/>
              <a:t>психоактивних</a:t>
            </a:r>
            <a:r>
              <a:rPr lang="uk-UA" dirty="0" smtClean="0"/>
              <a:t> речовин. Кожен здатен подбати про своє довкілля , гармонійні стосунки з оточенням , особистий розвиток і наповненість свого життя глибоким сенсом.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0"/>
            <a:ext cx="8229600" cy="142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70"/>
            <a:ext cx="8229600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Благополуччя</a:t>
            </a:r>
            <a:r>
              <a:rPr lang="uk-UA" sz="4800" b="1" dirty="0" smtClean="0"/>
              <a:t> </a:t>
            </a:r>
            <a:r>
              <a:rPr lang="uk-UA" b="1" dirty="0" smtClean="0"/>
              <a:t>-  це життєва енергія, натхнення і задоволення від насиченого подіями життя. Це здатність ставити цілі і досягати їх, максимально реалізувати свій </a:t>
            </a:r>
            <a:r>
              <a:rPr lang="uk-UA" b="1" dirty="0" smtClean="0"/>
              <a:t>потенціал,  </a:t>
            </a:r>
            <a:r>
              <a:rPr lang="uk-UA" b="1" dirty="0" smtClean="0"/>
              <a:t>свобода від болю, руйнівних пристрастей, егоїзму і духовного занепаду.</a:t>
            </a:r>
          </a:p>
          <a:p>
            <a:pPr algn="ctr">
              <a:buNone/>
            </a:pPr>
            <a:r>
              <a:rPr lang="uk-UA" b="1" dirty="0" smtClean="0"/>
              <a:t>Холістична модель не є ново. Адже ще 2500 років тому Гіппократ казав, що здоров</a:t>
            </a:r>
            <a:r>
              <a:rPr lang="en-US" b="1" dirty="0" smtClean="0"/>
              <a:t>’</a:t>
            </a:r>
            <a:r>
              <a:rPr lang="uk-UA" b="1" dirty="0" smtClean="0"/>
              <a:t>я людини є виявом її внутрішньої гармонії і гармонії з оточенням.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64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Благополуччя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- </a:t>
            </a:r>
            <a:r>
              <a:rPr lang="ru-RU" sz="4400" dirty="0" err="1"/>
              <a:t>це</a:t>
            </a:r>
            <a:r>
              <a:rPr lang="ru-RU" sz="4400" dirty="0"/>
              <a:t> </a:t>
            </a:r>
            <a:r>
              <a:rPr lang="ru-RU" sz="4400" dirty="0" err="1"/>
              <a:t>поняття</a:t>
            </a:r>
            <a:r>
              <a:rPr lang="ru-RU" sz="4400" dirty="0"/>
              <a:t>, яке не </a:t>
            </a:r>
            <a:r>
              <a:rPr lang="ru-RU" sz="4400" dirty="0" err="1"/>
              <a:t>можна</a:t>
            </a:r>
            <a:r>
              <a:rPr lang="ru-RU" sz="4400" dirty="0"/>
              <a:t> </a:t>
            </a:r>
            <a:r>
              <a:rPr lang="ru-RU" sz="4400" dirty="0" err="1"/>
              <a:t>оцінити</a:t>
            </a:r>
            <a:r>
              <a:rPr lang="ru-RU" sz="4400" dirty="0"/>
              <a:t> </a:t>
            </a:r>
            <a:r>
              <a:rPr lang="ru-RU" sz="4400" dirty="0" err="1"/>
              <a:t>грошима</a:t>
            </a:r>
            <a:r>
              <a:rPr lang="ru-RU" sz="4400" dirty="0"/>
              <a:t>. </a:t>
            </a:r>
            <a:r>
              <a:rPr lang="ru-RU" sz="4400" dirty="0" err="1"/>
              <a:t>Воно</a:t>
            </a:r>
            <a:r>
              <a:rPr lang="ru-RU" sz="4400" dirty="0"/>
              <a:t> </a:t>
            </a:r>
            <a:r>
              <a:rPr lang="ru-RU" sz="4400" dirty="0" err="1"/>
              <a:t>охоплює</a:t>
            </a:r>
            <a:r>
              <a:rPr lang="ru-RU" sz="4400" dirty="0"/>
              <a:t> </a:t>
            </a:r>
            <a:r>
              <a:rPr lang="ru-RU" sz="4400" dirty="0" err="1"/>
              <a:t>гармонію</a:t>
            </a:r>
            <a:r>
              <a:rPr lang="ru-RU" sz="4400" dirty="0"/>
              <a:t> в </a:t>
            </a:r>
            <a:r>
              <a:rPr lang="ru-RU" sz="4400" dirty="0" err="1"/>
              <a:t>усіх</a:t>
            </a:r>
            <a:r>
              <a:rPr lang="ru-RU" sz="4400" dirty="0"/>
              <a:t> сферах </a:t>
            </a:r>
            <a:r>
              <a:rPr lang="ru-RU" sz="4400" dirty="0" err="1"/>
              <a:t>життя</a:t>
            </a:r>
            <a:r>
              <a:rPr lang="ru-RU" sz="4400" dirty="0"/>
              <a:t> </a:t>
            </a:r>
            <a:r>
              <a:rPr lang="ru-RU" sz="4400" dirty="0" err="1"/>
              <a:t>людини</a:t>
            </a:r>
            <a:r>
              <a:rPr lang="ru-RU" sz="4400" dirty="0"/>
              <a:t>, </a:t>
            </a:r>
            <a:r>
              <a:rPr lang="ru-RU" sz="4400" dirty="0" err="1"/>
              <a:t>включаючи</a:t>
            </a:r>
            <a:r>
              <a:rPr lang="ru-RU" sz="4400" dirty="0"/>
              <a:t> </a:t>
            </a:r>
            <a:r>
              <a:rPr lang="ru-RU" sz="4400" dirty="0" err="1"/>
              <a:t>фізичну</a:t>
            </a:r>
            <a:r>
              <a:rPr lang="ru-RU" sz="4400" dirty="0"/>
              <a:t>, </a:t>
            </a:r>
            <a:r>
              <a:rPr lang="ru-RU" sz="4400" dirty="0" err="1"/>
              <a:t>емоційну</a:t>
            </a:r>
            <a:r>
              <a:rPr lang="ru-RU" sz="4400" dirty="0"/>
              <a:t>, </a:t>
            </a:r>
            <a:r>
              <a:rPr lang="ru-RU" sz="4400" dirty="0" err="1"/>
              <a:t>соціальну</a:t>
            </a:r>
            <a:r>
              <a:rPr lang="ru-RU" sz="4400" dirty="0"/>
              <a:t> та </a:t>
            </a:r>
            <a:r>
              <a:rPr lang="ru-RU" sz="4400" dirty="0" err="1"/>
              <a:t>психологічну</a:t>
            </a:r>
            <a:r>
              <a:rPr lang="ru-RU" sz="4400" dirty="0"/>
              <a:t>. </a:t>
            </a:r>
            <a:r>
              <a:rPr lang="ru-RU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378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18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За результатами </a:t>
            </a:r>
            <a:r>
              <a:rPr lang="ru-RU" sz="2800" dirty="0" err="1"/>
              <a:t>дослідження</a:t>
            </a:r>
            <a:r>
              <a:rPr lang="ru-RU" sz="2800" dirty="0"/>
              <a:t>, </a:t>
            </a:r>
            <a:r>
              <a:rPr lang="ru-RU" sz="2800" dirty="0" err="1"/>
              <a:t>проведеного</a:t>
            </a:r>
            <a:r>
              <a:rPr lang="ru-RU" sz="2800" dirty="0"/>
              <a:t> </a:t>
            </a:r>
            <a:r>
              <a:rPr lang="ru-RU" sz="2800" dirty="0" err="1"/>
              <a:t>організацією</a:t>
            </a:r>
            <a:r>
              <a:rPr lang="ru-RU" sz="2800" dirty="0"/>
              <a:t> </a:t>
            </a:r>
            <a:r>
              <a:rPr lang="en-US" sz="2800" dirty="0"/>
              <a:t>Gallup, </a:t>
            </a:r>
            <a:r>
              <a:rPr lang="ru-RU" sz="2800" dirty="0" err="1"/>
              <a:t>благополуччя</a:t>
            </a:r>
            <a:r>
              <a:rPr lang="ru-RU" sz="2800" dirty="0"/>
              <a:t> 98%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наступним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Кар’єрне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– коли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робить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–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і </a:t>
            </a:r>
            <a:r>
              <a:rPr lang="ru-RU" dirty="0" err="1"/>
              <a:t>любов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Фінансове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–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–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міцне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і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повинна і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 – коли </a:t>
            </a:r>
            <a:r>
              <a:rPr lang="ru-RU" dirty="0" err="1"/>
              <a:t>громадянин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приналежності</a:t>
            </a:r>
            <a:r>
              <a:rPr lang="ru-RU" dirty="0"/>
              <a:t> до того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 smtClean="0"/>
              <a:t>живе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en-US" dirty="0"/>
              <a:t>Gallup, </a:t>
            </a:r>
            <a:r>
              <a:rPr lang="ru-RU" dirty="0" err="1"/>
              <a:t>лише</a:t>
            </a:r>
            <a:r>
              <a:rPr lang="ru-RU" dirty="0"/>
              <a:t> 7% людей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себе </a:t>
            </a:r>
            <a:r>
              <a:rPr lang="ru-RU" dirty="0" err="1"/>
              <a:t>щасливими</a:t>
            </a:r>
            <a:r>
              <a:rPr lang="ru-RU" dirty="0"/>
              <a:t> за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п’ятьма</a:t>
            </a:r>
            <a:r>
              <a:rPr lang="ru-RU" dirty="0"/>
              <a:t> </a:t>
            </a:r>
            <a:r>
              <a:rPr lang="ru-RU" dirty="0" err="1"/>
              <a:t>означеними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, 66%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благополуччям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сфер.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4"/>
          <p:cNvSpPr/>
          <p:nvPr/>
        </p:nvSpPr>
        <p:spPr>
          <a:xfrm>
            <a:off x="5852808" y="2900092"/>
            <a:ext cx="1010285" cy="11441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 dirty="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000364" y="3714752"/>
            <a:ext cx="214314" cy="357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57158" y="3071811"/>
            <a:ext cx="2643206" cy="1357321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</p:sp>
      <p:sp>
        <p:nvSpPr>
          <p:cNvPr id="23" name="Овал 4"/>
          <p:cNvSpPr/>
          <p:nvPr/>
        </p:nvSpPr>
        <p:spPr>
          <a:xfrm>
            <a:off x="785786" y="3357562"/>
            <a:ext cx="1701282" cy="10356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dirty="0" smtClean="0"/>
              <a:t>Фізичне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dirty="0" smtClean="0"/>
              <a:t>Харчування,рухливість,відпочинок і догляд за тілом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285728"/>
            <a:ext cx="8501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Холістична модель здоров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/>
              <a:t>    - Це сукупність ознак,які характеризують рівень розвитку людського організму, функціональні можливості його органів і систем.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28604"/>
            <a:ext cx="6874639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Фізичне благополуччя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40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811847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                                              забезпечує енергію для щоденного життя,полегшує адаптацію  до навколишнього середовища, допомагає виживати в екстремальних ситуаціях . Фізичне благополуччя підвищує наші шанси захиститися від інфекцій та уникнути травм,а також швидко одужувати при захворюванні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642918"/>
            <a:ext cx="5149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Добре фізичне здоров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29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Психологічне благополуччя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Наше психологічне благополуччя залежить від того ,о ми думаємо про себе,як долаємо стреси,засвоюємо інформацію і приймаємо рішення . Найважливішим критерієм психологічного благополуччя є відчуття психологічної рівноваги,яка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язана</a:t>
            </a:r>
            <a:r>
              <a:rPr lang="uk-UA" dirty="0" smtClean="0"/>
              <a:t> із гармонійною організацією психіки та її можливістю адаптуватися до стресів.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uk-UA" sz="3800" dirty="0" smtClean="0"/>
              <a:t>Люди з високим рівнем психологічної рівноваги демонструють: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Позитивну самооцінку</a:t>
            </a:r>
            <a:r>
              <a:rPr lang="uk-UA" sz="2800" dirty="0" smtClean="0"/>
              <a:t>,яка тісно </a:t>
            </a:r>
            <a:r>
              <a:rPr lang="uk-UA" sz="2800" dirty="0" err="1" smtClean="0"/>
              <a:t>повя</a:t>
            </a:r>
            <a:r>
              <a:rPr lang="en-US" sz="2800" dirty="0" smtClean="0"/>
              <a:t>’</a:t>
            </a:r>
            <a:r>
              <a:rPr lang="uk-UA" sz="2800" dirty="0" err="1" smtClean="0"/>
              <a:t>зана</a:t>
            </a:r>
            <a:r>
              <a:rPr lang="uk-UA" sz="2800" dirty="0" smtClean="0"/>
              <a:t> зі здатність керувати своїм життям;</a:t>
            </a:r>
          </a:p>
          <a:p>
            <a:r>
              <a:rPr lang="uk-UA" sz="2800" b="1" dirty="0" smtClean="0"/>
              <a:t>Послідовність і передбачуваність ,</a:t>
            </a:r>
            <a:r>
              <a:rPr lang="uk-UA" sz="2800" dirty="0" smtClean="0"/>
              <a:t>що свідчить про сформованість характеру;</a:t>
            </a:r>
          </a:p>
          <a:p>
            <a:r>
              <a:rPr lang="uk-UA" sz="2800" b="1" dirty="0" smtClean="0"/>
              <a:t>Цілеспрямованість</a:t>
            </a:r>
            <a:r>
              <a:rPr lang="uk-UA" sz="2800" dirty="0" smtClean="0"/>
              <a:t>,яка ґрунтується на позитивному баченні майбутнього і потребі у самореалізації;</a:t>
            </a:r>
          </a:p>
          <a:p>
            <a:r>
              <a:rPr lang="uk-UA" sz="2800" b="1" dirty="0" smtClean="0"/>
              <a:t>Автономність(незалежність)</a:t>
            </a:r>
            <a:r>
              <a:rPr lang="uk-UA" sz="2800" dirty="0" smtClean="0"/>
              <a:t>,яка забезпечує уміння приймати відповідальні рішення;</a:t>
            </a:r>
          </a:p>
          <a:p>
            <a:r>
              <a:rPr lang="uk-UA" sz="2800" b="1" dirty="0" smtClean="0"/>
              <a:t>Відчуття єдності з іншими людьми</a:t>
            </a:r>
            <a:r>
              <a:rPr lang="uk-UA" sz="2800" dirty="0" smtClean="0"/>
              <a:t>,що приносить у життя стабільність і поповнює його сенсом;</a:t>
            </a:r>
            <a:endParaRPr lang="uk-UA" sz="28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658</Words>
  <Application>Microsoft Office PowerPoint</Application>
  <PresentationFormat>Экран (4:3)</PresentationFormat>
  <Paragraphs>84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 </vt:lpstr>
      <vt:lpstr>Презентация PowerPoint</vt:lpstr>
      <vt:lpstr>Благополуччя </vt:lpstr>
      <vt:lpstr>За результатами дослідження, проведеного організацією Gallup, благополуччя 98% населення світу визначається наступним елементами:  </vt:lpstr>
      <vt:lpstr>Презентация PowerPoint</vt:lpstr>
      <vt:lpstr>Презентация PowerPoint</vt:lpstr>
      <vt:lpstr>Презентация PowerPoint</vt:lpstr>
      <vt:lpstr>Психологічне благополуччя</vt:lpstr>
      <vt:lpstr>Люди з високим рівнем психологічної рівноваги демонструють:</vt:lpstr>
      <vt:lpstr>Презентация PowerPoint</vt:lpstr>
      <vt:lpstr>Соціальне благополуччя</vt:lpstr>
      <vt:lpstr>Люди з високим рівнем соціального благополуччя:</vt:lpstr>
      <vt:lpstr>Презентация PowerPoint</vt:lpstr>
      <vt:lpstr>Соціальне довкілля </vt:lpstr>
      <vt:lpstr>Спосіб життя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Сучасне уявлення про здоров’я</dc:title>
  <dc:creator>Windows User</dc:creator>
  <cp:lastModifiedBy>Asus</cp:lastModifiedBy>
  <cp:revision>62</cp:revision>
  <dcterms:created xsi:type="dcterms:W3CDTF">2011-12-10T18:22:49Z</dcterms:created>
  <dcterms:modified xsi:type="dcterms:W3CDTF">2023-10-20T12:39:15Z</dcterms:modified>
</cp:coreProperties>
</file>