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</p:sldIdLst>
  <p:sldSz cx="12192000" cy="6858000"/>
  <p:notesSz cx="6858000" cy="9144000"/>
  <p:embeddedFontLst>
    <p:embeddedFont>
      <p:font typeface="Roboto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345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31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1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27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3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A4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193473" y="3461222"/>
            <a:ext cx="9686611" cy="2465100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1193472" y="721275"/>
            <a:ext cx="9686611" cy="2739947"/>
          </a:xfrm>
          <a:prstGeom prst="rect">
            <a:avLst/>
          </a:prstGeom>
          <a:solidFill>
            <a:srgbClr val="E32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2414514" y="1350149"/>
            <a:ext cx="7254909" cy="37279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2743802" y="2691781"/>
            <a:ext cx="6674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E32236"/>
                </a:solidFill>
                <a:latin typeface="Roboto"/>
                <a:ea typeface="Roboto"/>
                <a:cs typeface="Roboto"/>
                <a:sym typeface="Roboto"/>
              </a:rPr>
              <a:t>Соціальне благополуччя</a:t>
            </a:r>
            <a:endParaRPr sz="4400">
              <a:solidFill>
                <a:srgbClr val="E3223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13" y="150571"/>
            <a:ext cx="4672243" cy="261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0760" y="325496"/>
            <a:ext cx="2438611" cy="2438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2005805" y="3311235"/>
            <a:ext cx="10186195" cy="3546765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Соціальна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це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поняття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що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використовується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психології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для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опису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різних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форм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допомоги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підтримки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які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людина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отримує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від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свого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соціального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оточення</a:t>
            </a:r>
            <a:r>
              <a:rPr lang="ru-RU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361" y="201597"/>
            <a:ext cx="2864433" cy="417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25" y="201597"/>
            <a:ext cx="4608975" cy="3072650"/>
          </a:xfrm>
          <a:prstGeom prst="rect">
            <a:avLst/>
          </a:prstGeom>
        </p:spPr>
      </p:pic>
      <p:pic>
        <p:nvPicPr>
          <p:cNvPr id="9" name="Google Shape;147;p20"/>
          <p:cNvPicPr preferRelativeResize="0"/>
          <p:nvPr/>
        </p:nvPicPr>
        <p:blipFill rotWithShape="1">
          <a:blip r:embed="rId5">
            <a:alphaModFix/>
          </a:blip>
          <a:srcRect l="11611" r="3979"/>
          <a:stretch/>
        </p:blipFill>
        <p:spPr>
          <a:xfrm>
            <a:off x="2421956" y="161881"/>
            <a:ext cx="5004079" cy="311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814314" y="3519053"/>
            <a:ext cx="10186195" cy="3131129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Соціальна </a:t>
            </a:r>
            <a:r>
              <a:rPr lang="ru-RU" sz="24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4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може</a:t>
            </a:r>
            <a:r>
              <a:rPr lang="ru-RU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бути </a:t>
            </a:r>
            <a:r>
              <a:rPr lang="ru-RU" sz="2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ru-RU" sz="24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Матеріальною</a:t>
            </a:r>
            <a:endParaRPr lang="ru-RU" sz="24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>
              <a:lnSpc>
                <a:spcPct val="150000"/>
              </a:lnSpc>
            </a:pPr>
            <a:r>
              <a:rPr lang="ru-RU" sz="24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Емоційною</a:t>
            </a:r>
            <a:endParaRPr lang="ru-RU" sz="24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>
              <a:lnSpc>
                <a:spcPct val="150000"/>
              </a:lnSpc>
            </a:pPr>
            <a:r>
              <a:rPr lang="ru-RU" sz="24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І</a:t>
            </a:r>
            <a:r>
              <a:rPr lang="ru-RU" sz="24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нформаційною</a:t>
            </a:r>
            <a:r>
              <a:rPr lang="ru-RU" sz="2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4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Інструментальною</a:t>
            </a:r>
            <a:r>
              <a:rPr lang="ru-RU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Google Shape;1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384" y="90903"/>
            <a:ext cx="6160726" cy="34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618" y="219881"/>
            <a:ext cx="5029636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350846" y="4142510"/>
            <a:ext cx="11333018" cy="2604654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Матеріальна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включає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надання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матеріальних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ресурсів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таких як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гроші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матеріальні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блага. </a:t>
            </a:r>
            <a:endParaRPr lang="ru-RU" sz="36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Google Shape;1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733" y="686886"/>
            <a:ext cx="5147622" cy="327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1005" y="91009"/>
            <a:ext cx="3000972" cy="3960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5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828169" y="3117273"/>
            <a:ext cx="10186195" cy="3602182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Емоційна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полягає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у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наданні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емоційної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підтримки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яка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включає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присутність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слухання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поділ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емоційного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досвіду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розуміння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ru-RU" sz="36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627" y="157942"/>
            <a:ext cx="5168668" cy="2906519"/>
          </a:xfrm>
          <a:prstGeom prst="rect">
            <a:avLst/>
          </a:prstGeom>
        </p:spPr>
      </p:pic>
      <p:pic>
        <p:nvPicPr>
          <p:cNvPr id="4" name="Google Shape;21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6889" y="-104157"/>
            <a:ext cx="3565584" cy="3430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2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897441" y="3976254"/>
            <a:ext cx="10186195" cy="2743200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Інформаційна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включає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надання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інформації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поради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роз'яснення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у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важливих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ситуаціях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lang="ru-RU" sz="36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Google Shape;12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70" y="315913"/>
            <a:ext cx="5634539" cy="346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4041" y="315912"/>
            <a:ext cx="5361486" cy="346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758895" y="3906981"/>
            <a:ext cx="10186195" cy="2840183"/>
          </a:xfrm>
          <a:prstGeom prst="rect">
            <a:avLst/>
          </a:prstGeom>
          <a:solidFill>
            <a:srgbClr val="F04E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Інструментальна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підтримка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передбачає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надання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практичної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допомоги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для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вирішення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проблем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чи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досягнення</a:t>
            </a:r>
            <a:r>
              <a:rPr lang="ru-RU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мети.</a:t>
            </a:r>
            <a:endParaRPr lang="ru-RU" sz="36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1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1993" y="423269"/>
            <a:ext cx="5744262" cy="312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7;p20"/>
          <p:cNvPicPr preferRelativeResize="0"/>
          <p:nvPr/>
        </p:nvPicPr>
        <p:blipFill rotWithShape="1">
          <a:blip r:embed="rId4">
            <a:alphaModFix/>
          </a:blip>
          <a:srcRect l="11611" r="3979"/>
          <a:stretch/>
        </p:blipFill>
        <p:spPr>
          <a:xfrm>
            <a:off x="758895" y="423269"/>
            <a:ext cx="5004079" cy="3112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8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99</Words>
  <Application>Microsoft Office PowerPoint</Application>
  <PresentationFormat>Широкоэкранный</PresentationFormat>
  <Paragraphs>11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Roboto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10</cp:revision>
  <dcterms:modified xsi:type="dcterms:W3CDTF">2023-10-25T06:05:09Z</dcterms:modified>
</cp:coreProperties>
</file>