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9" r:id="rId3"/>
    <p:sldId id="257" r:id="rId4"/>
    <p:sldId id="262" r:id="rId5"/>
    <p:sldId id="264" r:id="rId6"/>
    <p:sldId id="265" r:id="rId7"/>
    <p:sldId id="260" r:id="rId8"/>
    <p:sldId id="266" r:id="rId9"/>
    <p:sldId id="267" r:id="rId10"/>
    <p:sldId id="269" r:id="rId11"/>
    <p:sldId id="261"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16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svitanow.org/psychological-support-for-children/"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osvitanow.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7772400" cy="2571767"/>
          </a:xfrm>
        </p:spPr>
        <p:txBody>
          <a:bodyPr>
            <a:normAutofit/>
          </a:bodyPr>
          <a:lstStyle/>
          <a:p>
            <a:r>
              <a:rPr lang="ru-RU" b="1" dirty="0" err="1" smtClean="0">
                <a:solidFill>
                  <a:srgbClr val="006600"/>
                </a:solidFill>
              </a:rPr>
              <a:t>Життя</a:t>
            </a:r>
            <a:r>
              <a:rPr lang="ru-RU" b="1" dirty="0" smtClean="0">
                <a:solidFill>
                  <a:srgbClr val="006600"/>
                </a:solidFill>
              </a:rPr>
              <a:t> - </a:t>
            </a:r>
            <a:r>
              <a:rPr lang="ru-RU" b="1" dirty="0" err="1" smtClean="0">
                <a:solidFill>
                  <a:srgbClr val="006600"/>
                </a:solidFill>
              </a:rPr>
              <a:t>це</a:t>
            </a:r>
            <a:r>
              <a:rPr lang="ru-RU" b="1" dirty="0" smtClean="0">
                <a:solidFill>
                  <a:srgbClr val="006600"/>
                </a:solidFill>
              </a:rPr>
              <a:t> </a:t>
            </a:r>
            <a:r>
              <a:rPr lang="ru-RU" b="1" dirty="0" err="1" smtClean="0">
                <a:solidFill>
                  <a:srgbClr val="006600"/>
                </a:solidFill>
              </a:rPr>
              <a:t>гра</a:t>
            </a:r>
            <a:r>
              <a:rPr lang="ru-RU" b="1" dirty="0" smtClean="0">
                <a:solidFill>
                  <a:srgbClr val="006600"/>
                </a:solidFill>
              </a:rPr>
              <a:t>, яку ми </a:t>
            </a:r>
            <a:r>
              <a:rPr lang="ru-RU" b="1" dirty="0" err="1" smtClean="0">
                <a:solidFill>
                  <a:srgbClr val="006600"/>
                </a:solidFill>
              </a:rPr>
              <a:t>повинні</a:t>
            </a:r>
            <a:r>
              <a:rPr lang="ru-RU" b="1" dirty="0" smtClean="0">
                <a:solidFill>
                  <a:srgbClr val="006600"/>
                </a:solidFill>
              </a:rPr>
              <a:t> знати, як </a:t>
            </a:r>
            <a:r>
              <a:rPr lang="ru-RU" b="1" dirty="0" err="1" smtClean="0">
                <a:solidFill>
                  <a:srgbClr val="006600"/>
                </a:solidFill>
              </a:rPr>
              <a:t>грати</a:t>
            </a:r>
            <a:r>
              <a:rPr lang="ru-RU" b="1" dirty="0" smtClean="0"/>
              <a:t/>
            </a:r>
            <a:br>
              <a:rPr lang="ru-RU" b="1" dirty="0" smtClean="0"/>
            </a:br>
            <a:endParaRPr lang="ru-RU" dirty="0"/>
          </a:p>
        </p:txBody>
      </p:sp>
      <p:sp>
        <p:nvSpPr>
          <p:cNvPr id="3" name="Подзаголовок 2"/>
          <p:cNvSpPr>
            <a:spLocks noGrp="1"/>
          </p:cNvSpPr>
          <p:nvPr>
            <p:ph type="subTitle" idx="1"/>
          </p:nvPr>
        </p:nvSpPr>
        <p:spPr/>
        <p:txBody>
          <a:bodyPr/>
          <a:lstStyle/>
          <a:p>
            <a:endParaRPr lang="ru-RU" dirty="0"/>
          </a:p>
        </p:txBody>
      </p:sp>
      <p:pic>
        <p:nvPicPr>
          <p:cNvPr id="4098" name="Picture 2"/>
          <p:cNvPicPr>
            <a:picLocks noChangeAspect="1" noChangeArrowheads="1"/>
          </p:cNvPicPr>
          <p:nvPr/>
        </p:nvPicPr>
        <p:blipFill>
          <a:blip r:embed="rId2"/>
          <a:srcRect/>
          <a:stretch>
            <a:fillRect/>
          </a:stretch>
        </p:blipFill>
        <p:spPr bwMode="auto">
          <a:xfrm>
            <a:off x="785786" y="2143116"/>
            <a:ext cx="7635875" cy="4071966"/>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5715016"/>
            <a:ext cx="6215090" cy="830997"/>
          </a:xfrm>
          <a:prstGeom prst="rect">
            <a:avLst/>
          </a:prstGeom>
        </p:spPr>
        <p:txBody>
          <a:bodyPr wrap="square">
            <a:spAutoFit/>
          </a:bodyPr>
          <a:lstStyle/>
          <a:p>
            <a:endParaRPr lang="uk-UA" sz="1000" dirty="0" smtClean="0">
              <a:hlinkClick r:id="rId2"/>
            </a:endParaRPr>
          </a:p>
          <a:p>
            <a:endParaRPr lang="uk-UA" sz="1000" dirty="0" smtClean="0">
              <a:hlinkClick r:id="rId2"/>
            </a:endParaRPr>
          </a:p>
          <a:p>
            <a:r>
              <a:rPr lang="en-US" sz="1000" dirty="0" smtClean="0">
                <a:hlinkClick r:id="rId2"/>
              </a:rPr>
              <a:t>https</a:t>
            </a:r>
            <a:r>
              <a:rPr lang="en-US" sz="1000" dirty="0" smtClean="0">
                <a:hlinkClick r:id="rId2"/>
              </a:rPr>
              <a:t>://osvitanow.org/psychological-support-for-children/</a:t>
            </a:r>
            <a:r>
              <a:rPr lang="uk-UA" dirty="0" smtClean="0"/>
              <a:t/>
            </a:r>
            <a:br>
              <a:rPr lang="uk-UA" dirty="0" smtClean="0"/>
            </a:br>
            <a:endParaRPr lang="ru-RU" dirty="0"/>
          </a:p>
        </p:txBody>
      </p:sp>
      <p:pic>
        <p:nvPicPr>
          <p:cNvPr id="1026" name="Picture 2"/>
          <p:cNvPicPr>
            <a:picLocks noChangeAspect="1" noChangeArrowheads="1"/>
          </p:cNvPicPr>
          <p:nvPr/>
        </p:nvPicPr>
        <p:blipFill>
          <a:blip r:embed="rId3" cstate="print"/>
          <a:srcRect/>
          <a:stretch>
            <a:fillRect/>
          </a:stretch>
        </p:blipFill>
        <p:spPr bwMode="auto">
          <a:xfrm>
            <a:off x="642910" y="3857628"/>
            <a:ext cx="4282810" cy="2000264"/>
          </a:xfrm>
          <a:prstGeom prst="rect">
            <a:avLst/>
          </a:prstGeom>
          <a:noFill/>
          <a:ln w="9525">
            <a:noFill/>
            <a:miter lim="800000"/>
            <a:headEnd/>
            <a:tailEnd/>
          </a:ln>
          <a:effectLst/>
        </p:spPr>
      </p:pic>
      <p:sp>
        <p:nvSpPr>
          <p:cNvPr id="4" name="Прямоугольник 3"/>
          <p:cNvSpPr/>
          <p:nvPr/>
        </p:nvSpPr>
        <p:spPr>
          <a:xfrm>
            <a:off x="3428992" y="3214686"/>
            <a:ext cx="5715008" cy="523220"/>
          </a:xfrm>
          <a:prstGeom prst="rect">
            <a:avLst/>
          </a:prstGeom>
        </p:spPr>
        <p:txBody>
          <a:bodyPr wrap="square">
            <a:spAutoFit/>
          </a:bodyPr>
          <a:lstStyle/>
          <a:p>
            <a:r>
              <a:rPr lang="en-US" sz="1000" dirty="0" smtClean="0">
                <a:hlinkClick r:id="rId4"/>
              </a:rPr>
              <a:t>https://</a:t>
            </a:r>
            <a:r>
              <a:rPr lang="en-US" sz="1000" dirty="0" smtClean="0">
                <a:hlinkClick r:id="rId4"/>
              </a:rPr>
              <a:t>osvitanow.org</a:t>
            </a:r>
            <a:endParaRPr lang="uk-UA" sz="1000" dirty="0" smtClean="0"/>
          </a:p>
          <a:p>
            <a:endParaRPr lang="ru-RU" dirty="0"/>
          </a:p>
        </p:txBody>
      </p:sp>
      <p:pic>
        <p:nvPicPr>
          <p:cNvPr id="1027" name="Picture 3"/>
          <p:cNvPicPr>
            <a:picLocks noChangeAspect="1" noChangeArrowheads="1"/>
          </p:cNvPicPr>
          <p:nvPr/>
        </p:nvPicPr>
        <p:blipFill>
          <a:blip r:embed="rId5"/>
          <a:srcRect/>
          <a:stretch>
            <a:fillRect/>
          </a:stretch>
        </p:blipFill>
        <p:spPr bwMode="auto">
          <a:xfrm>
            <a:off x="3286116" y="214290"/>
            <a:ext cx="4676772" cy="2907261"/>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967335"/>
            <a:ext cx="8429684" cy="3785652"/>
          </a:xfrm>
          <a:prstGeom prst="rect">
            <a:avLst/>
          </a:prstGeom>
        </p:spPr>
        <p:txBody>
          <a:bodyPr wrap="square">
            <a:spAutoFit/>
          </a:bodyPr>
          <a:lstStyle/>
          <a:p>
            <a:pPr algn="ctr"/>
            <a:endParaRPr lang="ru-RU" sz="4000" b="1" dirty="0" smtClean="0">
              <a:solidFill>
                <a:srgbClr val="006600"/>
              </a:solidFill>
            </a:endParaRPr>
          </a:p>
          <a:p>
            <a:pPr algn="ctr"/>
            <a:r>
              <a:rPr lang="ru-RU" sz="4000" b="1" dirty="0" err="1" smtClean="0">
                <a:solidFill>
                  <a:srgbClr val="006600"/>
                </a:solidFill>
              </a:rPr>
              <a:t>Вчора</a:t>
            </a:r>
            <a:r>
              <a:rPr lang="ru-RU" sz="4000" b="1" dirty="0" smtClean="0">
                <a:solidFill>
                  <a:srgbClr val="006600"/>
                </a:solidFill>
              </a:rPr>
              <a:t> - </a:t>
            </a:r>
            <a:r>
              <a:rPr lang="ru-RU" sz="4000" b="1" dirty="0" err="1" smtClean="0">
                <a:solidFill>
                  <a:srgbClr val="006600"/>
                </a:solidFill>
              </a:rPr>
              <a:t>це</a:t>
            </a:r>
            <a:r>
              <a:rPr lang="ru-RU" sz="4000" b="1" dirty="0" smtClean="0">
                <a:solidFill>
                  <a:srgbClr val="006600"/>
                </a:solidFill>
              </a:rPr>
              <a:t> </a:t>
            </a:r>
            <a:r>
              <a:rPr lang="ru-RU" sz="4000" b="1" dirty="0" err="1" smtClean="0">
                <a:solidFill>
                  <a:srgbClr val="006600"/>
                </a:solidFill>
              </a:rPr>
              <a:t>історія</a:t>
            </a:r>
            <a:r>
              <a:rPr lang="ru-RU" sz="4000" b="1" dirty="0" smtClean="0">
                <a:solidFill>
                  <a:srgbClr val="006600"/>
                </a:solidFill>
              </a:rPr>
              <a:t>, </a:t>
            </a:r>
          </a:p>
          <a:p>
            <a:pPr algn="ctr"/>
            <a:r>
              <a:rPr lang="ru-RU" sz="4000" b="1" dirty="0" smtClean="0">
                <a:solidFill>
                  <a:srgbClr val="006600"/>
                </a:solidFill>
              </a:rPr>
              <a:t>Завтра - </a:t>
            </a:r>
            <a:r>
              <a:rPr lang="ru-RU" sz="4000" b="1" dirty="0" err="1" smtClean="0">
                <a:solidFill>
                  <a:srgbClr val="006600"/>
                </a:solidFill>
              </a:rPr>
              <a:t>таємниця</a:t>
            </a:r>
            <a:r>
              <a:rPr lang="ru-RU" sz="4000" b="1" dirty="0" smtClean="0">
                <a:solidFill>
                  <a:srgbClr val="006600"/>
                </a:solidFill>
              </a:rPr>
              <a:t>, </a:t>
            </a:r>
          </a:p>
          <a:p>
            <a:pPr algn="ctr"/>
            <a:r>
              <a:rPr lang="ru-RU" sz="4000" b="1" dirty="0" smtClean="0">
                <a:solidFill>
                  <a:srgbClr val="006600"/>
                </a:solidFill>
              </a:rPr>
              <a:t>А </a:t>
            </a:r>
            <a:r>
              <a:rPr lang="ru-RU" sz="4000" b="1" dirty="0" err="1" smtClean="0">
                <a:solidFill>
                  <a:srgbClr val="006600"/>
                </a:solidFill>
              </a:rPr>
              <a:t>сьогодні</a:t>
            </a:r>
            <a:r>
              <a:rPr lang="ru-RU" sz="4000" b="1" dirty="0" smtClean="0">
                <a:solidFill>
                  <a:srgbClr val="006600"/>
                </a:solidFill>
              </a:rPr>
              <a:t> - </a:t>
            </a:r>
            <a:r>
              <a:rPr lang="ru-RU" sz="4000" b="1" dirty="0" err="1" smtClean="0">
                <a:solidFill>
                  <a:srgbClr val="006600"/>
                </a:solidFill>
              </a:rPr>
              <a:t>подарунок</a:t>
            </a:r>
            <a:r>
              <a:rPr lang="ru-RU" sz="4000" dirty="0" smtClean="0">
                <a:solidFill>
                  <a:srgbClr val="006600"/>
                </a:solidFill>
              </a:rPr>
              <a:t>: </a:t>
            </a:r>
          </a:p>
          <a:p>
            <a:pPr algn="ctr"/>
            <a:r>
              <a:rPr lang="ru-RU" sz="4000" b="1" dirty="0" err="1" smtClean="0">
                <a:solidFill>
                  <a:srgbClr val="006600"/>
                </a:solidFill>
              </a:rPr>
              <a:t>саме</a:t>
            </a:r>
            <a:r>
              <a:rPr lang="ru-RU" sz="4000" b="1" dirty="0" smtClean="0">
                <a:solidFill>
                  <a:srgbClr val="006600"/>
                </a:solidFill>
              </a:rPr>
              <a:t> тому </a:t>
            </a:r>
            <a:r>
              <a:rPr lang="ru-RU" sz="4000" b="1" dirty="0" err="1" smtClean="0">
                <a:solidFill>
                  <a:srgbClr val="006600"/>
                </a:solidFill>
              </a:rPr>
              <a:t>його</a:t>
            </a:r>
            <a:r>
              <a:rPr lang="ru-RU" sz="4000" b="1" dirty="0" smtClean="0">
                <a:solidFill>
                  <a:srgbClr val="006600"/>
                </a:solidFill>
              </a:rPr>
              <a:t> </a:t>
            </a:r>
            <a:r>
              <a:rPr lang="ru-RU" sz="4000" b="1" dirty="0" err="1" smtClean="0">
                <a:solidFill>
                  <a:srgbClr val="006600"/>
                </a:solidFill>
              </a:rPr>
              <a:t>називають</a:t>
            </a:r>
            <a:r>
              <a:rPr lang="ru-RU" sz="4000" b="1" dirty="0" smtClean="0">
                <a:solidFill>
                  <a:srgbClr val="006600"/>
                </a:solidFill>
              </a:rPr>
              <a:t> </a:t>
            </a:r>
            <a:r>
              <a:rPr lang="ru-RU" sz="4000" b="1" dirty="0" err="1" smtClean="0">
                <a:solidFill>
                  <a:srgbClr val="006600"/>
                </a:solidFill>
              </a:rPr>
              <a:t>сьогоденням</a:t>
            </a:r>
            <a:r>
              <a:rPr lang="ru-RU" sz="4000" b="1" dirty="0" smtClean="0">
                <a:solidFill>
                  <a:srgbClr val="006600"/>
                </a:solidFill>
              </a:rPr>
              <a:t>.</a:t>
            </a:r>
          </a:p>
        </p:txBody>
      </p:sp>
      <p:pic>
        <p:nvPicPr>
          <p:cNvPr id="3075" name="Picture 3"/>
          <p:cNvPicPr>
            <a:picLocks noChangeAspect="1" noChangeArrowheads="1"/>
          </p:cNvPicPr>
          <p:nvPr/>
        </p:nvPicPr>
        <p:blipFill>
          <a:blip r:embed="rId2"/>
          <a:srcRect/>
          <a:stretch>
            <a:fillRect/>
          </a:stretch>
        </p:blipFill>
        <p:spPr bwMode="auto">
          <a:xfrm>
            <a:off x="1000100" y="285728"/>
            <a:ext cx="7303358" cy="3000396"/>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8596" y="285728"/>
            <a:ext cx="8358246" cy="611313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3"/>
          <a:srcRect/>
          <a:stretch>
            <a:fillRect/>
          </a:stretch>
        </p:blipFill>
        <p:spPr bwMode="auto">
          <a:xfrm>
            <a:off x="428596" y="285728"/>
            <a:ext cx="8358246" cy="4957243"/>
          </a:xfrm>
          <a:prstGeom prst="rect">
            <a:avLst/>
          </a:prstGeom>
          <a:noFill/>
          <a:ln w="9525">
            <a:solidFill>
              <a:srgbClr val="006600"/>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8596" y="714356"/>
            <a:ext cx="8215370" cy="369332"/>
          </a:xfrm>
          <a:prstGeom prst="rect">
            <a:avLst/>
          </a:prstGeom>
          <a:noFill/>
        </p:spPr>
        <p:txBody>
          <a:bodyPr wrap="square" rtlCol="0">
            <a:spAutoFit/>
          </a:bodyPr>
          <a:lstStyle/>
          <a:p>
            <a:endParaRPr lang="ru-RU" dirty="0"/>
          </a:p>
        </p:txBody>
      </p:sp>
      <p:sp>
        <p:nvSpPr>
          <p:cNvPr id="6" name="Прямоугольник 5"/>
          <p:cNvSpPr/>
          <p:nvPr/>
        </p:nvSpPr>
        <p:spPr>
          <a:xfrm>
            <a:off x="214282" y="142852"/>
            <a:ext cx="8501122" cy="3046988"/>
          </a:xfrm>
          <a:prstGeom prst="rect">
            <a:avLst/>
          </a:prstGeom>
        </p:spPr>
        <p:txBody>
          <a:bodyPr wrap="square">
            <a:spAutoFit/>
          </a:bodyPr>
          <a:lstStyle/>
          <a:p>
            <a:pPr algn="just"/>
            <a:r>
              <a:rPr lang="ru-RU" sz="2400" dirty="0" smtClean="0">
                <a:solidFill>
                  <a:srgbClr val="006600"/>
                </a:solidFill>
              </a:rPr>
              <a:t>	Увесь </a:t>
            </a:r>
            <a:r>
              <a:rPr lang="ru-RU" sz="2400" dirty="0" err="1" smtClean="0">
                <a:solidFill>
                  <a:srgbClr val="006600"/>
                </a:solidFill>
              </a:rPr>
              <a:t>світ</a:t>
            </a:r>
            <a:r>
              <a:rPr lang="ru-RU" sz="2400" dirty="0" smtClean="0">
                <a:solidFill>
                  <a:srgbClr val="006600"/>
                </a:solidFill>
              </a:rPr>
              <a:t> - театр, а люди в </a:t>
            </a:r>
            <a:r>
              <a:rPr lang="ru-RU" sz="2400" dirty="0" err="1" smtClean="0">
                <a:solidFill>
                  <a:srgbClr val="006600"/>
                </a:solidFill>
              </a:rPr>
              <a:t>ньому</a:t>
            </a:r>
            <a:r>
              <a:rPr lang="ru-RU" sz="2400" dirty="0" smtClean="0">
                <a:solidFill>
                  <a:srgbClr val="006600"/>
                </a:solidFill>
              </a:rPr>
              <a:t> </a:t>
            </a:r>
            <a:r>
              <a:rPr lang="ru-RU" sz="2400" dirty="0" err="1" smtClean="0">
                <a:solidFill>
                  <a:srgbClr val="006600"/>
                </a:solidFill>
              </a:rPr>
              <a:t>актори</a:t>
            </a:r>
            <a:r>
              <a:rPr lang="ru-RU" sz="2400" dirty="0" smtClean="0">
                <a:solidFill>
                  <a:srgbClr val="006600"/>
                </a:solidFill>
              </a:rPr>
              <a:t>. </a:t>
            </a:r>
            <a:r>
              <a:rPr lang="ru-RU" sz="2400" dirty="0" err="1" smtClean="0">
                <a:solidFill>
                  <a:srgbClr val="006600"/>
                </a:solidFill>
              </a:rPr>
              <a:t>Кожен</a:t>
            </a:r>
            <a:r>
              <a:rPr lang="ru-RU" sz="2400" dirty="0" smtClean="0">
                <a:solidFill>
                  <a:srgbClr val="006600"/>
                </a:solidFill>
              </a:rPr>
              <a:t> </a:t>
            </a:r>
            <a:r>
              <a:rPr lang="ru-RU" sz="2400" dirty="0" err="1" smtClean="0">
                <a:solidFill>
                  <a:srgbClr val="006600"/>
                </a:solidFill>
              </a:rPr>
              <a:t>з</a:t>
            </a:r>
            <a:r>
              <a:rPr lang="ru-RU" sz="2400" dirty="0" smtClean="0">
                <a:solidFill>
                  <a:srgbClr val="006600"/>
                </a:solidFill>
              </a:rPr>
              <a:t> нас </a:t>
            </a:r>
            <a:r>
              <a:rPr lang="ru-RU" sz="2400" dirty="0" err="1" smtClean="0">
                <a:solidFill>
                  <a:srgbClr val="006600"/>
                </a:solidFill>
              </a:rPr>
              <a:t>приміряє</a:t>
            </a:r>
            <a:r>
              <a:rPr lang="ru-RU" sz="2400" dirty="0" smtClean="0">
                <a:solidFill>
                  <a:srgbClr val="006600"/>
                </a:solidFill>
              </a:rPr>
              <a:t> на себе ту </a:t>
            </a:r>
            <a:r>
              <a:rPr lang="ru-RU" sz="2400" dirty="0" err="1" smtClean="0">
                <a:solidFill>
                  <a:srgbClr val="006600"/>
                </a:solidFill>
              </a:rPr>
              <a:t>чи</a:t>
            </a:r>
            <a:r>
              <a:rPr lang="ru-RU" sz="2400" dirty="0" smtClean="0">
                <a:solidFill>
                  <a:srgbClr val="006600"/>
                </a:solidFill>
              </a:rPr>
              <a:t> </a:t>
            </a:r>
            <a:r>
              <a:rPr lang="ru-RU" sz="2400" dirty="0" err="1" smtClean="0">
                <a:solidFill>
                  <a:srgbClr val="006600"/>
                </a:solidFill>
              </a:rPr>
              <a:t>іншу</a:t>
            </a:r>
            <a:r>
              <a:rPr lang="ru-RU" sz="2400" dirty="0" smtClean="0">
                <a:solidFill>
                  <a:srgbClr val="006600"/>
                </a:solidFill>
              </a:rPr>
              <a:t> роль: </a:t>
            </a:r>
            <a:r>
              <a:rPr lang="ru-RU" sz="2400" dirty="0" err="1" smtClean="0">
                <a:solidFill>
                  <a:srgbClr val="006600"/>
                </a:solidFill>
              </a:rPr>
              <a:t>чоловіка</a:t>
            </a:r>
            <a:r>
              <a:rPr lang="ru-RU" sz="2400" dirty="0" smtClean="0">
                <a:solidFill>
                  <a:srgbClr val="006600"/>
                </a:solidFill>
              </a:rPr>
              <a:t>, батька, </a:t>
            </a:r>
            <a:r>
              <a:rPr lang="ru-RU" sz="2400" dirty="0" err="1" smtClean="0">
                <a:solidFill>
                  <a:srgbClr val="006600"/>
                </a:solidFill>
              </a:rPr>
              <a:t>співробітника</a:t>
            </a:r>
            <a:r>
              <a:rPr lang="ru-RU" sz="2400" dirty="0" smtClean="0">
                <a:solidFill>
                  <a:srgbClr val="006600"/>
                </a:solidFill>
              </a:rPr>
              <a:t>, </a:t>
            </a:r>
            <a:r>
              <a:rPr lang="ru-RU" sz="2400" dirty="0" err="1" smtClean="0">
                <a:solidFill>
                  <a:srgbClr val="006600"/>
                </a:solidFill>
              </a:rPr>
              <a:t>керівника</a:t>
            </a:r>
            <a:r>
              <a:rPr lang="ru-RU" sz="2400" dirty="0" smtClean="0">
                <a:solidFill>
                  <a:srgbClr val="006600"/>
                </a:solidFill>
              </a:rPr>
              <a:t>. Ми не просто </a:t>
            </a:r>
            <a:r>
              <a:rPr lang="ru-RU" sz="2400" dirty="0" err="1" smtClean="0">
                <a:solidFill>
                  <a:srgbClr val="006600"/>
                </a:solidFill>
              </a:rPr>
              <a:t>живемо</a:t>
            </a:r>
            <a:r>
              <a:rPr lang="ru-RU" sz="2400" dirty="0" smtClean="0">
                <a:solidFill>
                  <a:srgbClr val="006600"/>
                </a:solidFill>
              </a:rPr>
              <a:t> в </a:t>
            </a:r>
            <a:r>
              <a:rPr lang="ru-RU" sz="2400" dirty="0" err="1" smtClean="0">
                <a:solidFill>
                  <a:srgbClr val="006600"/>
                </a:solidFill>
              </a:rPr>
              <a:t>цьому</a:t>
            </a:r>
            <a:r>
              <a:rPr lang="ru-RU" sz="2400" dirty="0" smtClean="0">
                <a:solidFill>
                  <a:srgbClr val="006600"/>
                </a:solidFill>
              </a:rPr>
              <a:t> </a:t>
            </a:r>
            <a:r>
              <a:rPr lang="ru-RU" sz="2400" dirty="0" err="1" smtClean="0">
                <a:solidFill>
                  <a:srgbClr val="006600"/>
                </a:solidFill>
              </a:rPr>
              <a:t>світі</a:t>
            </a:r>
            <a:r>
              <a:rPr lang="ru-RU" sz="2400" dirty="0" smtClean="0">
                <a:solidFill>
                  <a:srgbClr val="006600"/>
                </a:solidFill>
              </a:rPr>
              <a:t>, ми </a:t>
            </a:r>
            <a:r>
              <a:rPr lang="ru-RU" sz="2400" dirty="0" err="1" smtClean="0">
                <a:solidFill>
                  <a:srgbClr val="006600"/>
                </a:solidFill>
              </a:rPr>
              <a:t>і</a:t>
            </a:r>
            <a:r>
              <a:rPr lang="ru-RU" sz="2400" dirty="0" smtClean="0">
                <a:solidFill>
                  <a:srgbClr val="006600"/>
                </a:solidFill>
              </a:rPr>
              <a:t>, </a:t>
            </a:r>
            <a:r>
              <a:rPr lang="ru-RU" sz="2400" dirty="0" err="1" smtClean="0">
                <a:solidFill>
                  <a:srgbClr val="006600"/>
                </a:solidFill>
              </a:rPr>
              <a:t>справді</a:t>
            </a:r>
            <a:r>
              <a:rPr lang="ru-RU" sz="2400" dirty="0" smtClean="0">
                <a:solidFill>
                  <a:srgbClr val="006600"/>
                </a:solidFill>
              </a:rPr>
              <a:t>, </a:t>
            </a:r>
            <a:r>
              <a:rPr lang="ru-RU" sz="2400" dirty="0" err="1" smtClean="0">
                <a:solidFill>
                  <a:srgbClr val="006600"/>
                </a:solidFill>
              </a:rPr>
              <a:t>граємо</a:t>
            </a:r>
            <a:r>
              <a:rPr lang="ru-RU" sz="2400" dirty="0" smtClean="0">
                <a:solidFill>
                  <a:srgbClr val="006600"/>
                </a:solidFill>
              </a:rPr>
              <a:t> в </a:t>
            </a:r>
            <a:r>
              <a:rPr lang="ru-RU" sz="2400" dirty="0" err="1" smtClean="0">
                <a:solidFill>
                  <a:srgbClr val="006600"/>
                </a:solidFill>
              </a:rPr>
              <a:t>гру</a:t>
            </a:r>
            <a:r>
              <a:rPr lang="ru-RU" sz="2400" dirty="0" smtClean="0">
                <a:solidFill>
                  <a:srgbClr val="006600"/>
                </a:solidFill>
              </a:rPr>
              <a:t>, </a:t>
            </a:r>
            <a:r>
              <a:rPr lang="ru-RU" sz="2400" dirty="0" err="1" smtClean="0">
                <a:solidFill>
                  <a:srgbClr val="006600"/>
                </a:solidFill>
              </a:rPr>
              <a:t>в</a:t>
            </a:r>
            <a:r>
              <a:rPr lang="ru-RU" sz="2400" dirty="0" smtClean="0">
                <a:solidFill>
                  <a:srgbClr val="006600"/>
                </a:solidFill>
              </a:rPr>
              <a:t> </a:t>
            </a:r>
            <a:r>
              <a:rPr lang="ru-RU" sz="2400" dirty="0" err="1" smtClean="0">
                <a:solidFill>
                  <a:srgbClr val="006600"/>
                </a:solidFill>
              </a:rPr>
              <a:t>якій</a:t>
            </a:r>
            <a:r>
              <a:rPr lang="ru-RU" sz="2400" dirty="0" smtClean="0">
                <a:solidFill>
                  <a:srgbClr val="006600"/>
                </a:solidFill>
              </a:rPr>
              <a:t> </a:t>
            </a:r>
            <a:r>
              <a:rPr lang="ru-RU" sz="2400" dirty="0" err="1" smtClean="0">
                <a:solidFill>
                  <a:srgbClr val="006600"/>
                </a:solidFill>
              </a:rPr>
              <a:t>обов'язково</a:t>
            </a:r>
            <a:r>
              <a:rPr lang="ru-RU" sz="2400" dirty="0" smtClean="0">
                <a:solidFill>
                  <a:srgbClr val="006600"/>
                </a:solidFill>
              </a:rPr>
              <a:t> </a:t>
            </a:r>
            <a:r>
              <a:rPr lang="ru-RU" sz="2400" dirty="0" err="1" smtClean="0">
                <a:solidFill>
                  <a:srgbClr val="006600"/>
                </a:solidFill>
              </a:rPr>
              <a:t>є</a:t>
            </a:r>
            <a:r>
              <a:rPr lang="ru-RU" sz="2400" dirty="0" smtClean="0">
                <a:solidFill>
                  <a:srgbClr val="006600"/>
                </a:solidFill>
              </a:rPr>
              <a:t> </a:t>
            </a:r>
            <a:r>
              <a:rPr lang="ru-RU" sz="2400" dirty="0" err="1" smtClean="0">
                <a:solidFill>
                  <a:srgbClr val="006600"/>
                </a:solidFill>
              </a:rPr>
              <a:t>свої</a:t>
            </a:r>
            <a:r>
              <a:rPr lang="ru-RU" sz="2400" dirty="0" smtClean="0">
                <a:solidFill>
                  <a:srgbClr val="006600"/>
                </a:solidFill>
              </a:rPr>
              <a:t> правила. У </a:t>
            </a:r>
            <a:r>
              <a:rPr lang="ru-RU" sz="2400" dirty="0" err="1" smtClean="0">
                <a:solidFill>
                  <a:srgbClr val="006600"/>
                </a:solidFill>
              </a:rPr>
              <a:t>ній</a:t>
            </a:r>
            <a:r>
              <a:rPr lang="ru-RU" sz="2400" dirty="0" smtClean="0">
                <a:solidFill>
                  <a:srgbClr val="006600"/>
                </a:solidFill>
              </a:rPr>
              <a:t> </a:t>
            </a:r>
            <a:r>
              <a:rPr lang="ru-RU" sz="2400" dirty="0" err="1" smtClean="0">
                <a:solidFill>
                  <a:srgbClr val="006600"/>
                </a:solidFill>
              </a:rPr>
              <a:t>є</a:t>
            </a:r>
            <a:r>
              <a:rPr lang="ru-RU" sz="2400" dirty="0" smtClean="0">
                <a:solidFill>
                  <a:srgbClr val="006600"/>
                </a:solidFill>
              </a:rPr>
              <a:t> </a:t>
            </a:r>
            <a:r>
              <a:rPr lang="ru-RU" sz="2400" dirty="0" err="1" smtClean="0">
                <a:solidFill>
                  <a:srgbClr val="006600"/>
                </a:solidFill>
              </a:rPr>
              <a:t>обов'язки</a:t>
            </a:r>
            <a:r>
              <a:rPr lang="ru-RU" sz="2400" dirty="0" smtClean="0">
                <a:solidFill>
                  <a:srgbClr val="006600"/>
                </a:solidFill>
              </a:rPr>
              <a:t> </a:t>
            </a:r>
            <a:r>
              <a:rPr lang="ru-RU" sz="2400" dirty="0" err="1" smtClean="0">
                <a:solidFill>
                  <a:srgbClr val="006600"/>
                </a:solidFill>
              </a:rPr>
              <a:t>і</a:t>
            </a:r>
            <a:r>
              <a:rPr lang="ru-RU" sz="2400" dirty="0" smtClean="0">
                <a:solidFill>
                  <a:srgbClr val="006600"/>
                </a:solidFill>
              </a:rPr>
              <a:t> </a:t>
            </a:r>
            <a:r>
              <a:rPr lang="ru-RU" sz="2400" dirty="0" err="1" smtClean="0">
                <a:solidFill>
                  <a:srgbClr val="006600"/>
                </a:solidFill>
              </a:rPr>
              <a:t>вимоги</a:t>
            </a:r>
            <a:r>
              <a:rPr lang="ru-RU" sz="2400" dirty="0" smtClean="0">
                <a:solidFill>
                  <a:srgbClr val="006600"/>
                </a:solidFill>
              </a:rPr>
              <a:t>, </a:t>
            </a:r>
            <a:r>
              <a:rPr lang="ru-RU" sz="2400" dirty="0" err="1" smtClean="0">
                <a:solidFill>
                  <a:srgbClr val="006600"/>
                </a:solidFill>
              </a:rPr>
              <a:t>навички</a:t>
            </a:r>
            <a:r>
              <a:rPr lang="ru-RU" sz="2400" dirty="0" smtClean="0">
                <a:solidFill>
                  <a:srgbClr val="006600"/>
                </a:solidFill>
              </a:rPr>
              <a:t> </a:t>
            </a:r>
            <a:r>
              <a:rPr lang="ru-RU" sz="2400" dirty="0" err="1" smtClean="0">
                <a:solidFill>
                  <a:srgbClr val="006600"/>
                </a:solidFill>
              </a:rPr>
              <a:t>і</a:t>
            </a:r>
            <a:r>
              <a:rPr lang="ru-RU" sz="2400" dirty="0" smtClean="0">
                <a:solidFill>
                  <a:srgbClr val="006600"/>
                </a:solidFill>
              </a:rPr>
              <a:t> </a:t>
            </a:r>
            <a:r>
              <a:rPr lang="ru-RU" sz="2400" dirty="0" err="1" smtClean="0">
                <a:solidFill>
                  <a:srgbClr val="006600"/>
                </a:solidFill>
              </a:rPr>
              <a:t>якості</a:t>
            </a:r>
            <a:r>
              <a:rPr lang="ru-RU" sz="2400" dirty="0" smtClean="0">
                <a:solidFill>
                  <a:srgbClr val="006600"/>
                </a:solidFill>
              </a:rPr>
              <a:t>. Ми </a:t>
            </a:r>
            <a:r>
              <a:rPr lang="ru-RU" sz="2400" dirty="0" err="1" smtClean="0">
                <a:solidFill>
                  <a:srgbClr val="006600"/>
                </a:solidFill>
              </a:rPr>
              <a:t>шукаємо</a:t>
            </a:r>
            <a:r>
              <a:rPr lang="ru-RU" sz="2400" dirty="0" smtClean="0">
                <a:solidFill>
                  <a:srgbClr val="006600"/>
                </a:solidFill>
              </a:rPr>
              <a:t> себе все </a:t>
            </a:r>
            <a:r>
              <a:rPr lang="ru-RU" sz="2400" dirty="0" err="1" smtClean="0">
                <a:solidFill>
                  <a:srgbClr val="006600"/>
                </a:solidFill>
              </a:rPr>
              <a:t>життя</a:t>
            </a:r>
            <a:r>
              <a:rPr lang="ru-RU" sz="2400" dirty="0" smtClean="0">
                <a:solidFill>
                  <a:srgbClr val="006600"/>
                </a:solidFill>
              </a:rPr>
              <a:t>, </a:t>
            </a:r>
            <a:r>
              <a:rPr lang="ru-RU" sz="2400" dirty="0" err="1" smtClean="0">
                <a:solidFill>
                  <a:srgbClr val="006600"/>
                </a:solidFill>
              </a:rPr>
              <a:t>прагнемо</a:t>
            </a:r>
            <a:r>
              <a:rPr lang="ru-RU" sz="2400" dirty="0" smtClean="0">
                <a:solidFill>
                  <a:srgbClr val="006600"/>
                </a:solidFill>
              </a:rPr>
              <a:t> </a:t>
            </a:r>
            <a:r>
              <a:rPr lang="ru-RU" sz="2400" dirty="0" err="1" smtClean="0">
                <a:solidFill>
                  <a:srgbClr val="006600"/>
                </a:solidFill>
              </a:rPr>
              <a:t>свободи</a:t>
            </a:r>
            <a:r>
              <a:rPr lang="ru-RU" sz="2400" dirty="0" smtClean="0">
                <a:solidFill>
                  <a:srgbClr val="006600"/>
                </a:solidFill>
              </a:rPr>
              <a:t>, </a:t>
            </a:r>
            <a:r>
              <a:rPr lang="ru-RU" sz="2400" dirty="0" err="1" smtClean="0">
                <a:solidFill>
                  <a:srgbClr val="006600"/>
                </a:solidFill>
              </a:rPr>
              <a:t>але</a:t>
            </a:r>
            <a:r>
              <a:rPr lang="ru-RU" sz="2400" dirty="0" smtClean="0">
                <a:solidFill>
                  <a:srgbClr val="006600"/>
                </a:solidFill>
              </a:rPr>
              <a:t> </a:t>
            </a:r>
            <a:r>
              <a:rPr lang="ru-RU" sz="2400" dirty="0" err="1" smtClean="0">
                <a:solidFill>
                  <a:srgbClr val="006600"/>
                </a:solidFill>
              </a:rPr>
              <a:t>знаходимо</a:t>
            </a:r>
            <a:r>
              <a:rPr lang="ru-RU" sz="2400" dirty="0" smtClean="0">
                <a:solidFill>
                  <a:srgbClr val="006600"/>
                </a:solidFill>
              </a:rPr>
              <a:t> себе </a:t>
            </a:r>
            <a:r>
              <a:rPr lang="ru-RU" sz="2400" dirty="0" err="1" smtClean="0">
                <a:solidFill>
                  <a:srgbClr val="006600"/>
                </a:solidFill>
              </a:rPr>
              <a:t>тільки</a:t>
            </a:r>
            <a:r>
              <a:rPr lang="ru-RU" sz="2400" dirty="0" smtClean="0">
                <a:solidFill>
                  <a:srgbClr val="006600"/>
                </a:solidFill>
              </a:rPr>
              <a:t> в </a:t>
            </a:r>
            <a:r>
              <a:rPr lang="ru-RU" sz="2400" dirty="0" err="1" smtClean="0">
                <a:solidFill>
                  <a:srgbClr val="006600"/>
                </a:solidFill>
              </a:rPr>
              <a:t>грі</a:t>
            </a:r>
            <a:r>
              <a:rPr lang="ru-RU" sz="2400" dirty="0" smtClean="0">
                <a:solidFill>
                  <a:srgbClr val="006600"/>
                </a:solidFill>
              </a:rPr>
              <a:t>, </a:t>
            </a:r>
            <a:r>
              <a:rPr lang="ru-RU" sz="2400" dirty="0" err="1" smtClean="0">
                <a:solidFill>
                  <a:srgbClr val="006600"/>
                </a:solidFill>
              </a:rPr>
              <a:t>в</a:t>
            </a:r>
            <a:r>
              <a:rPr lang="ru-RU" sz="2400" dirty="0" smtClean="0">
                <a:solidFill>
                  <a:srgbClr val="006600"/>
                </a:solidFill>
              </a:rPr>
              <a:t> </a:t>
            </a:r>
            <a:r>
              <a:rPr lang="ru-RU" sz="2400" dirty="0" err="1" smtClean="0">
                <a:solidFill>
                  <a:srgbClr val="006600"/>
                </a:solidFill>
              </a:rPr>
              <a:t>ролі</a:t>
            </a:r>
            <a:r>
              <a:rPr lang="ru-RU" sz="2400" dirty="0" smtClean="0">
                <a:solidFill>
                  <a:srgbClr val="006600"/>
                </a:solidFill>
              </a:rPr>
              <a:t>, </a:t>
            </a:r>
            <a:r>
              <a:rPr lang="ru-RU" sz="2400" dirty="0" err="1" smtClean="0">
                <a:solidFill>
                  <a:srgbClr val="006600"/>
                </a:solidFill>
              </a:rPr>
              <a:t>театрі</a:t>
            </a:r>
            <a:r>
              <a:rPr lang="ru-RU" sz="2400" dirty="0" smtClean="0">
                <a:solidFill>
                  <a:srgbClr val="006600"/>
                </a:solidFill>
              </a:rPr>
              <a:t>. Ми </a:t>
            </a:r>
            <a:r>
              <a:rPr lang="ru-RU" sz="2400" dirty="0" err="1" smtClean="0">
                <a:solidFill>
                  <a:srgbClr val="006600"/>
                </a:solidFill>
              </a:rPr>
              <a:t>вчимося</a:t>
            </a:r>
            <a:r>
              <a:rPr lang="ru-RU" sz="2400" dirty="0" smtClean="0">
                <a:solidFill>
                  <a:srgbClr val="006600"/>
                </a:solidFill>
              </a:rPr>
              <a:t>, </a:t>
            </a:r>
            <a:r>
              <a:rPr lang="ru-RU" sz="2400" dirty="0" err="1" smtClean="0">
                <a:solidFill>
                  <a:srgbClr val="006600"/>
                </a:solidFill>
              </a:rPr>
              <a:t>створюємо</a:t>
            </a:r>
            <a:r>
              <a:rPr lang="ru-RU" sz="2400" dirty="0" smtClean="0">
                <a:solidFill>
                  <a:srgbClr val="006600"/>
                </a:solidFill>
              </a:rPr>
              <a:t> </a:t>
            </a:r>
            <a:r>
              <a:rPr lang="ru-RU" sz="2400" dirty="0" err="1" smtClean="0">
                <a:solidFill>
                  <a:srgbClr val="006600"/>
                </a:solidFill>
              </a:rPr>
              <a:t>сім'ю</a:t>
            </a:r>
            <a:r>
              <a:rPr lang="ru-RU" sz="2400" dirty="0" smtClean="0">
                <a:solidFill>
                  <a:srgbClr val="006600"/>
                </a:solidFill>
              </a:rPr>
              <a:t>, </a:t>
            </a:r>
            <a:r>
              <a:rPr lang="ru-RU" sz="2400" dirty="0" err="1" smtClean="0">
                <a:solidFill>
                  <a:srgbClr val="006600"/>
                </a:solidFill>
              </a:rPr>
              <a:t>працюємо</a:t>
            </a:r>
            <a:r>
              <a:rPr lang="ru-RU" sz="2400" dirty="0" smtClean="0">
                <a:solidFill>
                  <a:srgbClr val="006600"/>
                </a:solidFill>
              </a:rPr>
              <a:t>. За </a:t>
            </a:r>
            <a:r>
              <a:rPr lang="ru-RU" sz="2400" dirty="0" err="1" smtClean="0">
                <a:solidFill>
                  <a:srgbClr val="006600"/>
                </a:solidFill>
              </a:rPr>
              <a:t>життя</a:t>
            </a:r>
            <a:r>
              <a:rPr lang="ru-RU" sz="2400" dirty="0" smtClean="0">
                <a:solidFill>
                  <a:srgbClr val="006600"/>
                </a:solidFill>
              </a:rPr>
              <a:t> </a:t>
            </a:r>
            <a:r>
              <a:rPr lang="ru-RU" sz="2400" dirty="0" err="1" smtClean="0">
                <a:solidFill>
                  <a:srgbClr val="006600"/>
                </a:solidFill>
              </a:rPr>
              <a:t>приміряємо</a:t>
            </a:r>
            <a:r>
              <a:rPr lang="ru-RU" sz="2400" dirty="0" smtClean="0">
                <a:solidFill>
                  <a:srgbClr val="006600"/>
                </a:solidFill>
              </a:rPr>
              <a:t> на себе </a:t>
            </a:r>
            <a:r>
              <a:rPr lang="ru-RU" sz="2400" dirty="0" err="1" smtClean="0">
                <a:solidFill>
                  <a:srgbClr val="006600"/>
                </a:solidFill>
              </a:rPr>
              <a:t>тисячі</a:t>
            </a:r>
            <a:r>
              <a:rPr lang="ru-RU" sz="2400" dirty="0" smtClean="0">
                <a:solidFill>
                  <a:srgbClr val="006600"/>
                </a:solidFill>
              </a:rPr>
              <a:t> </a:t>
            </a:r>
            <a:r>
              <a:rPr lang="ru-RU" sz="2400" dirty="0" err="1" smtClean="0">
                <a:solidFill>
                  <a:srgbClr val="006600"/>
                </a:solidFill>
              </a:rPr>
              <a:t>образів</a:t>
            </a:r>
            <a:r>
              <a:rPr lang="ru-RU" sz="2400" dirty="0" smtClean="0">
                <a:solidFill>
                  <a:srgbClr val="006600"/>
                </a:solidFill>
              </a:rPr>
              <a:t>.</a:t>
            </a:r>
            <a:endParaRPr lang="ru-RU" sz="2400" dirty="0">
              <a:solidFill>
                <a:srgbClr val="006600"/>
              </a:solidFill>
            </a:endParaRPr>
          </a:p>
        </p:txBody>
      </p:sp>
      <p:pic>
        <p:nvPicPr>
          <p:cNvPr id="2050" name="Picture 2"/>
          <p:cNvPicPr>
            <a:picLocks noChangeAspect="1" noChangeArrowheads="1"/>
          </p:cNvPicPr>
          <p:nvPr/>
        </p:nvPicPr>
        <p:blipFill>
          <a:blip r:embed="rId2"/>
          <a:srcRect/>
          <a:stretch>
            <a:fillRect/>
          </a:stretch>
        </p:blipFill>
        <p:spPr bwMode="auto">
          <a:xfrm>
            <a:off x="1500166" y="3214686"/>
            <a:ext cx="6789737" cy="3411537"/>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86874" cy="3600986"/>
          </a:xfrm>
          <a:prstGeom prst="rect">
            <a:avLst/>
          </a:prstGeom>
        </p:spPr>
        <p:txBody>
          <a:bodyPr wrap="square">
            <a:spAutoFit/>
          </a:bodyPr>
          <a:lstStyle/>
          <a:p>
            <a:pPr algn="just"/>
            <a:r>
              <a:rPr lang="ru-RU" sz="2400" b="1" dirty="0" smtClean="0">
                <a:solidFill>
                  <a:srgbClr val="006600"/>
                </a:solidFill>
              </a:rPr>
              <a:t>	</a:t>
            </a:r>
            <a:r>
              <a:rPr lang="ru-RU" sz="2400" b="1" dirty="0" err="1" smtClean="0">
                <a:solidFill>
                  <a:srgbClr val="006600"/>
                </a:solidFill>
              </a:rPr>
              <a:t>Тож</a:t>
            </a:r>
            <a:r>
              <a:rPr lang="ru-RU" sz="2400" b="1" dirty="0" smtClean="0">
                <a:solidFill>
                  <a:srgbClr val="006600"/>
                </a:solidFill>
              </a:rPr>
              <a:t> </a:t>
            </a:r>
            <a:r>
              <a:rPr lang="ru-RU" sz="2400" b="1" dirty="0" err="1" smtClean="0">
                <a:solidFill>
                  <a:srgbClr val="006600"/>
                </a:solidFill>
              </a:rPr>
              <a:t>життя</a:t>
            </a:r>
            <a:r>
              <a:rPr lang="ru-RU" sz="2400" b="1" dirty="0" smtClean="0">
                <a:solidFill>
                  <a:srgbClr val="006600"/>
                </a:solidFill>
              </a:rPr>
              <a:t> - </a:t>
            </a:r>
            <a:r>
              <a:rPr lang="ru-RU" sz="2400" b="1" dirty="0" err="1" smtClean="0">
                <a:solidFill>
                  <a:srgbClr val="006600"/>
                </a:solidFill>
              </a:rPr>
              <a:t>це</a:t>
            </a:r>
            <a:r>
              <a:rPr lang="ru-RU" sz="2400" b="1" dirty="0" smtClean="0">
                <a:solidFill>
                  <a:srgbClr val="006600"/>
                </a:solidFill>
              </a:rPr>
              <a:t> </a:t>
            </a:r>
            <a:r>
              <a:rPr lang="ru-RU" sz="2400" b="1" dirty="0" err="1" smtClean="0">
                <a:solidFill>
                  <a:srgbClr val="006600"/>
                </a:solidFill>
              </a:rPr>
              <a:t>гра</a:t>
            </a:r>
            <a:r>
              <a:rPr lang="ru-RU" sz="2400" dirty="0" smtClean="0">
                <a:solidFill>
                  <a:srgbClr val="006600"/>
                </a:solidFill>
              </a:rPr>
              <a:t> </a:t>
            </a:r>
            <a:r>
              <a:rPr lang="ru-RU" sz="2400" b="1" dirty="0" err="1" smtClean="0">
                <a:solidFill>
                  <a:srgbClr val="006600"/>
                </a:solidFill>
              </a:rPr>
              <a:t>і</a:t>
            </a:r>
            <a:r>
              <a:rPr lang="ru-RU" sz="2400" b="1" dirty="0" smtClean="0">
                <a:solidFill>
                  <a:srgbClr val="006600"/>
                </a:solidFill>
              </a:rPr>
              <a:t> </a:t>
            </a:r>
            <a:r>
              <a:rPr lang="ru-RU" sz="2400" b="1" dirty="0" err="1" smtClean="0">
                <a:solidFill>
                  <a:srgbClr val="006600"/>
                </a:solidFill>
              </a:rPr>
              <a:t>важливо</a:t>
            </a:r>
            <a:r>
              <a:rPr lang="ru-RU" sz="2400" b="1" dirty="0" smtClean="0">
                <a:solidFill>
                  <a:srgbClr val="006600"/>
                </a:solidFill>
              </a:rPr>
              <a:t> знати, </a:t>
            </a:r>
            <a:r>
              <a:rPr lang="ru-RU" sz="2400" b="1" dirty="0" err="1" smtClean="0">
                <a:solidFill>
                  <a:srgbClr val="006600"/>
                </a:solidFill>
              </a:rPr>
              <a:t>що</a:t>
            </a:r>
            <a:r>
              <a:rPr lang="ru-RU" sz="2400" b="1" dirty="0" smtClean="0">
                <a:solidFill>
                  <a:srgbClr val="006600"/>
                </a:solidFill>
              </a:rPr>
              <a:t> ми </a:t>
            </a:r>
            <a:r>
              <a:rPr lang="ru-RU" sz="2400" b="1" dirty="0" err="1" smtClean="0">
                <a:solidFill>
                  <a:srgbClr val="006600"/>
                </a:solidFill>
              </a:rPr>
              <a:t>граємо</a:t>
            </a:r>
            <a:r>
              <a:rPr lang="ru-RU" sz="2400" b="1" dirty="0" smtClean="0">
                <a:solidFill>
                  <a:srgbClr val="006600"/>
                </a:solidFill>
              </a:rPr>
              <a:t> в свою </a:t>
            </a:r>
            <a:r>
              <a:rPr lang="ru-RU" sz="2400" b="1" dirty="0" err="1" smtClean="0">
                <a:solidFill>
                  <a:srgbClr val="006600"/>
                </a:solidFill>
              </a:rPr>
              <a:t>гру</a:t>
            </a:r>
            <a:r>
              <a:rPr lang="ru-RU" sz="2400" b="1" dirty="0" smtClean="0">
                <a:solidFill>
                  <a:srgbClr val="006600"/>
                </a:solidFill>
              </a:rPr>
              <a:t>, а </a:t>
            </a:r>
            <a:r>
              <a:rPr lang="ru-RU" sz="2400" b="1" dirty="0" err="1" smtClean="0">
                <a:solidFill>
                  <a:srgbClr val="006600"/>
                </a:solidFill>
              </a:rPr>
              <a:t>перемога</a:t>
            </a:r>
            <a:r>
              <a:rPr lang="ru-RU" sz="2400" b="1" dirty="0" smtClean="0">
                <a:solidFill>
                  <a:srgbClr val="006600"/>
                </a:solidFill>
              </a:rPr>
              <a:t> </a:t>
            </a:r>
            <a:r>
              <a:rPr lang="ru-RU" sz="2400" b="1" dirty="0" err="1" smtClean="0">
                <a:solidFill>
                  <a:srgbClr val="006600"/>
                </a:solidFill>
              </a:rPr>
              <a:t>або</a:t>
            </a:r>
            <a:r>
              <a:rPr lang="ru-RU" sz="2400" b="1" dirty="0" smtClean="0">
                <a:solidFill>
                  <a:srgbClr val="006600"/>
                </a:solidFill>
              </a:rPr>
              <a:t> </a:t>
            </a:r>
            <a:r>
              <a:rPr lang="ru-RU" sz="2400" b="1" dirty="0" err="1" smtClean="0">
                <a:solidFill>
                  <a:srgbClr val="006600"/>
                </a:solidFill>
              </a:rPr>
              <a:t>втрата</a:t>
            </a:r>
            <a:r>
              <a:rPr lang="ru-RU" sz="2400" b="1" dirty="0" smtClean="0">
                <a:solidFill>
                  <a:srgbClr val="006600"/>
                </a:solidFill>
              </a:rPr>
              <a:t> </a:t>
            </a:r>
            <a:r>
              <a:rPr lang="ru-RU" sz="2400" b="1" dirty="0" err="1" smtClean="0">
                <a:solidFill>
                  <a:srgbClr val="006600"/>
                </a:solidFill>
              </a:rPr>
              <a:t>залежить</a:t>
            </a:r>
            <a:r>
              <a:rPr lang="ru-RU" sz="2400" b="1" dirty="0" smtClean="0">
                <a:solidFill>
                  <a:srgbClr val="006600"/>
                </a:solidFill>
              </a:rPr>
              <a:t> </a:t>
            </a:r>
            <a:r>
              <a:rPr lang="ru-RU" sz="2400" b="1" dirty="0" err="1" smtClean="0">
                <a:solidFill>
                  <a:srgbClr val="006600"/>
                </a:solidFill>
              </a:rPr>
              <a:t>від</a:t>
            </a:r>
            <a:r>
              <a:rPr lang="ru-RU" sz="2400" b="1" dirty="0" smtClean="0">
                <a:solidFill>
                  <a:srgbClr val="006600"/>
                </a:solidFill>
              </a:rPr>
              <a:t> нас</a:t>
            </a:r>
            <a:r>
              <a:rPr lang="ru-RU" sz="2400" dirty="0" smtClean="0">
                <a:solidFill>
                  <a:srgbClr val="006600"/>
                </a:solidFill>
              </a:rPr>
              <a:t>. І </a:t>
            </a:r>
            <a:r>
              <a:rPr lang="ru-RU" sz="2400" dirty="0" err="1" smtClean="0">
                <a:solidFill>
                  <a:srgbClr val="006600"/>
                </a:solidFill>
              </a:rPr>
              <a:t>якщо</a:t>
            </a:r>
            <a:r>
              <a:rPr lang="ru-RU" sz="2400" dirty="0" smtClean="0">
                <a:solidFill>
                  <a:srgbClr val="006600"/>
                </a:solidFill>
              </a:rPr>
              <a:t> ми не </a:t>
            </a:r>
            <a:r>
              <a:rPr lang="ru-RU" sz="2400" dirty="0" err="1" smtClean="0">
                <a:solidFill>
                  <a:srgbClr val="006600"/>
                </a:solidFill>
              </a:rPr>
              <a:t>візьмемо</a:t>
            </a:r>
            <a:r>
              <a:rPr lang="ru-RU" sz="2400" dirty="0" smtClean="0">
                <a:solidFill>
                  <a:srgbClr val="006600"/>
                </a:solidFill>
              </a:rPr>
              <a:t> </a:t>
            </a:r>
            <a:r>
              <a:rPr lang="ru-RU" sz="2400" dirty="0" err="1" smtClean="0">
                <a:solidFill>
                  <a:srgbClr val="006600"/>
                </a:solidFill>
              </a:rPr>
              <a:t>гру-життя</a:t>
            </a:r>
            <a:r>
              <a:rPr lang="ru-RU" sz="2400" dirty="0" smtClean="0">
                <a:solidFill>
                  <a:srgbClr val="006600"/>
                </a:solidFill>
              </a:rPr>
              <a:t>  </a:t>
            </a:r>
            <a:r>
              <a:rPr lang="ru-RU" sz="2400" dirty="0" err="1" smtClean="0">
                <a:solidFill>
                  <a:srgbClr val="006600"/>
                </a:solidFill>
              </a:rPr>
              <a:t>під</a:t>
            </a:r>
            <a:r>
              <a:rPr lang="ru-RU" sz="2400" dirty="0" smtClean="0">
                <a:solidFill>
                  <a:srgbClr val="006600"/>
                </a:solidFill>
              </a:rPr>
              <a:t> </a:t>
            </a:r>
            <a:r>
              <a:rPr lang="ru-RU" sz="2400" dirty="0" err="1" smtClean="0">
                <a:solidFill>
                  <a:srgbClr val="006600"/>
                </a:solidFill>
              </a:rPr>
              <a:t>свій</a:t>
            </a:r>
            <a:r>
              <a:rPr lang="ru-RU" sz="2400" dirty="0" smtClean="0">
                <a:solidFill>
                  <a:srgbClr val="006600"/>
                </a:solidFill>
              </a:rPr>
              <a:t> контроль, то </a:t>
            </a:r>
            <a:r>
              <a:rPr lang="ru-RU" sz="2400" dirty="0" err="1" smtClean="0">
                <a:solidFill>
                  <a:srgbClr val="006600"/>
                </a:solidFill>
              </a:rPr>
              <a:t>хтось</a:t>
            </a:r>
            <a:r>
              <a:rPr lang="ru-RU" sz="2400" dirty="0" smtClean="0">
                <a:solidFill>
                  <a:srgbClr val="006600"/>
                </a:solidFill>
              </a:rPr>
              <a:t> </a:t>
            </a:r>
            <a:r>
              <a:rPr lang="ru-RU" sz="2400" dirty="0" err="1" smtClean="0">
                <a:solidFill>
                  <a:srgbClr val="006600"/>
                </a:solidFill>
              </a:rPr>
              <a:t>зробить</a:t>
            </a:r>
            <a:r>
              <a:rPr lang="ru-RU" sz="2400" dirty="0" smtClean="0">
                <a:solidFill>
                  <a:srgbClr val="006600"/>
                </a:solidFill>
              </a:rPr>
              <a:t> </a:t>
            </a:r>
            <a:r>
              <a:rPr lang="ru-RU" sz="2400" dirty="0" err="1" smtClean="0">
                <a:solidFill>
                  <a:srgbClr val="006600"/>
                </a:solidFill>
              </a:rPr>
              <a:t>це</a:t>
            </a:r>
            <a:r>
              <a:rPr lang="ru-RU" sz="2400" dirty="0" smtClean="0">
                <a:solidFill>
                  <a:srgbClr val="006600"/>
                </a:solidFill>
              </a:rPr>
              <a:t> за вас </a:t>
            </a:r>
            <a:r>
              <a:rPr lang="ru-RU" sz="2400" dirty="0" err="1" smtClean="0">
                <a:solidFill>
                  <a:srgbClr val="006600"/>
                </a:solidFill>
              </a:rPr>
              <a:t>і</a:t>
            </a:r>
            <a:r>
              <a:rPr lang="ru-RU" sz="2400" dirty="0" smtClean="0">
                <a:solidFill>
                  <a:srgbClr val="006600"/>
                </a:solidFill>
              </a:rPr>
              <a:t> </a:t>
            </a:r>
            <a:r>
              <a:rPr lang="ru-RU" sz="2400" dirty="0" err="1" smtClean="0">
                <a:solidFill>
                  <a:srgbClr val="006600"/>
                </a:solidFill>
              </a:rPr>
              <a:t>підштовхне</a:t>
            </a:r>
            <a:r>
              <a:rPr lang="ru-RU" sz="2400" dirty="0" smtClean="0">
                <a:solidFill>
                  <a:srgbClr val="006600"/>
                </a:solidFill>
              </a:rPr>
              <a:t> </a:t>
            </a:r>
            <a:r>
              <a:rPr lang="ru-RU" sz="2400" dirty="0" err="1" smtClean="0">
                <a:solidFill>
                  <a:srgbClr val="006600"/>
                </a:solidFill>
              </a:rPr>
              <a:t>вас</a:t>
            </a:r>
            <a:r>
              <a:rPr lang="ru-RU" sz="2400" dirty="0" smtClean="0">
                <a:solidFill>
                  <a:srgbClr val="006600"/>
                </a:solidFill>
              </a:rPr>
              <a:t> до </a:t>
            </a:r>
            <a:r>
              <a:rPr lang="ru-RU" sz="2400" dirty="0" err="1" smtClean="0">
                <a:solidFill>
                  <a:srgbClr val="006600"/>
                </a:solidFill>
              </a:rPr>
              <a:t>гри</a:t>
            </a:r>
            <a:r>
              <a:rPr lang="ru-RU" sz="2400" dirty="0" smtClean="0">
                <a:solidFill>
                  <a:srgbClr val="006600"/>
                </a:solidFill>
              </a:rPr>
              <a:t>, за </a:t>
            </a:r>
            <a:r>
              <a:rPr lang="ru-RU" sz="2400" dirty="0" err="1" smtClean="0">
                <a:solidFill>
                  <a:srgbClr val="006600"/>
                </a:solidFill>
              </a:rPr>
              <a:t>своїми</a:t>
            </a:r>
            <a:r>
              <a:rPr lang="ru-RU" sz="2400" dirty="0" smtClean="0">
                <a:solidFill>
                  <a:srgbClr val="006600"/>
                </a:solidFill>
              </a:rPr>
              <a:t> правилами.</a:t>
            </a:r>
          </a:p>
          <a:p>
            <a:pPr algn="just"/>
            <a:r>
              <a:rPr lang="ru-RU" sz="2400" b="1" dirty="0" smtClean="0">
                <a:solidFill>
                  <a:srgbClr val="006600"/>
                </a:solidFill>
              </a:rPr>
              <a:t>	У </a:t>
            </a:r>
            <a:r>
              <a:rPr lang="ru-RU" sz="2400" b="1" dirty="0" err="1" smtClean="0">
                <a:solidFill>
                  <a:srgbClr val="006600"/>
                </a:solidFill>
              </a:rPr>
              <a:t>кожній</a:t>
            </a:r>
            <a:r>
              <a:rPr lang="ru-RU" sz="2400" b="1" dirty="0" smtClean="0">
                <a:solidFill>
                  <a:srgbClr val="006600"/>
                </a:solidFill>
              </a:rPr>
              <a:t> </a:t>
            </a:r>
            <a:r>
              <a:rPr lang="ru-RU" sz="2400" b="1" dirty="0" err="1" smtClean="0">
                <a:solidFill>
                  <a:srgbClr val="006600"/>
                </a:solidFill>
              </a:rPr>
              <a:t>грі</a:t>
            </a:r>
            <a:r>
              <a:rPr lang="ru-RU" sz="2400" b="1" dirty="0" smtClean="0">
                <a:solidFill>
                  <a:srgbClr val="006600"/>
                </a:solidFill>
              </a:rPr>
              <a:t>, як </a:t>
            </a:r>
            <a:r>
              <a:rPr lang="ru-RU" sz="2400" b="1" dirty="0" err="1" smtClean="0">
                <a:solidFill>
                  <a:srgbClr val="006600"/>
                </a:solidFill>
              </a:rPr>
              <a:t>і</a:t>
            </a:r>
            <a:r>
              <a:rPr lang="ru-RU" sz="2400" b="1" dirty="0" smtClean="0">
                <a:solidFill>
                  <a:srgbClr val="006600"/>
                </a:solidFill>
              </a:rPr>
              <a:t> в </a:t>
            </a:r>
            <a:r>
              <a:rPr lang="ru-RU" sz="2400" b="1" dirty="0" err="1" smtClean="0">
                <a:solidFill>
                  <a:srgbClr val="006600"/>
                </a:solidFill>
              </a:rPr>
              <a:t>житті</a:t>
            </a:r>
            <a:r>
              <a:rPr lang="ru-RU" sz="2400" b="1" dirty="0" smtClean="0">
                <a:solidFill>
                  <a:srgbClr val="006600"/>
                </a:solidFill>
              </a:rPr>
              <a:t>, ми </a:t>
            </a:r>
            <a:r>
              <a:rPr lang="ru-RU" sz="2400" b="1" dirty="0" err="1" smtClean="0">
                <a:solidFill>
                  <a:srgbClr val="006600"/>
                </a:solidFill>
              </a:rPr>
              <a:t>переслідуємо</a:t>
            </a:r>
            <a:r>
              <a:rPr lang="ru-RU" sz="2400" b="1" dirty="0" smtClean="0">
                <a:solidFill>
                  <a:srgbClr val="006600"/>
                </a:solidFill>
              </a:rPr>
              <a:t> мету</a:t>
            </a:r>
            <a:r>
              <a:rPr lang="ru-RU" sz="2400" dirty="0" smtClean="0">
                <a:solidFill>
                  <a:srgbClr val="006600"/>
                </a:solidFill>
              </a:rPr>
              <a:t>. </a:t>
            </a:r>
            <a:r>
              <a:rPr lang="ru-RU" sz="2400" dirty="0" err="1" smtClean="0">
                <a:solidFill>
                  <a:srgbClr val="006600"/>
                </a:solidFill>
              </a:rPr>
              <a:t>Важливо</a:t>
            </a:r>
            <a:r>
              <a:rPr lang="ru-RU" sz="2400" dirty="0" smtClean="0">
                <a:solidFill>
                  <a:srgbClr val="006600"/>
                </a:solidFill>
              </a:rPr>
              <a:t>, </a:t>
            </a:r>
            <a:r>
              <a:rPr lang="ru-RU" sz="2400" dirty="0" err="1" smtClean="0">
                <a:solidFill>
                  <a:srgbClr val="006600"/>
                </a:solidFill>
              </a:rPr>
              <a:t>щоб</a:t>
            </a:r>
            <a:r>
              <a:rPr lang="ru-RU" sz="2400" dirty="0" smtClean="0">
                <a:solidFill>
                  <a:srgbClr val="006600"/>
                </a:solidFill>
              </a:rPr>
              <a:t> вона </a:t>
            </a:r>
            <a:r>
              <a:rPr lang="ru-RU" sz="2400" dirty="0" err="1" smtClean="0">
                <a:solidFill>
                  <a:srgbClr val="006600"/>
                </a:solidFill>
              </a:rPr>
              <a:t>була</a:t>
            </a:r>
            <a:r>
              <a:rPr lang="ru-RU" sz="2400" dirty="0" smtClean="0">
                <a:solidFill>
                  <a:srgbClr val="006600"/>
                </a:solidFill>
              </a:rPr>
              <a:t> </a:t>
            </a:r>
            <a:r>
              <a:rPr lang="ru-RU" sz="2400" dirty="0" err="1" smtClean="0">
                <a:solidFill>
                  <a:srgbClr val="006600"/>
                </a:solidFill>
              </a:rPr>
              <a:t>чіткою</a:t>
            </a:r>
            <a:r>
              <a:rPr lang="ru-RU" sz="2400" dirty="0" smtClean="0">
                <a:solidFill>
                  <a:srgbClr val="006600"/>
                </a:solidFill>
              </a:rPr>
              <a:t>. </a:t>
            </a:r>
            <a:r>
              <a:rPr lang="ru-RU" sz="2400" dirty="0" err="1" smtClean="0">
                <a:solidFill>
                  <a:srgbClr val="006600"/>
                </a:solidFill>
              </a:rPr>
              <a:t>Визначивши</a:t>
            </a:r>
            <a:r>
              <a:rPr lang="ru-RU" sz="2400" dirty="0" smtClean="0">
                <a:solidFill>
                  <a:srgbClr val="006600"/>
                </a:solidFill>
              </a:rPr>
              <a:t> </a:t>
            </a:r>
            <a:r>
              <a:rPr lang="ru-RU" sz="2400" dirty="0" err="1" smtClean="0">
                <a:solidFill>
                  <a:srgbClr val="006600"/>
                </a:solidFill>
              </a:rPr>
              <a:t>її</a:t>
            </a:r>
            <a:r>
              <a:rPr lang="ru-RU" sz="2400" dirty="0" smtClean="0">
                <a:solidFill>
                  <a:srgbClr val="006600"/>
                </a:solidFill>
              </a:rPr>
              <a:t> </a:t>
            </a:r>
            <a:r>
              <a:rPr lang="ru-RU" sz="2400" dirty="0" err="1" smtClean="0">
                <a:solidFill>
                  <a:srgbClr val="006600"/>
                </a:solidFill>
              </a:rPr>
              <a:t>і</a:t>
            </a:r>
            <a:r>
              <a:rPr lang="ru-RU" sz="2400" dirty="0" smtClean="0">
                <a:solidFill>
                  <a:srgbClr val="006600"/>
                </a:solidFill>
              </a:rPr>
              <a:t> </a:t>
            </a:r>
            <a:r>
              <a:rPr lang="ru-RU" sz="2400" dirty="0" err="1" smtClean="0">
                <a:solidFill>
                  <a:srgbClr val="006600"/>
                </a:solidFill>
              </a:rPr>
              <a:t>усвідомлюючи</a:t>
            </a:r>
            <a:r>
              <a:rPr lang="ru-RU" sz="2400" dirty="0" smtClean="0">
                <a:solidFill>
                  <a:srgbClr val="006600"/>
                </a:solidFill>
              </a:rPr>
              <a:t> </a:t>
            </a:r>
            <a:r>
              <a:rPr lang="ru-RU" sz="2400" dirty="0" err="1" smtClean="0">
                <a:solidFill>
                  <a:srgbClr val="006600"/>
                </a:solidFill>
              </a:rPr>
              <a:t>її</a:t>
            </a:r>
            <a:r>
              <a:rPr lang="ru-RU" sz="2400" dirty="0" smtClean="0">
                <a:solidFill>
                  <a:srgbClr val="006600"/>
                </a:solidFill>
              </a:rPr>
              <a:t>, ми </a:t>
            </a:r>
            <a:r>
              <a:rPr lang="ru-RU" sz="2400" dirty="0" err="1" smtClean="0">
                <a:solidFill>
                  <a:srgbClr val="006600"/>
                </a:solidFill>
              </a:rPr>
              <a:t>зможемо</a:t>
            </a:r>
            <a:r>
              <a:rPr lang="ru-RU" sz="2400" dirty="0" smtClean="0">
                <a:solidFill>
                  <a:srgbClr val="006600"/>
                </a:solidFill>
              </a:rPr>
              <a:t> </a:t>
            </a:r>
            <a:r>
              <a:rPr lang="ru-RU" sz="2400" dirty="0" err="1" smtClean="0">
                <a:solidFill>
                  <a:srgbClr val="006600"/>
                </a:solidFill>
              </a:rPr>
              <a:t>досягти</a:t>
            </a:r>
            <a:r>
              <a:rPr lang="ru-RU" sz="2400" dirty="0" smtClean="0">
                <a:solidFill>
                  <a:srgbClr val="006600"/>
                </a:solidFill>
              </a:rPr>
              <a:t> </a:t>
            </a:r>
            <a:r>
              <a:rPr lang="ru-RU" sz="2400" dirty="0" err="1" smtClean="0">
                <a:solidFill>
                  <a:srgbClr val="006600"/>
                </a:solidFill>
              </a:rPr>
              <a:t>її</a:t>
            </a:r>
            <a:r>
              <a:rPr lang="ru-RU" sz="2400" dirty="0" smtClean="0">
                <a:solidFill>
                  <a:srgbClr val="006600"/>
                </a:solidFill>
              </a:rPr>
              <a:t> </a:t>
            </a:r>
            <a:r>
              <a:rPr lang="ru-RU" sz="2400" dirty="0" err="1" smtClean="0">
                <a:solidFill>
                  <a:srgbClr val="006600"/>
                </a:solidFill>
              </a:rPr>
              <a:t>цілі</a:t>
            </a:r>
            <a:r>
              <a:rPr lang="ru-RU" sz="2400" dirty="0" smtClean="0">
                <a:solidFill>
                  <a:srgbClr val="006600"/>
                </a:solidFill>
              </a:rPr>
              <a:t>.</a:t>
            </a:r>
          </a:p>
          <a:p>
            <a:pPr algn="just"/>
            <a:r>
              <a:rPr lang="ru-RU" sz="2400" dirty="0" smtClean="0"/>
              <a:t>	</a:t>
            </a:r>
            <a:endParaRPr lang="ru-RU" sz="2400" dirty="0" smtClean="0">
              <a:solidFill>
                <a:srgbClr val="006600"/>
              </a:solidFill>
            </a:endParaRPr>
          </a:p>
          <a:p>
            <a:r>
              <a:rPr lang="ru-RU" dirty="0" smtClean="0"/>
              <a:t/>
            </a:r>
            <a:br>
              <a:rPr lang="ru-RU" dirty="0" smtClean="0"/>
            </a:br>
            <a:endParaRPr lang="ru-RU" dirty="0"/>
          </a:p>
        </p:txBody>
      </p:sp>
      <p:pic>
        <p:nvPicPr>
          <p:cNvPr id="5122" name="Picture 2"/>
          <p:cNvPicPr>
            <a:picLocks noChangeAspect="1" noChangeArrowheads="1"/>
          </p:cNvPicPr>
          <p:nvPr/>
        </p:nvPicPr>
        <p:blipFill>
          <a:blip r:embed="rId2"/>
          <a:srcRect/>
          <a:stretch>
            <a:fillRect/>
          </a:stretch>
        </p:blipFill>
        <p:spPr bwMode="auto">
          <a:xfrm>
            <a:off x="285720" y="3143248"/>
            <a:ext cx="3538546" cy="3071834"/>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p:spPr>
      </p:pic>
      <p:sp>
        <p:nvSpPr>
          <p:cNvPr id="4" name="Прямоугольник 3"/>
          <p:cNvSpPr/>
          <p:nvPr/>
        </p:nvSpPr>
        <p:spPr>
          <a:xfrm>
            <a:off x="3929058" y="2857496"/>
            <a:ext cx="5000660" cy="3416320"/>
          </a:xfrm>
          <a:prstGeom prst="rect">
            <a:avLst/>
          </a:prstGeom>
        </p:spPr>
        <p:txBody>
          <a:bodyPr wrap="square">
            <a:spAutoFit/>
          </a:bodyPr>
          <a:lstStyle/>
          <a:p>
            <a:pPr algn="just"/>
            <a:r>
              <a:rPr lang="ru-RU" sz="2400" dirty="0" smtClean="0">
                <a:solidFill>
                  <a:srgbClr val="006600"/>
                </a:solidFill>
              </a:rPr>
              <a:t>	</a:t>
            </a:r>
            <a:r>
              <a:rPr lang="ru-RU" sz="2400" dirty="0" err="1" smtClean="0">
                <a:solidFill>
                  <a:srgbClr val="006600"/>
                </a:solidFill>
              </a:rPr>
              <a:t>Кожен</a:t>
            </a:r>
            <a:r>
              <a:rPr lang="ru-RU" sz="2400" dirty="0" smtClean="0">
                <a:solidFill>
                  <a:srgbClr val="006600"/>
                </a:solidFill>
              </a:rPr>
              <a:t> </a:t>
            </a:r>
            <a:r>
              <a:rPr lang="ru-RU" sz="2400" dirty="0" err="1" smtClean="0">
                <a:solidFill>
                  <a:srgbClr val="006600"/>
                </a:solidFill>
              </a:rPr>
              <a:t>крок</a:t>
            </a:r>
            <a:r>
              <a:rPr lang="ru-RU" sz="2400" dirty="0" smtClean="0">
                <a:solidFill>
                  <a:srgbClr val="006600"/>
                </a:solidFill>
              </a:rPr>
              <a:t>, </a:t>
            </a:r>
            <a:r>
              <a:rPr lang="ru-RU" sz="2400" dirty="0" err="1" smtClean="0">
                <a:solidFill>
                  <a:srgbClr val="006600"/>
                </a:solidFill>
              </a:rPr>
              <a:t>який</a:t>
            </a:r>
            <a:r>
              <a:rPr lang="ru-RU" sz="2400" dirty="0" smtClean="0">
                <a:solidFill>
                  <a:srgbClr val="006600"/>
                </a:solidFill>
              </a:rPr>
              <a:t> ми </a:t>
            </a:r>
            <a:r>
              <a:rPr lang="ru-RU" sz="2400" dirty="0" err="1" smtClean="0">
                <a:solidFill>
                  <a:srgbClr val="006600"/>
                </a:solidFill>
              </a:rPr>
              <a:t>приймаємо</a:t>
            </a:r>
            <a:r>
              <a:rPr lang="ru-RU" sz="2400" dirty="0" smtClean="0">
                <a:solidFill>
                  <a:srgbClr val="006600"/>
                </a:solidFill>
              </a:rPr>
              <a:t> в </a:t>
            </a:r>
            <a:r>
              <a:rPr lang="ru-RU" sz="2400" dirty="0" err="1" smtClean="0">
                <a:solidFill>
                  <a:srgbClr val="006600"/>
                </a:solidFill>
              </a:rPr>
              <a:t>житті</a:t>
            </a:r>
            <a:r>
              <a:rPr lang="ru-RU" sz="2400" dirty="0" smtClean="0">
                <a:solidFill>
                  <a:srgbClr val="006600"/>
                </a:solidFill>
              </a:rPr>
              <a:t>, </a:t>
            </a:r>
            <a:r>
              <a:rPr lang="ru-RU" sz="2400" dirty="0" err="1" smtClean="0">
                <a:solidFill>
                  <a:srgbClr val="006600"/>
                </a:solidFill>
              </a:rPr>
              <a:t>має</a:t>
            </a:r>
            <a:r>
              <a:rPr lang="ru-RU" sz="2400" dirty="0" smtClean="0">
                <a:solidFill>
                  <a:srgbClr val="006600"/>
                </a:solidFill>
              </a:rPr>
              <a:t> </a:t>
            </a:r>
            <a:r>
              <a:rPr lang="ru-RU" sz="2400" dirty="0" err="1" smtClean="0">
                <a:solidFill>
                  <a:srgbClr val="006600"/>
                </a:solidFill>
              </a:rPr>
              <a:t>наслідки</a:t>
            </a:r>
            <a:r>
              <a:rPr lang="ru-RU" sz="2400" dirty="0" smtClean="0">
                <a:solidFill>
                  <a:srgbClr val="006600"/>
                </a:solidFill>
              </a:rPr>
              <a:t> перед </a:t>
            </a:r>
            <a:r>
              <a:rPr lang="ru-RU" sz="2400" dirty="0" err="1" smtClean="0">
                <a:solidFill>
                  <a:srgbClr val="006600"/>
                </a:solidFill>
              </a:rPr>
              <a:t>життям</a:t>
            </a:r>
            <a:r>
              <a:rPr lang="ru-RU" sz="2400" dirty="0" smtClean="0">
                <a:solidFill>
                  <a:srgbClr val="006600"/>
                </a:solidFill>
              </a:rPr>
              <a:t> </a:t>
            </a:r>
            <a:r>
              <a:rPr lang="ru-RU" sz="2400" dirty="0" err="1" smtClean="0">
                <a:solidFill>
                  <a:srgbClr val="006600"/>
                </a:solidFill>
              </a:rPr>
              <a:t>і</a:t>
            </a:r>
            <a:r>
              <a:rPr lang="ru-RU" sz="2400" dirty="0" smtClean="0">
                <a:solidFill>
                  <a:srgbClr val="006600"/>
                </a:solidFill>
              </a:rPr>
              <a:t> </a:t>
            </a:r>
            <a:r>
              <a:rPr lang="ru-RU" sz="2400" dirty="0" err="1" smtClean="0">
                <a:solidFill>
                  <a:srgbClr val="006600"/>
                </a:solidFill>
              </a:rPr>
              <a:t>перед</a:t>
            </a:r>
            <a:r>
              <a:rPr lang="ru-RU" sz="2400" dirty="0" smtClean="0">
                <a:solidFill>
                  <a:srgbClr val="006600"/>
                </a:solidFill>
              </a:rPr>
              <a:t> </a:t>
            </a:r>
            <a:r>
              <a:rPr lang="ru-RU" sz="2400" dirty="0" err="1" smtClean="0">
                <a:solidFill>
                  <a:srgbClr val="006600"/>
                </a:solidFill>
              </a:rPr>
              <a:t>іншими</a:t>
            </a:r>
            <a:r>
              <a:rPr lang="ru-RU" sz="2400" dirty="0" smtClean="0">
                <a:solidFill>
                  <a:srgbClr val="006600"/>
                </a:solidFill>
              </a:rPr>
              <a:t>, тому </a:t>
            </a:r>
            <a:r>
              <a:rPr lang="ru-RU" sz="2400" dirty="0" err="1" smtClean="0">
                <a:solidFill>
                  <a:srgbClr val="006600"/>
                </a:solidFill>
              </a:rPr>
              <a:t>що</a:t>
            </a:r>
            <a:r>
              <a:rPr lang="ru-RU" sz="2400" dirty="0" smtClean="0">
                <a:solidFill>
                  <a:srgbClr val="006600"/>
                </a:solidFill>
              </a:rPr>
              <a:t>, в свою </a:t>
            </a:r>
            <a:r>
              <a:rPr lang="ru-RU" sz="2400" dirty="0" err="1" smtClean="0">
                <a:solidFill>
                  <a:srgbClr val="006600"/>
                </a:solidFill>
              </a:rPr>
              <a:t>чергу</a:t>
            </a:r>
            <a:r>
              <a:rPr lang="ru-RU" sz="2400" dirty="0" smtClean="0">
                <a:solidFill>
                  <a:srgbClr val="006600"/>
                </a:solidFill>
              </a:rPr>
              <a:t>, наш </a:t>
            </a:r>
            <a:r>
              <a:rPr lang="ru-RU" sz="2400" dirty="0" err="1" smtClean="0">
                <a:solidFill>
                  <a:srgbClr val="006600"/>
                </a:solidFill>
              </a:rPr>
              <a:t>крок</a:t>
            </a:r>
            <a:r>
              <a:rPr lang="ru-RU" sz="2400" dirty="0" smtClean="0">
                <a:solidFill>
                  <a:srgbClr val="006600"/>
                </a:solidFill>
              </a:rPr>
              <a:t> </a:t>
            </a:r>
            <a:r>
              <a:rPr lang="ru-RU" sz="2400" dirty="0" err="1" smtClean="0">
                <a:solidFill>
                  <a:srgbClr val="006600"/>
                </a:solidFill>
              </a:rPr>
              <a:t>змусить</a:t>
            </a:r>
            <a:r>
              <a:rPr lang="ru-RU" sz="2400" dirty="0" smtClean="0">
                <a:solidFill>
                  <a:srgbClr val="006600"/>
                </a:solidFill>
              </a:rPr>
              <a:t> </a:t>
            </a:r>
            <a:r>
              <a:rPr lang="ru-RU" sz="2400" dirty="0" err="1" smtClean="0">
                <a:solidFill>
                  <a:srgbClr val="006600"/>
                </a:solidFill>
              </a:rPr>
              <a:t>інших</a:t>
            </a:r>
            <a:r>
              <a:rPr lang="ru-RU" sz="2400" dirty="0" smtClean="0">
                <a:solidFill>
                  <a:srgbClr val="006600"/>
                </a:solidFill>
              </a:rPr>
              <a:t> людей </a:t>
            </a:r>
            <a:r>
              <a:rPr lang="ru-RU" sz="2400" dirty="0" err="1" smtClean="0">
                <a:solidFill>
                  <a:srgbClr val="006600"/>
                </a:solidFill>
              </a:rPr>
              <a:t>приймати</a:t>
            </a:r>
            <a:r>
              <a:rPr lang="ru-RU" sz="2400" dirty="0" smtClean="0">
                <a:solidFill>
                  <a:srgbClr val="006600"/>
                </a:solidFill>
              </a:rPr>
              <a:t> </a:t>
            </a:r>
            <a:r>
              <a:rPr lang="ru-RU" sz="2400" dirty="0" err="1" smtClean="0">
                <a:solidFill>
                  <a:srgbClr val="006600"/>
                </a:solidFill>
              </a:rPr>
              <a:t>власні</a:t>
            </a:r>
            <a:r>
              <a:rPr lang="ru-RU" sz="2400" dirty="0" smtClean="0">
                <a:solidFill>
                  <a:srgbClr val="006600"/>
                </a:solidFill>
              </a:rPr>
              <a:t> </a:t>
            </a:r>
            <a:r>
              <a:rPr lang="ru-RU" sz="2400" dirty="0" err="1" smtClean="0">
                <a:solidFill>
                  <a:srgbClr val="006600"/>
                </a:solidFill>
              </a:rPr>
              <a:t>рішення</a:t>
            </a:r>
            <a:r>
              <a:rPr lang="ru-RU" sz="2400" dirty="0" smtClean="0">
                <a:solidFill>
                  <a:srgbClr val="006600"/>
                </a:solidFill>
              </a:rPr>
              <a:t>. </a:t>
            </a:r>
            <a:r>
              <a:rPr lang="ru-RU" sz="2400" b="1" dirty="0" smtClean="0">
                <a:solidFill>
                  <a:srgbClr val="006600"/>
                </a:solidFill>
              </a:rPr>
              <a:t>Подумайте про свою </a:t>
            </a:r>
            <a:r>
              <a:rPr lang="ru-RU" sz="2400" b="1" dirty="0" err="1" smtClean="0">
                <a:solidFill>
                  <a:srgbClr val="006600"/>
                </a:solidFill>
              </a:rPr>
              <a:t>стратегію</a:t>
            </a:r>
            <a:r>
              <a:rPr lang="ru-RU" sz="2400" dirty="0" smtClean="0">
                <a:solidFill>
                  <a:srgbClr val="006600"/>
                </a:solidFill>
              </a:rPr>
              <a:t> </a:t>
            </a:r>
            <a:r>
              <a:rPr lang="ru-RU" sz="2400" b="1" dirty="0" smtClean="0">
                <a:solidFill>
                  <a:srgbClr val="006600"/>
                </a:solidFill>
              </a:rPr>
              <a:t>не </a:t>
            </a:r>
            <a:r>
              <a:rPr lang="ru-RU" sz="2400" b="1" dirty="0" err="1" smtClean="0">
                <a:solidFill>
                  <a:srgbClr val="006600"/>
                </a:solidFill>
              </a:rPr>
              <a:t>шкодити</a:t>
            </a:r>
            <a:r>
              <a:rPr lang="ru-RU" sz="2400" b="1" dirty="0" smtClean="0">
                <a:solidFill>
                  <a:srgbClr val="006600"/>
                </a:solidFill>
              </a:rPr>
              <a:t> </a:t>
            </a:r>
            <a:r>
              <a:rPr lang="ru-RU" sz="2400" b="1" dirty="0" err="1" smtClean="0">
                <a:solidFill>
                  <a:srgbClr val="006600"/>
                </a:solidFill>
              </a:rPr>
              <a:t>нікому</a:t>
            </a:r>
            <a:r>
              <a:rPr lang="ru-RU" sz="2400" dirty="0" smtClean="0">
                <a:solidFill>
                  <a:srgbClr val="006600"/>
                </a:solidFill>
              </a:rPr>
              <a:t>, в той же час </a:t>
            </a:r>
            <a:r>
              <a:rPr lang="ru-RU" sz="2400" dirty="0" err="1" smtClean="0">
                <a:solidFill>
                  <a:srgbClr val="006600"/>
                </a:solidFill>
              </a:rPr>
              <a:t>ви</a:t>
            </a:r>
            <a:r>
              <a:rPr lang="ru-RU" sz="2400" dirty="0" smtClean="0">
                <a:solidFill>
                  <a:srgbClr val="006600"/>
                </a:solidFill>
              </a:rPr>
              <a:t> </a:t>
            </a:r>
            <a:r>
              <a:rPr lang="ru-RU" sz="2400" dirty="0" err="1" smtClean="0">
                <a:solidFill>
                  <a:srgbClr val="006600"/>
                </a:solidFill>
              </a:rPr>
              <a:t>йдете</a:t>
            </a:r>
            <a:r>
              <a:rPr lang="ru-RU" sz="2400" dirty="0" smtClean="0">
                <a:solidFill>
                  <a:srgbClr val="006600"/>
                </a:solidFill>
              </a:rPr>
              <a:t> </a:t>
            </a:r>
            <a:r>
              <a:rPr lang="ru-RU" sz="2400" dirty="0" err="1" smtClean="0">
                <a:solidFill>
                  <a:srgbClr val="006600"/>
                </a:solidFill>
              </a:rPr>
              <a:t>і</a:t>
            </a:r>
            <a:r>
              <a:rPr lang="ru-RU" sz="2400" dirty="0" smtClean="0">
                <a:solidFill>
                  <a:srgbClr val="006600"/>
                </a:solidFill>
              </a:rPr>
              <a:t> </a:t>
            </a:r>
            <a:r>
              <a:rPr lang="ru-RU" sz="2400" dirty="0" err="1" smtClean="0">
                <a:solidFill>
                  <a:srgbClr val="006600"/>
                </a:solidFill>
              </a:rPr>
              <a:t>рухаєтеся</a:t>
            </a:r>
            <a:r>
              <a:rPr lang="ru-RU" sz="2400" dirty="0" smtClean="0">
                <a:solidFill>
                  <a:srgbClr val="006600"/>
                </a:solidFill>
              </a:rPr>
              <a:t> вперед, </a:t>
            </a:r>
            <a:r>
              <a:rPr lang="ru-RU" sz="2400" dirty="0" err="1" smtClean="0">
                <a:solidFill>
                  <a:srgbClr val="006600"/>
                </a:solidFill>
              </a:rPr>
              <a:t>щоб</a:t>
            </a:r>
            <a:r>
              <a:rPr lang="ru-RU" sz="2400" dirty="0" smtClean="0">
                <a:solidFill>
                  <a:srgbClr val="006600"/>
                </a:solidFill>
              </a:rPr>
              <a:t> </a:t>
            </a:r>
            <a:r>
              <a:rPr lang="ru-RU" sz="2400" dirty="0" err="1" smtClean="0">
                <a:solidFill>
                  <a:srgbClr val="006600"/>
                </a:solidFill>
              </a:rPr>
              <a:t>досягти</a:t>
            </a:r>
            <a:r>
              <a:rPr lang="ru-RU" sz="2400" dirty="0" smtClean="0">
                <a:solidFill>
                  <a:srgbClr val="006600"/>
                </a:solidFill>
              </a:rPr>
              <a:t> </a:t>
            </a:r>
            <a:r>
              <a:rPr lang="ru-RU" sz="2400" dirty="0" err="1" smtClean="0">
                <a:solidFill>
                  <a:srgbClr val="006600"/>
                </a:solidFill>
              </a:rPr>
              <a:t>своїх</a:t>
            </a:r>
            <a:r>
              <a:rPr lang="ru-RU" sz="2400" dirty="0" smtClean="0">
                <a:solidFill>
                  <a:srgbClr val="006600"/>
                </a:solidFill>
              </a:rPr>
              <a:t> </a:t>
            </a:r>
            <a:r>
              <a:rPr lang="ru-RU" sz="2400" dirty="0" err="1" smtClean="0">
                <a:solidFill>
                  <a:srgbClr val="006600"/>
                </a:solidFill>
              </a:rPr>
              <a:t>цілей</a:t>
            </a:r>
            <a:r>
              <a:rPr lang="ru-RU" sz="2400" dirty="0" smtClean="0">
                <a:solidFill>
                  <a:srgbClr val="006600"/>
                </a:solidFill>
              </a:rPr>
              <a:t>.</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0"/>
            <a:ext cx="8715403" cy="523220"/>
          </a:xfrm>
          <a:prstGeom prst="rect">
            <a:avLst/>
          </a:prstGeom>
        </p:spPr>
        <p:txBody>
          <a:bodyPr wrap="square">
            <a:spAutoFit/>
          </a:bodyPr>
          <a:lstStyle/>
          <a:p>
            <a:pPr algn="ctr"/>
            <a:r>
              <a:rPr lang="ru-RU" sz="2800" b="1" dirty="0" err="1" smtClean="0">
                <a:solidFill>
                  <a:srgbClr val="006600"/>
                </a:solidFill>
              </a:rPr>
              <a:t>Життя</a:t>
            </a:r>
            <a:r>
              <a:rPr lang="ru-RU" sz="2800" b="1" dirty="0" smtClean="0">
                <a:solidFill>
                  <a:srgbClr val="006600"/>
                </a:solidFill>
              </a:rPr>
              <a:t> - </a:t>
            </a:r>
            <a:r>
              <a:rPr lang="ru-RU" sz="2800" b="1" dirty="0" err="1" smtClean="0">
                <a:solidFill>
                  <a:srgbClr val="006600"/>
                </a:solidFill>
              </a:rPr>
              <a:t>це</a:t>
            </a:r>
            <a:r>
              <a:rPr lang="ru-RU" sz="2800" b="1" dirty="0" smtClean="0">
                <a:solidFill>
                  <a:srgbClr val="006600"/>
                </a:solidFill>
              </a:rPr>
              <a:t> </a:t>
            </a:r>
            <a:r>
              <a:rPr lang="ru-RU" sz="2800" b="1" dirty="0" err="1" smtClean="0">
                <a:solidFill>
                  <a:srgbClr val="006600"/>
                </a:solidFill>
              </a:rPr>
              <a:t>гра</a:t>
            </a:r>
            <a:r>
              <a:rPr lang="ru-RU" sz="2800" b="1" dirty="0" smtClean="0">
                <a:solidFill>
                  <a:srgbClr val="006600"/>
                </a:solidFill>
              </a:rPr>
              <a:t>, в </a:t>
            </a:r>
            <a:r>
              <a:rPr lang="ru-RU" sz="2800" b="1" dirty="0" err="1" smtClean="0">
                <a:solidFill>
                  <a:srgbClr val="006600"/>
                </a:solidFill>
              </a:rPr>
              <a:t>якій</a:t>
            </a:r>
            <a:r>
              <a:rPr lang="ru-RU" sz="2800" b="1" dirty="0" smtClean="0">
                <a:solidFill>
                  <a:srgbClr val="006600"/>
                </a:solidFill>
              </a:rPr>
              <a:t> </a:t>
            </a:r>
            <a:r>
              <a:rPr lang="ru-RU" sz="2800" b="1" dirty="0" err="1" smtClean="0">
                <a:solidFill>
                  <a:srgbClr val="006600"/>
                </a:solidFill>
              </a:rPr>
              <a:t>ви</a:t>
            </a:r>
            <a:r>
              <a:rPr lang="ru-RU" sz="2800" b="1" dirty="0" smtClean="0">
                <a:solidFill>
                  <a:srgbClr val="006600"/>
                </a:solidFill>
              </a:rPr>
              <a:t> не </a:t>
            </a:r>
            <a:r>
              <a:rPr lang="ru-RU" sz="2800" b="1" dirty="0" err="1" smtClean="0">
                <a:solidFill>
                  <a:srgbClr val="006600"/>
                </a:solidFill>
              </a:rPr>
              <a:t>самотні</a:t>
            </a:r>
            <a:endParaRPr lang="ru-RU" sz="2800" b="1" dirty="0">
              <a:solidFill>
                <a:srgbClr val="006600"/>
              </a:solidFill>
            </a:endParaRPr>
          </a:p>
        </p:txBody>
      </p:sp>
      <p:sp>
        <p:nvSpPr>
          <p:cNvPr id="3" name="Прямоугольник 2"/>
          <p:cNvSpPr/>
          <p:nvPr/>
        </p:nvSpPr>
        <p:spPr>
          <a:xfrm>
            <a:off x="285720" y="4357694"/>
            <a:ext cx="8715436" cy="2308324"/>
          </a:xfrm>
          <a:prstGeom prst="rect">
            <a:avLst/>
          </a:prstGeom>
        </p:spPr>
        <p:txBody>
          <a:bodyPr wrap="square">
            <a:spAutoFit/>
          </a:bodyPr>
          <a:lstStyle/>
          <a:p>
            <a:pPr algn="just"/>
            <a:r>
              <a:rPr lang="ru-RU" sz="2400" dirty="0" smtClean="0"/>
              <a:t>	</a:t>
            </a:r>
            <a:r>
              <a:rPr lang="ru-RU" sz="2400" dirty="0" err="1" smtClean="0">
                <a:solidFill>
                  <a:srgbClr val="006600"/>
                </a:solidFill>
              </a:rPr>
              <a:t>Завжди</a:t>
            </a:r>
            <a:r>
              <a:rPr lang="ru-RU" sz="2400" dirty="0" smtClean="0">
                <a:solidFill>
                  <a:srgbClr val="006600"/>
                </a:solidFill>
              </a:rPr>
              <a:t>, в </a:t>
            </a:r>
            <a:r>
              <a:rPr lang="ru-RU" sz="2400" dirty="0" err="1" smtClean="0">
                <a:solidFill>
                  <a:srgbClr val="006600"/>
                </a:solidFill>
              </a:rPr>
              <a:t>грі</a:t>
            </a:r>
            <a:r>
              <a:rPr lang="ru-RU" sz="2400" dirty="0" smtClean="0">
                <a:solidFill>
                  <a:srgbClr val="006600"/>
                </a:solidFill>
              </a:rPr>
              <a:t> </a:t>
            </a:r>
            <a:r>
              <a:rPr lang="ru-RU" sz="2400" dirty="0" err="1" smtClean="0">
                <a:solidFill>
                  <a:srgbClr val="006600"/>
                </a:solidFill>
              </a:rPr>
              <a:t>і</a:t>
            </a:r>
            <a:r>
              <a:rPr lang="ru-RU" sz="2400" dirty="0" smtClean="0">
                <a:solidFill>
                  <a:srgbClr val="006600"/>
                </a:solidFill>
              </a:rPr>
              <a:t> </a:t>
            </a:r>
            <a:r>
              <a:rPr lang="ru-RU" sz="2400" dirty="0" err="1" smtClean="0">
                <a:solidFill>
                  <a:srgbClr val="006600"/>
                </a:solidFill>
              </a:rPr>
              <a:t>в</a:t>
            </a:r>
            <a:r>
              <a:rPr lang="ru-RU" sz="2400" dirty="0" smtClean="0">
                <a:solidFill>
                  <a:srgbClr val="006600"/>
                </a:solidFill>
              </a:rPr>
              <a:t> </a:t>
            </a:r>
            <a:r>
              <a:rPr lang="ru-RU" sz="2400" dirty="0" err="1" smtClean="0">
                <a:solidFill>
                  <a:srgbClr val="006600"/>
                </a:solidFill>
              </a:rPr>
              <a:t>житті</a:t>
            </a:r>
            <a:r>
              <a:rPr lang="ru-RU" sz="2400" dirty="0" smtClean="0">
                <a:solidFill>
                  <a:srgbClr val="006600"/>
                </a:solidFill>
              </a:rPr>
              <a:t>, </a:t>
            </a:r>
            <a:r>
              <a:rPr lang="ru-RU" sz="2400" b="1" dirty="0" err="1" smtClean="0">
                <a:solidFill>
                  <a:srgbClr val="006600"/>
                </a:solidFill>
              </a:rPr>
              <a:t>будь-яке</a:t>
            </a:r>
            <a:r>
              <a:rPr lang="ru-RU" sz="2400" b="1" dirty="0" smtClean="0">
                <a:solidFill>
                  <a:srgbClr val="006600"/>
                </a:solidFill>
              </a:rPr>
              <a:t> </a:t>
            </a:r>
            <a:r>
              <a:rPr lang="ru-RU" sz="2400" b="1" dirty="0" err="1" smtClean="0">
                <a:solidFill>
                  <a:srgbClr val="006600"/>
                </a:solidFill>
              </a:rPr>
              <a:t>рішення</a:t>
            </a:r>
            <a:r>
              <a:rPr lang="ru-RU" sz="2400" b="1" dirty="0" smtClean="0">
                <a:solidFill>
                  <a:srgbClr val="006600"/>
                </a:solidFill>
              </a:rPr>
              <a:t>, яке ми </a:t>
            </a:r>
            <a:r>
              <a:rPr lang="ru-RU" sz="2400" b="1" dirty="0" err="1" smtClean="0">
                <a:solidFill>
                  <a:srgbClr val="006600"/>
                </a:solidFill>
              </a:rPr>
              <a:t>приймаємо</a:t>
            </a:r>
            <a:r>
              <a:rPr lang="ru-RU" sz="2400" b="1" dirty="0" smtClean="0">
                <a:solidFill>
                  <a:srgbClr val="006600"/>
                </a:solidFill>
              </a:rPr>
              <a:t>, </a:t>
            </a:r>
            <a:r>
              <a:rPr lang="ru-RU" sz="2400" b="1" dirty="0" err="1" smtClean="0">
                <a:solidFill>
                  <a:srgbClr val="006600"/>
                </a:solidFill>
              </a:rPr>
              <a:t>впливає</a:t>
            </a:r>
            <a:r>
              <a:rPr lang="ru-RU" sz="2400" b="1" dirty="0" smtClean="0">
                <a:solidFill>
                  <a:srgbClr val="006600"/>
                </a:solidFill>
              </a:rPr>
              <a:t> на </a:t>
            </a:r>
            <a:r>
              <a:rPr lang="ru-RU" sz="2400" b="1" dirty="0" err="1" smtClean="0">
                <a:solidFill>
                  <a:srgbClr val="006600"/>
                </a:solidFill>
              </a:rPr>
              <a:t>інших</a:t>
            </a:r>
            <a:r>
              <a:rPr lang="ru-RU" sz="2400" b="1" dirty="0" smtClean="0">
                <a:solidFill>
                  <a:srgbClr val="006600"/>
                </a:solidFill>
              </a:rPr>
              <a:t> людей</a:t>
            </a:r>
            <a:r>
              <a:rPr lang="ru-RU" sz="2400" dirty="0" smtClean="0">
                <a:solidFill>
                  <a:srgbClr val="006600"/>
                </a:solidFill>
              </a:rPr>
              <a:t>. </a:t>
            </a:r>
            <a:r>
              <a:rPr lang="ru-RU" sz="2400" dirty="0" err="1" smtClean="0">
                <a:solidFill>
                  <a:srgbClr val="006600"/>
                </a:solidFill>
              </a:rPr>
              <a:t>Іноді</a:t>
            </a:r>
            <a:r>
              <a:rPr lang="ru-RU" sz="2400" dirty="0" smtClean="0">
                <a:solidFill>
                  <a:srgbClr val="006600"/>
                </a:solidFill>
              </a:rPr>
              <a:t> </a:t>
            </a:r>
            <a:r>
              <a:rPr lang="ru-RU" sz="2400" dirty="0" err="1" smtClean="0">
                <a:solidFill>
                  <a:srgbClr val="006600"/>
                </a:solidFill>
              </a:rPr>
              <a:t>наявність</a:t>
            </a:r>
            <a:r>
              <a:rPr lang="ru-RU" sz="2400" dirty="0" smtClean="0">
                <a:solidFill>
                  <a:srgbClr val="006600"/>
                </a:solidFill>
              </a:rPr>
              <a:t> </a:t>
            </a:r>
            <a:r>
              <a:rPr lang="ru-RU" sz="2400" dirty="0" err="1" smtClean="0">
                <a:solidFill>
                  <a:srgbClr val="006600"/>
                </a:solidFill>
              </a:rPr>
              <a:t>інших</a:t>
            </a:r>
            <a:r>
              <a:rPr lang="ru-RU" sz="2400" dirty="0" smtClean="0">
                <a:solidFill>
                  <a:srgbClr val="006600"/>
                </a:solidFill>
              </a:rPr>
              <a:t> людей </a:t>
            </a:r>
            <a:r>
              <a:rPr lang="ru-RU" sz="2400" dirty="0" err="1" smtClean="0">
                <a:solidFill>
                  <a:srgbClr val="006600"/>
                </a:solidFill>
              </a:rPr>
              <a:t>і</a:t>
            </a:r>
            <a:r>
              <a:rPr lang="ru-RU" sz="2400" dirty="0" smtClean="0">
                <a:solidFill>
                  <a:srgbClr val="006600"/>
                </a:solidFill>
              </a:rPr>
              <a:t> </a:t>
            </a:r>
            <a:r>
              <a:rPr lang="ru-RU" sz="2400" dirty="0" err="1" smtClean="0">
                <a:solidFill>
                  <a:srgbClr val="006600"/>
                </a:solidFill>
              </a:rPr>
              <a:t>досягнення</a:t>
            </a:r>
            <a:r>
              <a:rPr lang="ru-RU" sz="2400" dirty="0" smtClean="0">
                <a:solidFill>
                  <a:srgbClr val="006600"/>
                </a:solidFill>
              </a:rPr>
              <a:t> </a:t>
            </a:r>
            <a:r>
              <a:rPr lang="ru-RU" sz="2400" dirty="0" err="1" smtClean="0">
                <a:solidFill>
                  <a:srgbClr val="006600"/>
                </a:solidFill>
              </a:rPr>
              <a:t>домовленостей</a:t>
            </a:r>
            <a:r>
              <a:rPr lang="ru-RU" sz="2400" dirty="0" smtClean="0">
                <a:solidFill>
                  <a:srgbClr val="006600"/>
                </a:solidFill>
              </a:rPr>
              <a:t> </a:t>
            </a:r>
            <a:r>
              <a:rPr lang="ru-RU" sz="2400" dirty="0" err="1" smtClean="0">
                <a:solidFill>
                  <a:srgbClr val="006600"/>
                </a:solidFill>
              </a:rPr>
              <a:t>з</a:t>
            </a:r>
            <a:r>
              <a:rPr lang="ru-RU" sz="2400" dirty="0" smtClean="0">
                <a:solidFill>
                  <a:srgbClr val="006600"/>
                </a:solidFill>
              </a:rPr>
              <a:t> ними </a:t>
            </a:r>
            <a:r>
              <a:rPr lang="ru-RU" sz="2400" dirty="0" err="1" smtClean="0">
                <a:solidFill>
                  <a:srgbClr val="006600"/>
                </a:solidFill>
              </a:rPr>
              <a:t>поєднувати</a:t>
            </a:r>
            <a:r>
              <a:rPr lang="ru-RU" sz="2400" dirty="0" smtClean="0">
                <a:solidFill>
                  <a:srgbClr val="006600"/>
                </a:solidFill>
              </a:rPr>
              <a:t> </a:t>
            </a:r>
            <a:r>
              <a:rPr lang="ru-RU" sz="2400" dirty="0" err="1" smtClean="0">
                <a:solidFill>
                  <a:srgbClr val="006600"/>
                </a:solidFill>
              </a:rPr>
              <a:t>зусилля</a:t>
            </a:r>
            <a:r>
              <a:rPr lang="ru-RU" sz="2400" dirty="0" smtClean="0">
                <a:solidFill>
                  <a:srgbClr val="006600"/>
                </a:solidFill>
              </a:rPr>
              <a:t>, </a:t>
            </a:r>
            <a:r>
              <a:rPr lang="ru-RU" sz="2400" dirty="0" err="1" smtClean="0">
                <a:solidFill>
                  <a:srgbClr val="006600"/>
                </a:solidFill>
              </a:rPr>
              <a:t>доповнювати</a:t>
            </a:r>
            <a:r>
              <a:rPr lang="ru-RU" sz="2400" dirty="0" smtClean="0">
                <a:solidFill>
                  <a:srgbClr val="006600"/>
                </a:solidFill>
              </a:rPr>
              <a:t> роботу </a:t>
            </a:r>
            <a:r>
              <a:rPr lang="ru-RU" sz="2400" dirty="0" err="1" smtClean="0">
                <a:solidFill>
                  <a:srgbClr val="006600"/>
                </a:solidFill>
              </a:rPr>
              <a:t>і</a:t>
            </a:r>
            <a:r>
              <a:rPr lang="ru-RU" sz="2400" dirty="0" smtClean="0">
                <a:solidFill>
                  <a:srgbClr val="006600"/>
                </a:solidFill>
              </a:rPr>
              <a:t> </a:t>
            </a:r>
            <a:r>
              <a:rPr lang="ru-RU" sz="2400" dirty="0" err="1" smtClean="0">
                <a:solidFill>
                  <a:srgbClr val="006600"/>
                </a:solidFill>
              </a:rPr>
              <a:t>об'єднувати</a:t>
            </a:r>
            <a:r>
              <a:rPr lang="ru-RU" sz="2400" dirty="0" smtClean="0">
                <a:solidFill>
                  <a:srgbClr val="006600"/>
                </a:solidFill>
              </a:rPr>
              <a:t> </a:t>
            </a:r>
            <a:r>
              <a:rPr lang="ru-RU" sz="2400" dirty="0" err="1" smtClean="0">
                <a:solidFill>
                  <a:srgbClr val="006600"/>
                </a:solidFill>
              </a:rPr>
              <a:t>мрії</a:t>
            </a:r>
            <a:r>
              <a:rPr lang="ru-RU" sz="2400" dirty="0" smtClean="0">
                <a:solidFill>
                  <a:srgbClr val="006600"/>
                </a:solidFill>
              </a:rPr>
              <a:t> - </a:t>
            </a:r>
            <a:r>
              <a:rPr lang="ru-RU" sz="2400" dirty="0" err="1" smtClean="0">
                <a:solidFill>
                  <a:srgbClr val="006600"/>
                </a:solidFill>
              </a:rPr>
              <a:t>це</a:t>
            </a:r>
            <a:r>
              <a:rPr lang="ru-RU" sz="2400" dirty="0" smtClean="0">
                <a:solidFill>
                  <a:srgbClr val="006600"/>
                </a:solidFill>
              </a:rPr>
              <a:t> хороший </a:t>
            </a:r>
            <a:r>
              <a:rPr lang="ru-RU" sz="2400" dirty="0" err="1" smtClean="0">
                <a:solidFill>
                  <a:srgbClr val="006600"/>
                </a:solidFill>
              </a:rPr>
              <a:t>спосіб</a:t>
            </a:r>
            <a:r>
              <a:rPr lang="ru-RU" sz="2400" dirty="0" smtClean="0">
                <a:solidFill>
                  <a:srgbClr val="006600"/>
                </a:solidFill>
              </a:rPr>
              <a:t> </a:t>
            </a:r>
            <a:r>
              <a:rPr lang="ru-RU" sz="2400" dirty="0" err="1" smtClean="0">
                <a:solidFill>
                  <a:srgbClr val="006600"/>
                </a:solidFill>
              </a:rPr>
              <a:t>досягти</a:t>
            </a:r>
            <a:r>
              <a:rPr lang="ru-RU" sz="2400" dirty="0" smtClean="0">
                <a:solidFill>
                  <a:srgbClr val="006600"/>
                </a:solidFill>
              </a:rPr>
              <a:t> </a:t>
            </a:r>
            <a:r>
              <a:rPr lang="ru-RU" sz="2400" dirty="0" err="1" smtClean="0">
                <a:solidFill>
                  <a:srgbClr val="006600"/>
                </a:solidFill>
              </a:rPr>
              <a:t>успіху</a:t>
            </a:r>
            <a:r>
              <a:rPr lang="ru-RU" sz="2400" dirty="0" smtClean="0">
                <a:solidFill>
                  <a:srgbClr val="006600"/>
                </a:solidFill>
              </a:rPr>
              <a:t> в </a:t>
            </a:r>
            <a:r>
              <a:rPr lang="ru-RU" sz="2400" dirty="0" err="1" smtClean="0">
                <a:solidFill>
                  <a:srgbClr val="006600"/>
                </a:solidFill>
              </a:rPr>
              <a:t>грі</a:t>
            </a:r>
            <a:r>
              <a:rPr lang="ru-RU" sz="2400" dirty="0" smtClean="0">
                <a:solidFill>
                  <a:srgbClr val="006600"/>
                </a:solidFill>
              </a:rPr>
              <a:t>. </a:t>
            </a:r>
            <a:r>
              <a:rPr lang="ru-RU" sz="2400" dirty="0" err="1" smtClean="0">
                <a:solidFill>
                  <a:srgbClr val="006600"/>
                </a:solidFill>
              </a:rPr>
              <a:t>Отже</a:t>
            </a:r>
            <a:r>
              <a:rPr lang="ru-RU" sz="2400" dirty="0" smtClean="0">
                <a:solidFill>
                  <a:srgbClr val="006600"/>
                </a:solidFill>
              </a:rPr>
              <a:t>, </a:t>
            </a:r>
            <a:r>
              <a:rPr lang="ru-RU" sz="2400" dirty="0" err="1" smtClean="0">
                <a:solidFill>
                  <a:srgbClr val="006600"/>
                </a:solidFill>
              </a:rPr>
              <a:t>скористайтеся</a:t>
            </a:r>
            <a:r>
              <a:rPr lang="ru-RU" sz="2400" dirty="0" smtClean="0">
                <a:solidFill>
                  <a:srgbClr val="006600"/>
                </a:solidFill>
              </a:rPr>
              <a:t> </a:t>
            </a:r>
            <a:r>
              <a:rPr lang="ru-RU" sz="2400" dirty="0" err="1" smtClean="0">
                <a:solidFill>
                  <a:srgbClr val="006600"/>
                </a:solidFill>
              </a:rPr>
              <a:t>досвідом</a:t>
            </a:r>
            <a:r>
              <a:rPr lang="ru-RU" sz="2400" dirty="0" smtClean="0">
                <a:solidFill>
                  <a:srgbClr val="006600"/>
                </a:solidFill>
              </a:rPr>
              <a:t> та </a:t>
            </a:r>
            <a:r>
              <a:rPr lang="ru-RU" sz="2400" dirty="0" err="1" smtClean="0">
                <a:solidFill>
                  <a:srgbClr val="006600"/>
                </a:solidFill>
              </a:rPr>
              <a:t>порадами</a:t>
            </a:r>
            <a:r>
              <a:rPr lang="ru-RU" sz="2400" dirty="0" smtClean="0">
                <a:solidFill>
                  <a:srgbClr val="006600"/>
                </a:solidFill>
              </a:rPr>
              <a:t> </a:t>
            </a:r>
            <a:r>
              <a:rPr lang="ru-RU" sz="2400" dirty="0" err="1" smtClean="0">
                <a:solidFill>
                  <a:srgbClr val="006600"/>
                </a:solidFill>
              </a:rPr>
              <a:t>більш</a:t>
            </a:r>
            <a:r>
              <a:rPr lang="ru-RU" sz="2400" dirty="0" smtClean="0">
                <a:solidFill>
                  <a:srgbClr val="006600"/>
                </a:solidFill>
              </a:rPr>
              <a:t> </a:t>
            </a:r>
            <a:r>
              <a:rPr lang="ru-RU" sz="2400" dirty="0" err="1" smtClean="0">
                <a:solidFill>
                  <a:srgbClr val="006600"/>
                </a:solidFill>
              </a:rPr>
              <a:t>досвідчених</a:t>
            </a:r>
            <a:r>
              <a:rPr lang="ru-RU" sz="2400" dirty="0" smtClean="0">
                <a:solidFill>
                  <a:srgbClr val="006600"/>
                </a:solidFill>
              </a:rPr>
              <a:t> </a:t>
            </a:r>
            <a:r>
              <a:rPr lang="ru-RU" sz="2400" dirty="0" err="1" smtClean="0">
                <a:solidFill>
                  <a:srgbClr val="006600"/>
                </a:solidFill>
              </a:rPr>
              <a:t>гравців</a:t>
            </a:r>
            <a:r>
              <a:rPr lang="ru-RU" sz="2400" dirty="0" smtClean="0">
                <a:solidFill>
                  <a:srgbClr val="006600"/>
                </a:solidFill>
              </a:rPr>
              <a:t>, </a:t>
            </a:r>
            <a:r>
              <a:rPr lang="ru-RU" sz="2400" dirty="0" err="1" smtClean="0">
                <a:solidFill>
                  <a:srgbClr val="006600"/>
                </a:solidFill>
              </a:rPr>
              <a:t>ніж</a:t>
            </a:r>
            <a:r>
              <a:rPr lang="ru-RU" sz="2400" dirty="0" smtClean="0">
                <a:solidFill>
                  <a:srgbClr val="006600"/>
                </a:solidFill>
              </a:rPr>
              <a:t> </a:t>
            </a:r>
            <a:r>
              <a:rPr lang="ru-RU" sz="2400" dirty="0" err="1" smtClean="0">
                <a:solidFill>
                  <a:srgbClr val="006600"/>
                </a:solidFill>
              </a:rPr>
              <a:t>ви</a:t>
            </a:r>
            <a:r>
              <a:rPr lang="ru-RU" sz="2400" dirty="0" smtClean="0">
                <a:solidFill>
                  <a:srgbClr val="006600"/>
                </a:solidFill>
              </a:rPr>
              <a:t>…</a:t>
            </a:r>
            <a:endParaRPr lang="ru-RU" sz="2400" dirty="0">
              <a:solidFill>
                <a:srgbClr val="006600"/>
              </a:solidFill>
            </a:endParaRPr>
          </a:p>
        </p:txBody>
      </p:sp>
      <p:pic>
        <p:nvPicPr>
          <p:cNvPr id="6146" name="Picture 2"/>
          <p:cNvPicPr>
            <a:picLocks noChangeAspect="1" noChangeArrowheads="1"/>
          </p:cNvPicPr>
          <p:nvPr/>
        </p:nvPicPr>
        <p:blipFill>
          <a:blip r:embed="rId2"/>
          <a:srcRect/>
          <a:stretch>
            <a:fillRect/>
          </a:stretch>
        </p:blipFill>
        <p:spPr bwMode="auto">
          <a:xfrm>
            <a:off x="1643042" y="571480"/>
            <a:ext cx="6134100" cy="3627437"/>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0"/>
            <a:ext cx="8643998" cy="954107"/>
          </a:xfrm>
          <a:prstGeom prst="rect">
            <a:avLst/>
          </a:prstGeom>
        </p:spPr>
        <p:txBody>
          <a:bodyPr wrap="square">
            <a:spAutoFit/>
          </a:bodyPr>
          <a:lstStyle/>
          <a:p>
            <a:pPr algn="ctr"/>
            <a:endParaRPr lang="ru-RU" sz="2800" b="1" dirty="0" smtClean="0">
              <a:solidFill>
                <a:srgbClr val="006600"/>
              </a:solidFill>
            </a:endParaRPr>
          </a:p>
          <a:p>
            <a:pPr algn="ctr"/>
            <a:r>
              <a:rPr lang="ru-RU" sz="2800" b="1" dirty="0" err="1" smtClean="0">
                <a:solidFill>
                  <a:srgbClr val="006600"/>
                </a:solidFill>
              </a:rPr>
              <a:t>Гра</a:t>
            </a:r>
            <a:r>
              <a:rPr lang="ru-RU" sz="2800" b="1" dirty="0" smtClean="0">
                <a:solidFill>
                  <a:srgbClr val="006600"/>
                </a:solidFill>
              </a:rPr>
              <a:t> без </a:t>
            </a:r>
            <a:r>
              <a:rPr lang="ru-RU" sz="2800" b="1" dirty="0" err="1" smtClean="0">
                <a:solidFill>
                  <a:srgbClr val="006600"/>
                </a:solidFill>
              </a:rPr>
              <a:t>гри</a:t>
            </a:r>
            <a:endParaRPr lang="ru-RU" sz="2800" b="1" dirty="0">
              <a:solidFill>
                <a:srgbClr val="006600"/>
              </a:solidFill>
            </a:endParaRPr>
          </a:p>
        </p:txBody>
      </p:sp>
      <p:sp>
        <p:nvSpPr>
          <p:cNvPr id="3" name="Прямоугольник 2"/>
          <p:cNvSpPr/>
          <p:nvPr/>
        </p:nvSpPr>
        <p:spPr>
          <a:xfrm>
            <a:off x="214282" y="571480"/>
            <a:ext cx="8715436" cy="1938992"/>
          </a:xfrm>
          <a:prstGeom prst="rect">
            <a:avLst/>
          </a:prstGeom>
        </p:spPr>
        <p:txBody>
          <a:bodyPr wrap="square">
            <a:spAutoFit/>
          </a:bodyPr>
          <a:lstStyle/>
          <a:p>
            <a:pPr algn="just"/>
            <a:r>
              <a:rPr lang="ru-RU" sz="2400" b="1" dirty="0" smtClean="0">
                <a:solidFill>
                  <a:srgbClr val="006600"/>
                </a:solidFill>
              </a:rPr>
              <a:t>	</a:t>
            </a:r>
          </a:p>
          <a:p>
            <a:pPr algn="just"/>
            <a:r>
              <a:rPr lang="ru-RU" sz="2400" b="1" dirty="0" err="1" smtClean="0">
                <a:solidFill>
                  <a:srgbClr val="006600"/>
                </a:solidFill>
              </a:rPr>
              <a:t>Ви</a:t>
            </a:r>
            <a:r>
              <a:rPr lang="ru-RU" sz="2400" b="1" dirty="0" smtClean="0">
                <a:solidFill>
                  <a:srgbClr val="006600"/>
                </a:solidFill>
              </a:rPr>
              <a:t> можете бути поза </a:t>
            </a:r>
            <a:r>
              <a:rPr lang="ru-RU" sz="2400" b="1" dirty="0" err="1" smtClean="0">
                <a:solidFill>
                  <a:srgbClr val="006600"/>
                </a:solidFill>
              </a:rPr>
              <a:t>грою</a:t>
            </a:r>
            <a:r>
              <a:rPr lang="ru-RU" sz="2400" b="1" dirty="0" smtClean="0">
                <a:solidFill>
                  <a:srgbClr val="006600"/>
                </a:solidFill>
              </a:rPr>
              <a:t>, </a:t>
            </a:r>
            <a:r>
              <a:rPr lang="ru-RU" sz="2400" b="1" dirty="0" err="1" smtClean="0">
                <a:solidFill>
                  <a:srgbClr val="006600"/>
                </a:solidFill>
              </a:rPr>
              <a:t>знайдіть</a:t>
            </a:r>
            <a:r>
              <a:rPr lang="ru-RU" sz="2400" b="1" dirty="0" smtClean="0">
                <a:solidFill>
                  <a:srgbClr val="006600"/>
                </a:solidFill>
              </a:rPr>
              <a:t> час для </a:t>
            </a:r>
            <a:r>
              <a:rPr lang="ru-RU" sz="2400" b="1" dirty="0" err="1" smtClean="0">
                <a:solidFill>
                  <a:srgbClr val="006600"/>
                </a:solidFill>
              </a:rPr>
              <a:t>роздумів</a:t>
            </a:r>
            <a:r>
              <a:rPr lang="ru-RU" sz="2400" b="1" dirty="0" smtClean="0">
                <a:solidFill>
                  <a:srgbClr val="006600"/>
                </a:solidFill>
              </a:rPr>
              <a:t> </a:t>
            </a:r>
            <a:r>
              <a:rPr lang="ru-RU" sz="2400" b="1" dirty="0" err="1" smtClean="0">
                <a:solidFill>
                  <a:srgbClr val="006600"/>
                </a:solidFill>
              </a:rPr>
              <a:t>і</a:t>
            </a:r>
            <a:r>
              <a:rPr lang="ru-RU" sz="2400" b="1" dirty="0" smtClean="0">
                <a:solidFill>
                  <a:srgbClr val="006600"/>
                </a:solidFill>
              </a:rPr>
              <a:t> </a:t>
            </a:r>
            <a:r>
              <a:rPr lang="ru-RU" sz="2400" b="1" dirty="0" err="1" smtClean="0">
                <a:solidFill>
                  <a:srgbClr val="006600"/>
                </a:solidFill>
              </a:rPr>
              <a:t>відпочинку</a:t>
            </a:r>
            <a:r>
              <a:rPr lang="ru-RU" sz="2400" b="1" dirty="0" smtClean="0">
                <a:solidFill>
                  <a:srgbClr val="006600"/>
                </a:solidFill>
              </a:rPr>
              <a:t>,</a:t>
            </a:r>
            <a:r>
              <a:rPr lang="ru-RU" sz="2400" dirty="0" smtClean="0">
                <a:solidFill>
                  <a:srgbClr val="006600"/>
                </a:solidFill>
              </a:rPr>
              <a:t> </a:t>
            </a:r>
            <a:r>
              <a:rPr lang="ru-RU" sz="2400" dirty="0" err="1" smtClean="0">
                <a:solidFill>
                  <a:srgbClr val="006600"/>
                </a:solidFill>
              </a:rPr>
              <a:t>але</a:t>
            </a:r>
            <a:r>
              <a:rPr lang="ru-RU" sz="2400" dirty="0" smtClean="0">
                <a:solidFill>
                  <a:srgbClr val="006600"/>
                </a:solidFill>
              </a:rPr>
              <a:t> </a:t>
            </a:r>
            <a:r>
              <a:rPr lang="ru-RU" sz="2400" dirty="0" err="1" smtClean="0">
                <a:solidFill>
                  <a:srgbClr val="006600"/>
                </a:solidFill>
              </a:rPr>
              <a:t>це</a:t>
            </a:r>
            <a:r>
              <a:rPr lang="ru-RU" sz="2400" dirty="0" smtClean="0">
                <a:solidFill>
                  <a:srgbClr val="006600"/>
                </a:solidFill>
              </a:rPr>
              <a:t> </a:t>
            </a:r>
            <a:r>
              <a:rPr lang="ru-RU" sz="2400" dirty="0" err="1" smtClean="0">
                <a:solidFill>
                  <a:srgbClr val="006600"/>
                </a:solidFill>
              </a:rPr>
              <a:t>може</a:t>
            </a:r>
            <a:r>
              <a:rPr lang="ru-RU" sz="2400" dirty="0" smtClean="0">
                <a:solidFill>
                  <a:srgbClr val="006600"/>
                </a:solidFill>
              </a:rPr>
              <a:t> бути </a:t>
            </a:r>
            <a:r>
              <a:rPr lang="ru-RU" sz="2400" dirty="0" err="1" smtClean="0">
                <a:solidFill>
                  <a:srgbClr val="006600"/>
                </a:solidFill>
              </a:rPr>
              <a:t>лише</a:t>
            </a:r>
            <a:r>
              <a:rPr lang="ru-RU" sz="2400" dirty="0" smtClean="0">
                <a:solidFill>
                  <a:srgbClr val="006600"/>
                </a:solidFill>
              </a:rPr>
              <a:t> </a:t>
            </a:r>
            <a:r>
              <a:rPr lang="ru-RU" sz="2400" dirty="0" err="1" smtClean="0">
                <a:solidFill>
                  <a:srgbClr val="006600"/>
                </a:solidFill>
              </a:rPr>
              <a:t>обмежений</a:t>
            </a:r>
            <a:r>
              <a:rPr lang="ru-RU" sz="2400" dirty="0" smtClean="0">
                <a:solidFill>
                  <a:srgbClr val="006600"/>
                </a:solidFill>
              </a:rPr>
              <a:t> час. </a:t>
            </a:r>
            <a:r>
              <a:rPr lang="ru-RU" sz="2400" dirty="0" err="1" smtClean="0">
                <a:solidFill>
                  <a:srgbClr val="006600"/>
                </a:solidFill>
              </a:rPr>
              <a:t>Скористайся</a:t>
            </a:r>
            <a:r>
              <a:rPr lang="ru-RU" sz="2400" dirty="0" smtClean="0">
                <a:solidFill>
                  <a:srgbClr val="006600"/>
                </a:solidFill>
              </a:rPr>
              <a:t> </a:t>
            </a:r>
            <a:r>
              <a:rPr lang="ru-RU" sz="2400" dirty="0" err="1" smtClean="0">
                <a:solidFill>
                  <a:srgbClr val="006600"/>
                </a:solidFill>
              </a:rPr>
              <a:t>цим</a:t>
            </a:r>
            <a:r>
              <a:rPr lang="ru-RU" sz="2400" dirty="0" smtClean="0">
                <a:solidFill>
                  <a:srgbClr val="006600"/>
                </a:solidFill>
              </a:rPr>
              <a:t> для того, </a:t>
            </a:r>
            <a:r>
              <a:rPr lang="ru-RU" sz="2400" dirty="0" err="1" smtClean="0">
                <a:solidFill>
                  <a:srgbClr val="006600"/>
                </a:solidFill>
              </a:rPr>
              <a:t>щоб</a:t>
            </a:r>
            <a:r>
              <a:rPr lang="ru-RU" sz="2400" dirty="0" smtClean="0">
                <a:solidFill>
                  <a:srgbClr val="006600"/>
                </a:solidFill>
              </a:rPr>
              <a:t> </a:t>
            </a:r>
            <a:r>
              <a:rPr lang="ru-RU" sz="2400" dirty="0" err="1" smtClean="0">
                <a:solidFill>
                  <a:srgbClr val="006600"/>
                </a:solidFill>
              </a:rPr>
              <a:t>спостерігати</a:t>
            </a:r>
            <a:r>
              <a:rPr lang="ru-RU" sz="2400" dirty="0" smtClean="0">
                <a:solidFill>
                  <a:srgbClr val="006600"/>
                </a:solidFill>
              </a:rPr>
              <a:t>, </a:t>
            </a:r>
            <a:r>
              <a:rPr lang="ru-RU" sz="2400" dirty="0" err="1" smtClean="0">
                <a:solidFill>
                  <a:srgbClr val="006600"/>
                </a:solidFill>
              </a:rPr>
              <a:t>думати</a:t>
            </a:r>
            <a:r>
              <a:rPr lang="ru-RU" sz="2400" dirty="0" smtClean="0">
                <a:solidFill>
                  <a:srgbClr val="006600"/>
                </a:solidFill>
              </a:rPr>
              <a:t> </a:t>
            </a:r>
            <a:r>
              <a:rPr lang="ru-RU" sz="2400" dirty="0" err="1" smtClean="0">
                <a:solidFill>
                  <a:srgbClr val="006600"/>
                </a:solidFill>
              </a:rPr>
              <a:t>і</a:t>
            </a:r>
            <a:r>
              <a:rPr lang="ru-RU" sz="2400" dirty="0" smtClean="0">
                <a:solidFill>
                  <a:srgbClr val="006600"/>
                </a:solidFill>
              </a:rPr>
              <a:t> </a:t>
            </a:r>
            <a:r>
              <a:rPr lang="ru-RU" sz="2400" dirty="0" err="1" smtClean="0">
                <a:solidFill>
                  <a:srgbClr val="006600"/>
                </a:solidFill>
              </a:rPr>
              <a:t>розробляти</a:t>
            </a:r>
            <a:r>
              <a:rPr lang="ru-RU" sz="2400" dirty="0" smtClean="0">
                <a:solidFill>
                  <a:srgbClr val="006600"/>
                </a:solidFill>
              </a:rPr>
              <a:t> вашу </a:t>
            </a:r>
            <a:r>
              <a:rPr lang="ru-RU" sz="2400" dirty="0" err="1" smtClean="0">
                <a:solidFill>
                  <a:srgbClr val="006600"/>
                </a:solidFill>
              </a:rPr>
              <a:t>нову</a:t>
            </a:r>
            <a:r>
              <a:rPr lang="ru-RU" sz="2400" dirty="0" smtClean="0">
                <a:solidFill>
                  <a:srgbClr val="006600"/>
                </a:solidFill>
              </a:rPr>
              <a:t> </a:t>
            </a:r>
            <a:r>
              <a:rPr lang="ru-RU" sz="2400" dirty="0" err="1" smtClean="0">
                <a:solidFill>
                  <a:srgbClr val="006600"/>
                </a:solidFill>
              </a:rPr>
              <a:t>стратегію</a:t>
            </a:r>
            <a:r>
              <a:rPr lang="ru-RU" sz="2400" dirty="0" smtClean="0">
                <a:solidFill>
                  <a:srgbClr val="006600"/>
                </a:solidFill>
              </a:rPr>
              <a:t>.</a:t>
            </a:r>
            <a:endParaRPr lang="ru-RU" sz="2400" dirty="0">
              <a:solidFill>
                <a:srgbClr val="006600"/>
              </a:solidFill>
            </a:endParaRPr>
          </a:p>
        </p:txBody>
      </p:sp>
      <p:sp>
        <p:nvSpPr>
          <p:cNvPr id="4" name="Прямоугольник 3"/>
          <p:cNvSpPr/>
          <p:nvPr/>
        </p:nvSpPr>
        <p:spPr>
          <a:xfrm>
            <a:off x="285720" y="2428868"/>
            <a:ext cx="4214842" cy="3416320"/>
          </a:xfrm>
          <a:prstGeom prst="rect">
            <a:avLst/>
          </a:prstGeom>
        </p:spPr>
        <p:txBody>
          <a:bodyPr wrap="square">
            <a:spAutoFit/>
          </a:bodyPr>
          <a:lstStyle/>
          <a:p>
            <a:pPr algn="just"/>
            <a:r>
              <a:rPr lang="ru-RU" sz="2400" dirty="0" smtClean="0"/>
              <a:t>	</a:t>
            </a:r>
          </a:p>
          <a:p>
            <a:pPr algn="just"/>
            <a:r>
              <a:rPr lang="ru-RU" sz="2400" dirty="0" smtClean="0">
                <a:solidFill>
                  <a:srgbClr val="006600"/>
                </a:solidFill>
              </a:rPr>
              <a:t>	</a:t>
            </a:r>
          </a:p>
          <a:p>
            <a:pPr algn="just"/>
            <a:r>
              <a:rPr lang="ru-RU" sz="2400" dirty="0" smtClean="0">
                <a:solidFill>
                  <a:srgbClr val="006600"/>
                </a:solidFill>
              </a:rPr>
              <a:t>	</a:t>
            </a:r>
            <a:r>
              <a:rPr lang="ru-RU" sz="2400" dirty="0" err="1" smtClean="0">
                <a:solidFill>
                  <a:srgbClr val="006600"/>
                </a:solidFill>
              </a:rPr>
              <a:t>Це</a:t>
            </a:r>
            <a:r>
              <a:rPr lang="ru-RU" sz="2400" dirty="0" smtClean="0">
                <a:solidFill>
                  <a:srgbClr val="006600"/>
                </a:solidFill>
              </a:rPr>
              <a:t> </a:t>
            </a:r>
            <a:r>
              <a:rPr lang="ru-RU" sz="2400" dirty="0" err="1" smtClean="0">
                <a:solidFill>
                  <a:srgbClr val="006600"/>
                </a:solidFill>
              </a:rPr>
              <a:t>завжди</a:t>
            </a:r>
            <a:r>
              <a:rPr lang="ru-RU" sz="2400" dirty="0" smtClean="0">
                <a:solidFill>
                  <a:srgbClr val="006600"/>
                </a:solidFill>
              </a:rPr>
              <a:t> добре, </a:t>
            </a:r>
            <a:r>
              <a:rPr lang="ru-RU" sz="2400" dirty="0" err="1" smtClean="0">
                <a:solidFill>
                  <a:srgbClr val="006600"/>
                </a:solidFill>
              </a:rPr>
              <a:t>щоб</a:t>
            </a:r>
            <a:r>
              <a:rPr lang="ru-RU" sz="2400" dirty="0" smtClean="0">
                <a:solidFill>
                  <a:srgbClr val="006600"/>
                </a:solidFill>
              </a:rPr>
              <a:t> час </a:t>
            </a:r>
            <a:r>
              <a:rPr lang="ru-RU" sz="2400" dirty="0" err="1" smtClean="0">
                <a:solidFill>
                  <a:srgbClr val="006600"/>
                </a:solidFill>
              </a:rPr>
              <a:t>від</a:t>
            </a:r>
            <a:r>
              <a:rPr lang="ru-RU" sz="2400" dirty="0" smtClean="0">
                <a:solidFill>
                  <a:srgbClr val="006600"/>
                </a:solidFill>
              </a:rPr>
              <a:t> часу </a:t>
            </a:r>
            <a:r>
              <a:rPr lang="ru-RU" sz="2400" dirty="0" err="1" smtClean="0">
                <a:solidFill>
                  <a:srgbClr val="006600"/>
                </a:solidFill>
              </a:rPr>
              <a:t>зупинятися</a:t>
            </a:r>
            <a:r>
              <a:rPr lang="ru-RU" sz="2400" dirty="0" smtClean="0">
                <a:solidFill>
                  <a:srgbClr val="006600"/>
                </a:solidFill>
              </a:rPr>
              <a:t>, </a:t>
            </a:r>
            <a:r>
              <a:rPr lang="ru-RU" sz="2400" dirty="0" err="1" smtClean="0">
                <a:solidFill>
                  <a:srgbClr val="006600"/>
                </a:solidFill>
              </a:rPr>
              <a:t>знову</a:t>
            </a:r>
            <a:r>
              <a:rPr lang="ru-RU" sz="2400" dirty="0" smtClean="0">
                <a:solidFill>
                  <a:srgbClr val="006600"/>
                </a:solidFill>
              </a:rPr>
              <a:t> </a:t>
            </a:r>
            <a:r>
              <a:rPr lang="ru-RU" sz="2400" dirty="0" err="1" smtClean="0">
                <a:solidFill>
                  <a:srgbClr val="006600"/>
                </a:solidFill>
              </a:rPr>
              <a:t>набиратися</a:t>
            </a:r>
            <a:r>
              <a:rPr lang="ru-RU" sz="2400" dirty="0" smtClean="0">
                <a:solidFill>
                  <a:srgbClr val="006600"/>
                </a:solidFill>
              </a:rPr>
              <a:t> сил, а </a:t>
            </a:r>
            <a:r>
              <a:rPr lang="ru-RU" sz="2400" dirty="0" err="1" smtClean="0">
                <a:solidFill>
                  <a:srgbClr val="006600"/>
                </a:solidFill>
              </a:rPr>
              <a:t>потім</a:t>
            </a:r>
            <a:r>
              <a:rPr lang="ru-RU" sz="2400" dirty="0" smtClean="0">
                <a:solidFill>
                  <a:srgbClr val="006600"/>
                </a:solidFill>
              </a:rPr>
              <a:t> </a:t>
            </a:r>
            <a:r>
              <a:rPr lang="ru-RU" sz="2400" dirty="0" err="1" smtClean="0">
                <a:solidFill>
                  <a:srgbClr val="006600"/>
                </a:solidFill>
              </a:rPr>
              <a:t>повертатися</a:t>
            </a:r>
            <a:r>
              <a:rPr lang="ru-RU" sz="2400" dirty="0" smtClean="0">
                <a:solidFill>
                  <a:srgbClr val="006600"/>
                </a:solidFill>
              </a:rPr>
              <a:t> </a:t>
            </a:r>
            <a:r>
              <a:rPr lang="ru-RU" sz="2400" dirty="0" err="1" smtClean="0">
                <a:solidFill>
                  <a:srgbClr val="006600"/>
                </a:solidFill>
              </a:rPr>
              <a:t>з</a:t>
            </a:r>
            <a:r>
              <a:rPr lang="ru-RU" sz="2400" dirty="0" smtClean="0">
                <a:solidFill>
                  <a:srgbClr val="006600"/>
                </a:solidFill>
              </a:rPr>
              <a:t> </a:t>
            </a:r>
            <a:r>
              <a:rPr lang="ru-RU" sz="2400" dirty="0" err="1" smtClean="0">
                <a:solidFill>
                  <a:srgbClr val="006600"/>
                </a:solidFill>
              </a:rPr>
              <a:t>більшим</a:t>
            </a:r>
            <a:r>
              <a:rPr lang="ru-RU" sz="2400" dirty="0" smtClean="0">
                <a:solidFill>
                  <a:srgbClr val="006600"/>
                </a:solidFill>
              </a:rPr>
              <a:t> </a:t>
            </a:r>
            <a:r>
              <a:rPr lang="ru-RU" sz="2400" dirty="0" err="1" smtClean="0">
                <a:solidFill>
                  <a:srgbClr val="006600"/>
                </a:solidFill>
              </a:rPr>
              <a:t>бажанням</a:t>
            </a:r>
            <a:r>
              <a:rPr lang="ru-RU" sz="2400" dirty="0" smtClean="0">
                <a:solidFill>
                  <a:srgbClr val="006600"/>
                </a:solidFill>
              </a:rPr>
              <a:t>. </a:t>
            </a:r>
            <a:r>
              <a:rPr lang="ru-RU" sz="2400" b="1" dirty="0" err="1" smtClean="0">
                <a:solidFill>
                  <a:srgbClr val="006600"/>
                </a:solidFill>
              </a:rPr>
              <a:t>Інші</a:t>
            </a:r>
            <a:r>
              <a:rPr lang="ru-RU" sz="2400" b="1" dirty="0" smtClean="0">
                <a:solidFill>
                  <a:srgbClr val="006600"/>
                </a:solidFill>
              </a:rPr>
              <a:t> </a:t>
            </a:r>
            <a:r>
              <a:rPr lang="ru-RU" sz="2400" b="1" dirty="0" err="1" smtClean="0">
                <a:solidFill>
                  <a:srgbClr val="006600"/>
                </a:solidFill>
              </a:rPr>
              <a:t>чекають</a:t>
            </a:r>
            <a:r>
              <a:rPr lang="ru-RU" sz="2400" b="1" dirty="0" smtClean="0">
                <a:solidFill>
                  <a:srgbClr val="006600"/>
                </a:solidFill>
              </a:rPr>
              <a:t>, </a:t>
            </a:r>
            <a:r>
              <a:rPr lang="ru-RU" sz="2400" b="1" dirty="0" err="1" smtClean="0">
                <a:solidFill>
                  <a:srgbClr val="006600"/>
                </a:solidFill>
              </a:rPr>
              <a:t>поки</a:t>
            </a:r>
            <a:r>
              <a:rPr lang="ru-RU" sz="2400" b="1" dirty="0" smtClean="0">
                <a:solidFill>
                  <a:srgbClr val="006600"/>
                </a:solidFill>
              </a:rPr>
              <a:t> </a:t>
            </a:r>
            <a:r>
              <a:rPr lang="ru-RU" sz="2400" b="1" dirty="0" err="1" smtClean="0">
                <a:solidFill>
                  <a:srgbClr val="006600"/>
                </a:solidFill>
              </a:rPr>
              <a:t>ви</a:t>
            </a:r>
            <a:r>
              <a:rPr lang="ru-RU" sz="2400" b="1" dirty="0" smtClean="0">
                <a:solidFill>
                  <a:srgbClr val="006600"/>
                </a:solidFill>
              </a:rPr>
              <a:t> </a:t>
            </a:r>
            <a:r>
              <a:rPr lang="ru-RU" sz="2400" b="1" dirty="0" err="1" smtClean="0">
                <a:solidFill>
                  <a:srgbClr val="006600"/>
                </a:solidFill>
              </a:rPr>
              <a:t>приєднаєтеся</a:t>
            </a:r>
            <a:r>
              <a:rPr lang="ru-RU" sz="2400" b="1" dirty="0" smtClean="0">
                <a:solidFill>
                  <a:srgbClr val="006600"/>
                </a:solidFill>
              </a:rPr>
              <a:t>, </a:t>
            </a:r>
            <a:r>
              <a:rPr lang="ru-RU" sz="2400" b="1" dirty="0" err="1" smtClean="0">
                <a:solidFill>
                  <a:srgbClr val="006600"/>
                </a:solidFill>
              </a:rPr>
              <a:t>щоб</a:t>
            </a:r>
            <a:r>
              <a:rPr lang="ru-RU" sz="2400" b="1" dirty="0" smtClean="0">
                <a:solidFill>
                  <a:srgbClr val="006600"/>
                </a:solidFill>
              </a:rPr>
              <a:t> </a:t>
            </a:r>
            <a:r>
              <a:rPr lang="ru-RU" sz="2400" b="1" dirty="0" err="1" smtClean="0">
                <a:solidFill>
                  <a:srgbClr val="006600"/>
                </a:solidFill>
              </a:rPr>
              <a:t>грати</a:t>
            </a:r>
            <a:r>
              <a:rPr lang="ru-RU" sz="2400" b="1" dirty="0" smtClean="0">
                <a:solidFill>
                  <a:srgbClr val="006600"/>
                </a:solidFill>
              </a:rPr>
              <a:t> </a:t>
            </a:r>
            <a:r>
              <a:rPr lang="ru-RU" sz="2400" b="1" dirty="0" err="1" smtClean="0">
                <a:solidFill>
                  <a:srgbClr val="006600"/>
                </a:solidFill>
              </a:rPr>
              <a:t>з</a:t>
            </a:r>
            <a:r>
              <a:rPr lang="ru-RU" sz="2400" b="1" dirty="0" smtClean="0">
                <a:solidFill>
                  <a:srgbClr val="006600"/>
                </a:solidFill>
              </a:rPr>
              <a:t> вами</a:t>
            </a:r>
            <a:r>
              <a:rPr lang="ru-RU" sz="2400" dirty="0" smtClean="0">
                <a:solidFill>
                  <a:srgbClr val="006600"/>
                </a:solidFill>
              </a:rPr>
              <a:t>.</a:t>
            </a:r>
            <a:endParaRPr lang="ru-RU" sz="2400" dirty="0">
              <a:solidFill>
                <a:srgbClr val="006600"/>
              </a:solidFill>
            </a:endParaRPr>
          </a:p>
        </p:txBody>
      </p:sp>
      <p:pic>
        <p:nvPicPr>
          <p:cNvPr id="7171" name="Picture 3"/>
          <p:cNvPicPr>
            <a:picLocks noChangeAspect="1" noChangeArrowheads="1"/>
          </p:cNvPicPr>
          <p:nvPr/>
        </p:nvPicPr>
        <p:blipFill>
          <a:blip r:embed="rId2"/>
          <a:srcRect/>
          <a:stretch>
            <a:fillRect/>
          </a:stretch>
        </p:blipFill>
        <p:spPr bwMode="auto">
          <a:xfrm>
            <a:off x="4643438" y="2428868"/>
            <a:ext cx="4254519" cy="3384261"/>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6144496"/>
          </a:xfrm>
          <a:prstGeom prst="rect">
            <a:avLst/>
          </a:prstGeom>
        </p:spPr>
        <p:txBody>
          <a:bodyPr wrap="square">
            <a:spAutoFit/>
          </a:bodyPr>
          <a:lstStyle/>
          <a:p>
            <a:r>
              <a:rPr lang="ru-RU" sz="2800" b="1" dirty="0" smtClean="0">
                <a:solidFill>
                  <a:srgbClr val="006600"/>
                </a:solidFill>
              </a:rPr>
              <a:t>	</a:t>
            </a:r>
            <a:r>
              <a:rPr lang="ru-RU" sz="2800" b="1" dirty="0" err="1" smtClean="0">
                <a:solidFill>
                  <a:srgbClr val="006600"/>
                </a:solidFill>
              </a:rPr>
              <a:t>Тож</a:t>
            </a:r>
            <a:r>
              <a:rPr lang="ru-RU" sz="2800" b="1" dirty="0" smtClean="0">
                <a:solidFill>
                  <a:srgbClr val="006600"/>
                </a:solidFill>
              </a:rPr>
              <a:t> </a:t>
            </a:r>
            <a:r>
              <a:rPr lang="ru-RU" sz="2800" b="1" dirty="0" err="1" smtClean="0">
                <a:solidFill>
                  <a:srgbClr val="006600"/>
                </a:solidFill>
              </a:rPr>
              <a:t>підсумовуючи</a:t>
            </a:r>
            <a:r>
              <a:rPr lang="ru-RU" sz="2800" b="1" dirty="0" smtClean="0">
                <a:solidFill>
                  <a:srgbClr val="006600"/>
                </a:solidFill>
              </a:rPr>
              <a:t>, </a:t>
            </a:r>
            <a:r>
              <a:rPr lang="ru-RU" sz="2800" b="1" dirty="0" err="1" smtClean="0">
                <a:solidFill>
                  <a:srgbClr val="006600"/>
                </a:solidFill>
              </a:rPr>
              <a:t>хочеться</a:t>
            </a:r>
            <a:r>
              <a:rPr lang="ru-RU" sz="2800" b="1" dirty="0" smtClean="0">
                <a:solidFill>
                  <a:srgbClr val="006600"/>
                </a:solidFill>
              </a:rPr>
              <a:t> </a:t>
            </a:r>
            <a:r>
              <a:rPr lang="ru-RU" sz="2800" b="1" dirty="0" err="1" smtClean="0">
                <a:solidFill>
                  <a:srgbClr val="006600"/>
                </a:solidFill>
              </a:rPr>
              <a:t>сказати</a:t>
            </a:r>
            <a:r>
              <a:rPr lang="ru-RU" sz="2800" b="1" dirty="0" smtClean="0">
                <a:solidFill>
                  <a:srgbClr val="006600"/>
                </a:solidFill>
              </a:rPr>
              <a:t>:</a:t>
            </a:r>
          </a:p>
          <a:p>
            <a:pPr algn="just">
              <a:buFont typeface="Arial" pitchFamily="34" charset="0"/>
              <a:buChar char="•"/>
            </a:pPr>
            <a:r>
              <a:rPr lang="ru-RU" sz="2400" b="1" dirty="0" smtClean="0">
                <a:solidFill>
                  <a:srgbClr val="006600"/>
                </a:solidFill>
              </a:rPr>
              <a:t> Не зменшуйте </a:t>
            </a:r>
            <a:r>
              <a:rPr lang="ru-RU" sz="2400" b="1" dirty="0" err="1" smtClean="0">
                <a:solidFill>
                  <a:srgbClr val="006600"/>
                </a:solidFill>
              </a:rPr>
              <a:t>власну</a:t>
            </a:r>
            <a:r>
              <a:rPr lang="ru-RU" sz="2400" b="1" dirty="0" smtClean="0">
                <a:solidFill>
                  <a:srgbClr val="006600"/>
                </a:solidFill>
              </a:rPr>
              <a:t> </a:t>
            </a:r>
            <a:r>
              <a:rPr lang="ru-RU" sz="2400" b="1" dirty="0" err="1" smtClean="0">
                <a:solidFill>
                  <a:srgbClr val="006600"/>
                </a:solidFill>
              </a:rPr>
              <a:t>цінність</a:t>
            </a:r>
            <a:r>
              <a:rPr lang="ru-RU" sz="2400" b="1" dirty="0" smtClean="0">
                <a:solidFill>
                  <a:srgbClr val="006600"/>
                </a:solidFill>
              </a:rPr>
              <a:t>, </a:t>
            </a:r>
            <a:r>
              <a:rPr lang="ru-RU" sz="2400" b="1" dirty="0" err="1" smtClean="0">
                <a:solidFill>
                  <a:srgbClr val="006600"/>
                </a:solidFill>
              </a:rPr>
              <a:t>порівнюючи</a:t>
            </a:r>
            <a:r>
              <a:rPr lang="ru-RU" sz="2400" b="1" dirty="0" smtClean="0">
                <a:solidFill>
                  <a:srgbClr val="006600"/>
                </a:solidFill>
              </a:rPr>
              <a:t> себе </a:t>
            </a:r>
            <a:r>
              <a:rPr lang="ru-RU" sz="2400" b="1" dirty="0" err="1" smtClean="0">
                <a:solidFill>
                  <a:srgbClr val="006600"/>
                </a:solidFill>
              </a:rPr>
              <a:t>з</a:t>
            </a:r>
            <a:r>
              <a:rPr lang="ru-RU" sz="2400" b="1" dirty="0" smtClean="0">
                <a:solidFill>
                  <a:srgbClr val="006600"/>
                </a:solidFill>
              </a:rPr>
              <a:t> </a:t>
            </a:r>
            <a:r>
              <a:rPr lang="ru-RU" sz="2400" b="1" dirty="0" err="1" smtClean="0">
                <a:solidFill>
                  <a:srgbClr val="006600"/>
                </a:solidFill>
              </a:rPr>
              <a:t>іншими</a:t>
            </a:r>
            <a:r>
              <a:rPr lang="ru-RU" sz="2400" b="1" dirty="0" smtClean="0">
                <a:solidFill>
                  <a:srgbClr val="006600"/>
                </a:solidFill>
              </a:rPr>
              <a:t>. </a:t>
            </a:r>
            <a:r>
              <a:rPr lang="ru-RU" sz="2400" dirty="0" err="1" smtClean="0">
                <a:solidFill>
                  <a:srgbClr val="006600"/>
                </a:solidFill>
              </a:rPr>
              <a:t>Це</a:t>
            </a:r>
            <a:r>
              <a:rPr lang="ru-RU" sz="2400" dirty="0" smtClean="0">
                <a:solidFill>
                  <a:srgbClr val="006600"/>
                </a:solidFill>
              </a:rPr>
              <a:t> тому, </a:t>
            </a:r>
            <a:r>
              <a:rPr lang="ru-RU" sz="2400" dirty="0" err="1" smtClean="0">
                <a:solidFill>
                  <a:srgbClr val="006600"/>
                </a:solidFill>
              </a:rPr>
              <a:t>що</a:t>
            </a:r>
            <a:r>
              <a:rPr lang="ru-RU" sz="2400" dirty="0" smtClean="0">
                <a:solidFill>
                  <a:srgbClr val="006600"/>
                </a:solidFill>
              </a:rPr>
              <a:t> ми </a:t>
            </a:r>
            <a:r>
              <a:rPr lang="ru-RU" sz="2400" dirty="0" err="1" smtClean="0">
                <a:solidFill>
                  <a:srgbClr val="006600"/>
                </a:solidFill>
              </a:rPr>
              <a:t>всі</a:t>
            </a:r>
            <a:r>
              <a:rPr lang="ru-RU" sz="2400" dirty="0" smtClean="0">
                <a:solidFill>
                  <a:srgbClr val="006600"/>
                </a:solidFill>
              </a:rPr>
              <a:t> </a:t>
            </a:r>
            <a:r>
              <a:rPr lang="ru-RU" sz="2400" dirty="0" err="1" smtClean="0">
                <a:solidFill>
                  <a:srgbClr val="006600"/>
                </a:solidFill>
              </a:rPr>
              <a:t>різні</a:t>
            </a:r>
            <a:r>
              <a:rPr lang="ru-RU" sz="2400" dirty="0" smtClean="0">
                <a:solidFill>
                  <a:srgbClr val="006600"/>
                </a:solidFill>
              </a:rPr>
              <a:t>, </a:t>
            </a:r>
            <a:r>
              <a:rPr lang="ru-RU" sz="2400" dirty="0" err="1" smtClean="0">
                <a:solidFill>
                  <a:srgbClr val="006600"/>
                </a:solidFill>
              </a:rPr>
              <a:t>що</a:t>
            </a:r>
            <a:r>
              <a:rPr lang="ru-RU" sz="2400" dirty="0" smtClean="0">
                <a:solidFill>
                  <a:srgbClr val="006600"/>
                </a:solidFill>
              </a:rPr>
              <a:t> </a:t>
            </a:r>
            <a:r>
              <a:rPr lang="ru-RU" sz="2400" dirty="0" err="1" smtClean="0">
                <a:solidFill>
                  <a:srgbClr val="006600"/>
                </a:solidFill>
              </a:rPr>
              <a:t>кожен</a:t>
            </a:r>
            <a:r>
              <a:rPr lang="ru-RU" sz="2400" dirty="0" smtClean="0">
                <a:solidFill>
                  <a:srgbClr val="006600"/>
                </a:solidFill>
              </a:rPr>
              <a:t> </a:t>
            </a:r>
            <a:r>
              <a:rPr lang="ru-RU" sz="2400" dirty="0" err="1" smtClean="0">
                <a:solidFill>
                  <a:srgbClr val="006600"/>
                </a:solidFill>
              </a:rPr>
              <a:t>з</a:t>
            </a:r>
            <a:r>
              <a:rPr lang="ru-RU" sz="2400" dirty="0" smtClean="0">
                <a:solidFill>
                  <a:srgbClr val="006600"/>
                </a:solidFill>
              </a:rPr>
              <a:t> нас </a:t>
            </a:r>
            <a:r>
              <a:rPr lang="ru-RU" sz="2400" dirty="0" err="1" smtClean="0">
                <a:solidFill>
                  <a:srgbClr val="006600"/>
                </a:solidFill>
              </a:rPr>
              <a:t>особливий</a:t>
            </a:r>
            <a:r>
              <a:rPr lang="ru-RU" sz="2400" dirty="0" smtClean="0">
                <a:solidFill>
                  <a:srgbClr val="006600"/>
                </a:solidFill>
              </a:rPr>
              <a:t>.</a:t>
            </a:r>
          </a:p>
          <a:p>
            <a:pPr algn="just">
              <a:buFont typeface="Arial" pitchFamily="34" charset="0"/>
              <a:buChar char="•"/>
            </a:pPr>
            <a:r>
              <a:rPr lang="ru-RU" sz="2400" b="1" dirty="0" smtClean="0">
                <a:solidFill>
                  <a:srgbClr val="006600"/>
                </a:solidFill>
              </a:rPr>
              <a:t> Не </a:t>
            </a:r>
            <a:r>
              <a:rPr lang="ru-RU" sz="2400" b="1" dirty="0" err="1" smtClean="0">
                <a:solidFill>
                  <a:srgbClr val="006600"/>
                </a:solidFill>
              </a:rPr>
              <a:t>встановлюйте</a:t>
            </a:r>
            <a:r>
              <a:rPr lang="ru-RU" sz="2400" b="1" dirty="0" smtClean="0">
                <a:solidFill>
                  <a:srgbClr val="006600"/>
                </a:solidFill>
              </a:rPr>
              <a:t> </a:t>
            </a:r>
            <a:r>
              <a:rPr lang="ru-RU" sz="2400" b="1" dirty="0" err="1" smtClean="0">
                <a:solidFill>
                  <a:srgbClr val="006600"/>
                </a:solidFill>
              </a:rPr>
              <a:t>собі</a:t>
            </a:r>
            <a:r>
              <a:rPr lang="ru-RU" sz="2400" b="1" dirty="0" smtClean="0">
                <a:solidFill>
                  <a:srgbClr val="006600"/>
                </a:solidFill>
              </a:rPr>
              <a:t> </a:t>
            </a:r>
            <a:r>
              <a:rPr lang="ru-RU" sz="2400" b="1" dirty="0" err="1" smtClean="0">
                <a:solidFill>
                  <a:srgbClr val="006600"/>
                </a:solidFill>
              </a:rPr>
              <a:t>ті</a:t>
            </a:r>
            <a:r>
              <a:rPr lang="ru-RU" sz="2400" b="1" dirty="0" smtClean="0">
                <a:solidFill>
                  <a:srgbClr val="006600"/>
                </a:solidFill>
              </a:rPr>
              <a:t> </a:t>
            </a:r>
            <a:r>
              <a:rPr lang="ru-RU" sz="2400" b="1" dirty="0" err="1" smtClean="0">
                <a:solidFill>
                  <a:srgbClr val="006600"/>
                </a:solidFill>
              </a:rPr>
              <a:t>цілі</a:t>
            </a:r>
            <a:r>
              <a:rPr lang="ru-RU" sz="2400" b="1" dirty="0" smtClean="0">
                <a:solidFill>
                  <a:srgbClr val="006600"/>
                </a:solidFill>
              </a:rPr>
              <a:t>, </a:t>
            </a:r>
            <a:r>
              <a:rPr lang="ru-RU" sz="2400" b="1" dirty="0" err="1" smtClean="0">
                <a:solidFill>
                  <a:srgbClr val="006600"/>
                </a:solidFill>
              </a:rPr>
              <a:t>які</a:t>
            </a:r>
            <a:r>
              <a:rPr lang="ru-RU" sz="2400" b="1" dirty="0" smtClean="0">
                <a:solidFill>
                  <a:srgbClr val="006600"/>
                </a:solidFill>
              </a:rPr>
              <a:t> </a:t>
            </a:r>
            <a:r>
              <a:rPr lang="ru-RU" sz="2400" b="1" dirty="0" err="1" smtClean="0">
                <a:solidFill>
                  <a:srgbClr val="006600"/>
                </a:solidFill>
              </a:rPr>
              <a:t>інші</a:t>
            </a:r>
            <a:r>
              <a:rPr lang="ru-RU" sz="2400" b="1" dirty="0" smtClean="0">
                <a:solidFill>
                  <a:srgbClr val="006600"/>
                </a:solidFill>
              </a:rPr>
              <a:t> </a:t>
            </a:r>
            <a:r>
              <a:rPr lang="ru-RU" sz="2400" b="1" dirty="0" err="1" smtClean="0">
                <a:solidFill>
                  <a:srgbClr val="006600"/>
                </a:solidFill>
              </a:rPr>
              <a:t>вважають</a:t>
            </a:r>
            <a:r>
              <a:rPr lang="ru-RU" sz="2400" b="1" dirty="0" smtClean="0">
                <a:solidFill>
                  <a:srgbClr val="006600"/>
                </a:solidFill>
              </a:rPr>
              <a:t> </a:t>
            </a:r>
            <a:r>
              <a:rPr lang="ru-RU" sz="2400" b="1" dirty="0" err="1" smtClean="0">
                <a:solidFill>
                  <a:srgbClr val="006600"/>
                </a:solidFill>
              </a:rPr>
              <a:t>важливими</a:t>
            </a:r>
            <a:r>
              <a:rPr lang="ru-RU" sz="2400" b="1" dirty="0" smtClean="0">
                <a:solidFill>
                  <a:srgbClr val="006600"/>
                </a:solidFill>
              </a:rPr>
              <a:t>. </a:t>
            </a:r>
            <a:r>
              <a:rPr lang="ru-RU" sz="2400" dirty="0" err="1" smtClean="0">
                <a:solidFill>
                  <a:srgbClr val="006600"/>
                </a:solidFill>
              </a:rPr>
              <a:t>Тільки</a:t>
            </a:r>
            <a:r>
              <a:rPr lang="ru-RU" sz="2400" dirty="0" smtClean="0">
                <a:solidFill>
                  <a:srgbClr val="006600"/>
                </a:solidFill>
              </a:rPr>
              <a:t> </a:t>
            </a:r>
            <a:r>
              <a:rPr lang="ru-RU" sz="2400" dirty="0" err="1" smtClean="0">
                <a:solidFill>
                  <a:srgbClr val="006600"/>
                </a:solidFill>
              </a:rPr>
              <a:t>ви</a:t>
            </a:r>
            <a:r>
              <a:rPr lang="ru-RU" sz="2400" dirty="0" smtClean="0">
                <a:solidFill>
                  <a:srgbClr val="006600"/>
                </a:solidFill>
              </a:rPr>
              <a:t> можете </a:t>
            </a:r>
            <a:r>
              <a:rPr lang="ru-RU" sz="2400" dirty="0" err="1" smtClean="0">
                <a:solidFill>
                  <a:srgbClr val="006600"/>
                </a:solidFill>
              </a:rPr>
              <a:t>вибрати</a:t>
            </a:r>
            <a:r>
              <a:rPr lang="ru-RU" sz="2400" dirty="0" smtClean="0">
                <a:solidFill>
                  <a:srgbClr val="006600"/>
                </a:solidFill>
              </a:rPr>
              <a:t> те, </a:t>
            </a:r>
            <a:r>
              <a:rPr lang="ru-RU" sz="2400" dirty="0" err="1" smtClean="0">
                <a:solidFill>
                  <a:srgbClr val="006600"/>
                </a:solidFill>
              </a:rPr>
              <a:t>що</a:t>
            </a:r>
            <a:r>
              <a:rPr lang="ru-RU" sz="2400" dirty="0" smtClean="0">
                <a:solidFill>
                  <a:srgbClr val="006600"/>
                </a:solidFill>
              </a:rPr>
              <a:t> </a:t>
            </a:r>
            <a:r>
              <a:rPr lang="ru-RU" sz="2400" dirty="0" err="1" smtClean="0">
                <a:solidFill>
                  <a:srgbClr val="006600"/>
                </a:solidFill>
              </a:rPr>
              <a:t>найкраще</a:t>
            </a:r>
            <a:r>
              <a:rPr lang="ru-RU" sz="2400" dirty="0" smtClean="0">
                <a:solidFill>
                  <a:srgbClr val="006600"/>
                </a:solidFill>
              </a:rPr>
              <a:t> для вас.</a:t>
            </a:r>
          </a:p>
          <a:p>
            <a:pPr algn="just">
              <a:buFont typeface="Arial" pitchFamily="34" charset="0"/>
              <a:buChar char="•"/>
            </a:pPr>
            <a:r>
              <a:rPr lang="ru-RU" sz="2400" b="1" dirty="0" smtClean="0">
                <a:solidFill>
                  <a:srgbClr val="006600"/>
                </a:solidFill>
              </a:rPr>
              <a:t> Не </a:t>
            </a:r>
            <a:r>
              <a:rPr lang="ru-RU" sz="2400" b="1" dirty="0" err="1" smtClean="0">
                <a:solidFill>
                  <a:srgbClr val="006600"/>
                </a:solidFill>
              </a:rPr>
              <a:t>здавайтеся</a:t>
            </a:r>
            <a:r>
              <a:rPr lang="ru-RU" sz="2400" b="1" dirty="0" smtClean="0">
                <a:solidFill>
                  <a:srgbClr val="006600"/>
                </a:solidFill>
              </a:rPr>
              <a:t>, коли </a:t>
            </a:r>
            <a:r>
              <a:rPr lang="ru-RU" sz="2400" b="1" dirty="0" err="1" smtClean="0">
                <a:solidFill>
                  <a:srgbClr val="006600"/>
                </a:solidFill>
              </a:rPr>
              <a:t>ви</a:t>
            </a:r>
            <a:r>
              <a:rPr lang="ru-RU" sz="2400" b="1" dirty="0" smtClean="0">
                <a:solidFill>
                  <a:srgbClr val="006600"/>
                </a:solidFill>
              </a:rPr>
              <a:t> все </a:t>
            </a:r>
            <a:r>
              <a:rPr lang="ru-RU" sz="2400" b="1" dirty="0" err="1" smtClean="0">
                <a:solidFill>
                  <a:srgbClr val="006600"/>
                </a:solidFill>
              </a:rPr>
              <a:t>ще</a:t>
            </a:r>
            <a:r>
              <a:rPr lang="ru-RU" sz="2400" b="1" dirty="0" smtClean="0">
                <a:solidFill>
                  <a:srgbClr val="006600"/>
                </a:solidFill>
              </a:rPr>
              <a:t> </a:t>
            </a:r>
            <a:r>
              <a:rPr lang="ru-RU" sz="2400" b="1" dirty="0" err="1" smtClean="0">
                <a:solidFill>
                  <a:srgbClr val="006600"/>
                </a:solidFill>
              </a:rPr>
              <a:t>здатні</a:t>
            </a:r>
            <a:r>
              <a:rPr lang="ru-RU" sz="2400" b="1" dirty="0" smtClean="0">
                <a:solidFill>
                  <a:srgbClr val="006600"/>
                </a:solidFill>
              </a:rPr>
              <a:t> на </a:t>
            </a:r>
            <a:r>
              <a:rPr lang="ru-RU" sz="2400" b="1" dirty="0" err="1" smtClean="0">
                <a:solidFill>
                  <a:srgbClr val="006600"/>
                </a:solidFill>
              </a:rPr>
              <a:t>ще</a:t>
            </a:r>
            <a:r>
              <a:rPr lang="ru-RU" sz="2400" b="1" dirty="0" smtClean="0">
                <a:solidFill>
                  <a:srgbClr val="006600"/>
                </a:solidFill>
              </a:rPr>
              <a:t> </a:t>
            </a:r>
            <a:r>
              <a:rPr lang="ru-RU" sz="2400" b="1" dirty="0" err="1" smtClean="0">
                <a:solidFill>
                  <a:srgbClr val="006600"/>
                </a:solidFill>
              </a:rPr>
              <a:t>одне</a:t>
            </a:r>
            <a:r>
              <a:rPr lang="ru-RU" sz="2400" b="1" dirty="0" smtClean="0">
                <a:solidFill>
                  <a:srgbClr val="006600"/>
                </a:solidFill>
              </a:rPr>
              <a:t> </a:t>
            </a:r>
            <a:r>
              <a:rPr lang="ru-RU" sz="2400" b="1" dirty="0" err="1" smtClean="0">
                <a:solidFill>
                  <a:srgbClr val="006600"/>
                </a:solidFill>
              </a:rPr>
              <a:t>зусилля</a:t>
            </a:r>
            <a:r>
              <a:rPr lang="ru-RU" sz="2400" b="1" dirty="0" smtClean="0">
                <a:solidFill>
                  <a:srgbClr val="006600"/>
                </a:solidFill>
              </a:rPr>
              <a:t>. </a:t>
            </a:r>
            <a:r>
              <a:rPr lang="ru-RU" sz="2400" dirty="0" err="1" smtClean="0">
                <a:solidFill>
                  <a:srgbClr val="006600"/>
                </a:solidFill>
              </a:rPr>
              <a:t>Ніщо</a:t>
            </a:r>
            <a:r>
              <a:rPr lang="ru-RU" sz="2400" dirty="0" smtClean="0">
                <a:solidFill>
                  <a:srgbClr val="006600"/>
                </a:solidFill>
              </a:rPr>
              <a:t> не </a:t>
            </a:r>
            <a:r>
              <a:rPr lang="ru-RU" sz="2400" dirty="0" err="1" smtClean="0">
                <a:solidFill>
                  <a:srgbClr val="006600"/>
                </a:solidFill>
              </a:rPr>
              <a:t>закінчується</a:t>
            </a:r>
            <a:r>
              <a:rPr lang="ru-RU" sz="2400" dirty="0" smtClean="0">
                <a:solidFill>
                  <a:srgbClr val="006600"/>
                </a:solidFill>
              </a:rPr>
              <a:t> до моменту </a:t>
            </a:r>
            <a:r>
              <a:rPr lang="ru-RU" sz="2400" dirty="0" err="1" smtClean="0">
                <a:solidFill>
                  <a:srgbClr val="006600"/>
                </a:solidFill>
              </a:rPr>
              <a:t>зупинки</a:t>
            </a:r>
            <a:r>
              <a:rPr lang="ru-RU" sz="2400" dirty="0" smtClean="0">
                <a:solidFill>
                  <a:srgbClr val="006600"/>
                </a:solidFill>
              </a:rPr>
              <a:t>.</a:t>
            </a:r>
          </a:p>
          <a:p>
            <a:pPr algn="just">
              <a:buFont typeface="Arial" pitchFamily="34" charset="0"/>
              <a:buChar char="•"/>
            </a:pPr>
            <a:r>
              <a:rPr lang="ru-RU" sz="2400" b="1" dirty="0" smtClean="0">
                <a:solidFill>
                  <a:srgbClr val="006600"/>
                </a:solidFill>
              </a:rPr>
              <a:t> Не </a:t>
            </a:r>
            <a:r>
              <a:rPr lang="ru-RU" sz="2400" b="1" dirty="0" err="1" smtClean="0">
                <a:solidFill>
                  <a:srgbClr val="006600"/>
                </a:solidFill>
              </a:rPr>
              <a:t>бійтеся</a:t>
            </a:r>
            <a:r>
              <a:rPr lang="ru-RU" sz="2400" b="1" dirty="0" smtClean="0">
                <a:solidFill>
                  <a:srgbClr val="006600"/>
                </a:solidFill>
              </a:rPr>
              <a:t> </a:t>
            </a:r>
            <a:r>
              <a:rPr lang="ru-RU" sz="2400" b="1" dirty="0" err="1" smtClean="0">
                <a:solidFill>
                  <a:srgbClr val="006600"/>
                </a:solidFill>
              </a:rPr>
              <a:t>визнати</a:t>
            </a:r>
            <a:r>
              <a:rPr lang="ru-RU" sz="2400" b="1" dirty="0" smtClean="0">
                <a:solidFill>
                  <a:srgbClr val="006600"/>
                </a:solidFill>
              </a:rPr>
              <a:t>, </a:t>
            </a:r>
            <a:r>
              <a:rPr lang="ru-RU" sz="2400" b="1" dirty="0" err="1" smtClean="0">
                <a:solidFill>
                  <a:srgbClr val="006600"/>
                </a:solidFill>
              </a:rPr>
              <a:t>що</a:t>
            </a:r>
            <a:r>
              <a:rPr lang="ru-RU" sz="2400" b="1" dirty="0" smtClean="0">
                <a:solidFill>
                  <a:srgbClr val="006600"/>
                </a:solidFill>
              </a:rPr>
              <a:t> </a:t>
            </a:r>
            <a:r>
              <a:rPr lang="ru-RU" sz="2400" b="1" dirty="0" err="1" smtClean="0">
                <a:solidFill>
                  <a:srgbClr val="006600"/>
                </a:solidFill>
              </a:rPr>
              <a:t>ви</a:t>
            </a:r>
            <a:r>
              <a:rPr lang="ru-RU" sz="2400" b="1" dirty="0" smtClean="0">
                <a:solidFill>
                  <a:srgbClr val="006600"/>
                </a:solidFill>
              </a:rPr>
              <a:t> </a:t>
            </a:r>
            <a:r>
              <a:rPr lang="ru-RU" sz="2400" b="1" dirty="0" err="1" smtClean="0">
                <a:solidFill>
                  <a:srgbClr val="006600"/>
                </a:solidFill>
              </a:rPr>
              <a:t>не</a:t>
            </a:r>
            <a:r>
              <a:rPr lang="ru-RU" sz="2400" b="1" dirty="0" smtClean="0">
                <a:solidFill>
                  <a:srgbClr val="006600"/>
                </a:solidFill>
              </a:rPr>
              <a:t> </a:t>
            </a:r>
            <a:r>
              <a:rPr lang="ru-RU" sz="2400" b="1" dirty="0" err="1" smtClean="0">
                <a:solidFill>
                  <a:srgbClr val="006600"/>
                </a:solidFill>
              </a:rPr>
              <a:t>досконалі</a:t>
            </a:r>
            <a:r>
              <a:rPr lang="ru-RU" sz="2400" b="1" dirty="0" smtClean="0">
                <a:solidFill>
                  <a:srgbClr val="006600"/>
                </a:solidFill>
              </a:rPr>
              <a:t>. </a:t>
            </a:r>
            <a:r>
              <a:rPr lang="ru-RU" sz="2400" dirty="0" err="1" smtClean="0">
                <a:solidFill>
                  <a:srgbClr val="006600"/>
                </a:solidFill>
              </a:rPr>
              <a:t>Це</a:t>
            </a:r>
            <a:r>
              <a:rPr lang="ru-RU" sz="2400" dirty="0" smtClean="0">
                <a:solidFill>
                  <a:srgbClr val="006600"/>
                </a:solidFill>
              </a:rPr>
              <a:t> </a:t>
            </a:r>
            <a:r>
              <a:rPr lang="ru-RU" sz="2400" dirty="0" err="1" smtClean="0">
                <a:solidFill>
                  <a:srgbClr val="006600"/>
                </a:solidFill>
              </a:rPr>
              <a:t>тендітна</a:t>
            </a:r>
            <a:r>
              <a:rPr lang="ru-RU" sz="2400" dirty="0" smtClean="0">
                <a:solidFill>
                  <a:srgbClr val="006600"/>
                </a:solidFill>
              </a:rPr>
              <a:t> нитка, яка </a:t>
            </a:r>
            <a:r>
              <a:rPr lang="ru-RU" sz="2400" dirty="0" err="1" smtClean="0">
                <a:solidFill>
                  <a:srgbClr val="006600"/>
                </a:solidFill>
              </a:rPr>
              <a:t>тримає</a:t>
            </a:r>
            <a:r>
              <a:rPr lang="ru-RU" sz="2400" dirty="0" smtClean="0">
                <a:solidFill>
                  <a:srgbClr val="006600"/>
                </a:solidFill>
              </a:rPr>
              <a:t> нас разом.</a:t>
            </a:r>
          </a:p>
          <a:p>
            <a:pPr algn="just">
              <a:buFont typeface="Arial" pitchFamily="34" charset="0"/>
              <a:buChar char="•"/>
            </a:pPr>
            <a:r>
              <a:rPr lang="ru-RU" sz="2400" b="1" dirty="0" smtClean="0">
                <a:solidFill>
                  <a:srgbClr val="006600"/>
                </a:solidFill>
              </a:rPr>
              <a:t> Не </a:t>
            </a:r>
            <a:r>
              <a:rPr lang="ru-RU" sz="2400" b="1" dirty="0" err="1" smtClean="0">
                <a:solidFill>
                  <a:srgbClr val="006600"/>
                </a:solidFill>
              </a:rPr>
              <a:t>бійтеся</a:t>
            </a:r>
            <a:r>
              <a:rPr lang="ru-RU" sz="2400" b="1" dirty="0" smtClean="0">
                <a:solidFill>
                  <a:srgbClr val="006600"/>
                </a:solidFill>
              </a:rPr>
              <a:t> </a:t>
            </a:r>
            <a:r>
              <a:rPr lang="ru-RU" sz="2400" b="1" dirty="0" err="1" smtClean="0">
                <a:solidFill>
                  <a:srgbClr val="006600"/>
                </a:solidFill>
              </a:rPr>
              <a:t>стикатися</a:t>
            </a:r>
            <a:r>
              <a:rPr lang="ru-RU" sz="2400" b="1" dirty="0" smtClean="0">
                <a:solidFill>
                  <a:srgbClr val="006600"/>
                </a:solidFill>
              </a:rPr>
              <a:t> </a:t>
            </a:r>
            <a:r>
              <a:rPr lang="ru-RU" sz="2400" b="1" dirty="0" err="1" smtClean="0">
                <a:solidFill>
                  <a:srgbClr val="006600"/>
                </a:solidFill>
              </a:rPr>
              <a:t>з</a:t>
            </a:r>
            <a:r>
              <a:rPr lang="ru-RU" sz="2400" b="1" dirty="0" smtClean="0">
                <a:solidFill>
                  <a:srgbClr val="006600"/>
                </a:solidFill>
              </a:rPr>
              <a:t> </a:t>
            </a:r>
            <a:r>
              <a:rPr lang="ru-RU" sz="2400" b="1" dirty="0" err="1" smtClean="0">
                <a:solidFill>
                  <a:srgbClr val="006600"/>
                </a:solidFill>
              </a:rPr>
              <a:t>ризиками</a:t>
            </a:r>
            <a:r>
              <a:rPr lang="ru-RU" sz="2400" b="1" dirty="0" smtClean="0">
                <a:solidFill>
                  <a:srgbClr val="006600"/>
                </a:solidFill>
              </a:rPr>
              <a:t>.</a:t>
            </a:r>
            <a:r>
              <a:rPr lang="ru-RU" sz="2400" dirty="0" smtClean="0">
                <a:solidFill>
                  <a:srgbClr val="006600"/>
                </a:solidFill>
              </a:rPr>
              <a:t> Ми </a:t>
            </a:r>
            <a:r>
              <a:rPr lang="ru-RU" sz="2400" dirty="0" err="1" smtClean="0">
                <a:solidFill>
                  <a:srgbClr val="006600"/>
                </a:solidFill>
              </a:rPr>
              <a:t>ризикуємо</a:t>
            </a:r>
            <a:r>
              <a:rPr lang="ru-RU" sz="2400" dirty="0" smtClean="0">
                <a:solidFill>
                  <a:srgbClr val="006600"/>
                </a:solidFill>
              </a:rPr>
              <a:t>, </a:t>
            </a:r>
            <a:r>
              <a:rPr lang="ru-RU" sz="2400" dirty="0" err="1" smtClean="0">
                <a:solidFill>
                  <a:srgbClr val="006600"/>
                </a:solidFill>
              </a:rPr>
              <a:t>навчитися</a:t>
            </a:r>
            <a:r>
              <a:rPr lang="ru-RU" sz="2400" dirty="0" smtClean="0">
                <a:solidFill>
                  <a:srgbClr val="006600"/>
                </a:solidFill>
              </a:rPr>
              <a:t> бути </a:t>
            </a:r>
            <a:r>
              <a:rPr lang="ru-RU" sz="2400" dirty="0" err="1" smtClean="0">
                <a:solidFill>
                  <a:srgbClr val="006600"/>
                </a:solidFill>
              </a:rPr>
              <a:t>сміливими</a:t>
            </a:r>
            <a:r>
              <a:rPr lang="ru-RU" sz="2400" dirty="0" smtClean="0">
                <a:solidFill>
                  <a:srgbClr val="006600"/>
                </a:solidFill>
              </a:rPr>
              <a:t>.</a:t>
            </a:r>
          </a:p>
          <a:p>
            <a:pPr algn="just">
              <a:buFont typeface="Arial" pitchFamily="34" charset="0"/>
              <a:buChar char="•"/>
            </a:pPr>
            <a:r>
              <a:rPr lang="ru-RU" sz="2400" dirty="0" smtClean="0">
                <a:solidFill>
                  <a:srgbClr val="006600"/>
                </a:solidFill>
              </a:rPr>
              <a:t> Не </a:t>
            </a:r>
            <a:r>
              <a:rPr lang="ru-RU" sz="2400" dirty="0" err="1" smtClean="0">
                <a:solidFill>
                  <a:srgbClr val="006600"/>
                </a:solidFill>
              </a:rPr>
              <a:t>забувайте</a:t>
            </a:r>
            <a:r>
              <a:rPr lang="ru-RU" sz="2400" dirty="0" smtClean="0">
                <a:solidFill>
                  <a:srgbClr val="006600"/>
                </a:solidFill>
              </a:rPr>
              <a:t>, </a:t>
            </a:r>
            <a:r>
              <a:rPr lang="ru-RU" sz="2400" dirty="0" err="1" smtClean="0">
                <a:solidFill>
                  <a:srgbClr val="006600"/>
                </a:solidFill>
              </a:rPr>
              <a:t>що</a:t>
            </a:r>
            <a:r>
              <a:rPr lang="ru-RU" sz="2400" dirty="0" smtClean="0">
                <a:solidFill>
                  <a:srgbClr val="006600"/>
                </a:solidFill>
              </a:rPr>
              <a:t> </a:t>
            </a:r>
            <a:r>
              <a:rPr lang="ru-RU" sz="2400" b="1" dirty="0" err="1" smtClean="0">
                <a:solidFill>
                  <a:srgbClr val="006600"/>
                </a:solidFill>
              </a:rPr>
              <a:t>найбільша</a:t>
            </a:r>
            <a:r>
              <a:rPr lang="ru-RU" sz="2400" b="1" dirty="0" smtClean="0">
                <a:solidFill>
                  <a:srgbClr val="006600"/>
                </a:solidFill>
              </a:rPr>
              <a:t> </a:t>
            </a:r>
            <a:r>
              <a:rPr lang="ru-RU" sz="2400" b="1" dirty="0" err="1" smtClean="0">
                <a:solidFill>
                  <a:srgbClr val="006600"/>
                </a:solidFill>
              </a:rPr>
              <a:t>емоційна</a:t>
            </a:r>
            <a:r>
              <a:rPr lang="ru-RU" sz="2400" b="1" dirty="0" smtClean="0">
                <a:solidFill>
                  <a:srgbClr val="006600"/>
                </a:solidFill>
              </a:rPr>
              <a:t> потреба</a:t>
            </a:r>
            <a:r>
              <a:rPr lang="ru-RU" sz="2400" dirty="0" smtClean="0">
                <a:solidFill>
                  <a:srgbClr val="006600"/>
                </a:solidFill>
              </a:rPr>
              <a:t> </a:t>
            </a:r>
            <a:r>
              <a:rPr lang="ru-RU" sz="2400" dirty="0" err="1" smtClean="0">
                <a:solidFill>
                  <a:srgbClr val="006600"/>
                </a:solidFill>
              </a:rPr>
              <a:t>особистості</a:t>
            </a:r>
            <a:r>
              <a:rPr lang="ru-RU" sz="2400" dirty="0" smtClean="0">
                <a:solidFill>
                  <a:srgbClr val="006600"/>
                </a:solidFill>
              </a:rPr>
              <a:t> - </a:t>
            </a:r>
            <a:r>
              <a:rPr lang="ru-RU" sz="2400" b="1" dirty="0" err="1" smtClean="0">
                <a:solidFill>
                  <a:srgbClr val="006600"/>
                </a:solidFill>
              </a:rPr>
              <a:t>відчувати</a:t>
            </a:r>
            <a:r>
              <a:rPr lang="ru-RU" sz="2400" b="1" dirty="0" smtClean="0">
                <a:solidFill>
                  <a:srgbClr val="006600"/>
                </a:solidFill>
              </a:rPr>
              <a:t> себе </a:t>
            </a:r>
            <a:r>
              <a:rPr lang="ru-RU" sz="2400" b="1" dirty="0" err="1" smtClean="0">
                <a:solidFill>
                  <a:srgbClr val="006600"/>
                </a:solidFill>
              </a:rPr>
              <a:t>гідно</a:t>
            </a:r>
            <a:r>
              <a:rPr lang="ru-RU" sz="2400" b="1" dirty="0" smtClean="0">
                <a:solidFill>
                  <a:srgbClr val="006600"/>
                </a:solidFill>
              </a:rPr>
              <a:t>.</a:t>
            </a:r>
          </a:p>
          <a:p>
            <a:pPr algn="just">
              <a:buFont typeface="Arial" pitchFamily="34" charset="0"/>
              <a:buChar char="•"/>
            </a:pPr>
            <a:r>
              <a:rPr lang="ru-RU" sz="2400" b="1" dirty="0" smtClean="0">
                <a:solidFill>
                  <a:srgbClr val="006600"/>
                </a:solidFill>
              </a:rPr>
              <a:t>Не </a:t>
            </a:r>
            <a:r>
              <a:rPr lang="ru-RU" sz="2400" b="1" dirty="0" err="1" smtClean="0">
                <a:solidFill>
                  <a:srgbClr val="006600"/>
                </a:solidFill>
              </a:rPr>
              <a:t>гайте</a:t>
            </a:r>
            <a:r>
              <a:rPr lang="ru-RU" sz="2400" b="1" dirty="0" smtClean="0">
                <a:solidFill>
                  <a:srgbClr val="006600"/>
                </a:solidFill>
              </a:rPr>
              <a:t> </a:t>
            </a:r>
            <a:r>
              <a:rPr lang="ru-RU" sz="2400" b="1" dirty="0" err="1" smtClean="0">
                <a:solidFill>
                  <a:srgbClr val="006600"/>
                </a:solidFill>
              </a:rPr>
              <a:t>свій</a:t>
            </a:r>
            <a:r>
              <a:rPr lang="ru-RU" sz="2400" b="1" dirty="0" smtClean="0">
                <a:solidFill>
                  <a:srgbClr val="006600"/>
                </a:solidFill>
              </a:rPr>
              <a:t> час </a:t>
            </a:r>
            <a:r>
              <a:rPr lang="ru-RU" sz="2400" b="1" dirty="0" err="1" smtClean="0">
                <a:solidFill>
                  <a:srgbClr val="006600"/>
                </a:solidFill>
              </a:rPr>
              <a:t>безтурботно</a:t>
            </a:r>
            <a:r>
              <a:rPr lang="ru-RU" sz="2400" dirty="0" smtClean="0">
                <a:solidFill>
                  <a:srgbClr val="006600"/>
                </a:solidFill>
              </a:rPr>
              <a:t>. </a:t>
            </a:r>
            <a:r>
              <a:rPr lang="ru-RU" sz="2400" dirty="0" err="1" smtClean="0">
                <a:solidFill>
                  <a:srgbClr val="006600"/>
                </a:solidFill>
              </a:rPr>
              <a:t>Його</a:t>
            </a:r>
            <a:r>
              <a:rPr lang="ru-RU" sz="2400" dirty="0" smtClean="0">
                <a:solidFill>
                  <a:srgbClr val="006600"/>
                </a:solidFill>
              </a:rPr>
              <a:t> </a:t>
            </a:r>
            <a:r>
              <a:rPr lang="ru-RU" sz="2400" dirty="0" err="1" smtClean="0">
                <a:solidFill>
                  <a:srgbClr val="006600"/>
                </a:solidFill>
              </a:rPr>
              <a:t>неможливо</a:t>
            </a:r>
            <a:r>
              <a:rPr lang="ru-RU" sz="2400" dirty="0" smtClean="0">
                <a:solidFill>
                  <a:srgbClr val="006600"/>
                </a:solidFill>
              </a:rPr>
              <a:t> </a:t>
            </a:r>
            <a:r>
              <a:rPr lang="ru-RU" sz="2400" dirty="0" err="1" smtClean="0">
                <a:solidFill>
                  <a:srgbClr val="006600"/>
                </a:solidFill>
              </a:rPr>
              <a:t>повернути</a:t>
            </a:r>
            <a:r>
              <a:rPr lang="ru-RU" sz="2400" dirty="0" smtClean="0">
                <a:solidFill>
                  <a:srgbClr val="006600"/>
                </a:solidFill>
              </a:rPr>
              <a:t>.</a:t>
            </a:r>
          </a:p>
          <a:p>
            <a:r>
              <a:rPr lang="ru-RU" sz="2200" dirty="0" smtClean="0"/>
              <a:t/>
            </a:r>
            <a:br>
              <a:rPr lang="ru-RU" sz="2200" dirty="0" smtClean="0"/>
            </a:br>
            <a:endParaRPr lang="ru-RU" sz="2200" dirty="0"/>
          </a:p>
        </p:txBody>
      </p:sp>
      <p:pic>
        <p:nvPicPr>
          <p:cNvPr id="8195" name="Picture 3"/>
          <p:cNvPicPr>
            <a:picLocks noChangeAspect="1" noChangeArrowheads="1"/>
          </p:cNvPicPr>
          <p:nvPr/>
        </p:nvPicPr>
        <p:blipFill>
          <a:blip r:embed="rId2"/>
          <a:srcRect/>
          <a:stretch>
            <a:fillRect/>
          </a:stretch>
        </p:blipFill>
        <p:spPr bwMode="auto">
          <a:xfrm>
            <a:off x="1285852" y="5500702"/>
            <a:ext cx="6858048" cy="1096963"/>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1" cy="4524315"/>
          </a:xfrm>
          <a:prstGeom prst="rect">
            <a:avLst/>
          </a:prstGeom>
          <a:noFill/>
        </p:spPr>
        <p:txBody>
          <a:bodyPr wrap="square" rtlCol="0">
            <a:spAutoFit/>
          </a:bodyPr>
          <a:lstStyle/>
          <a:p>
            <a:pPr algn="just"/>
            <a:r>
              <a:rPr lang="uk-UA" sz="2400" dirty="0" smtClean="0"/>
              <a:t>	</a:t>
            </a:r>
            <a:r>
              <a:rPr lang="uk-UA" sz="2400" dirty="0" smtClean="0">
                <a:solidFill>
                  <a:srgbClr val="006600"/>
                </a:solidFill>
              </a:rPr>
              <a:t>Всі ми </a:t>
            </a:r>
            <a:r>
              <a:rPr lang="ru-RU" sz="2400" dirty="0" smtClean="0">
                <a:solidFill>
                  <a:srgbClr val="006600"/>
                </a:solidFill>
              </a:rPr>
              <a:t>родом </a:t>
            </a:r>
            <a:r>
              <a:rPr lang="ru-RU" sz="2400" dirty="0" err="1" smtClean="0">
                <a:solidFill>
                  <a:srgbClr val="006600"/>
                </a:solidFill>
              </a:rPr>
              <a:t>з</a:t>
            </a:r>
            <a:r>
              <a:rPr lang="ru-RU" sz="2400" dirty="0" smtClean="0">
                <a:solidFill>
                  <a:srgbClr val="006600"/>
                </a:solidFill>
              </a:rPr>
              <a:t> </a:t>
            </a:r>
            <a:r>
              <a:rPr lang="ru-RU" sz="2400" dirty="0" err="1" smtClean="0">
                <a:solidFill>
                  <a:srgbClr val="006600"/>
                </a:solidFill>
              </a:rPr>
              <a:t>дитинства</a:t>
            </a:r>
            <a:r>
              <a:rPr lang="ru-RU" sz="2400" dirty="0" smtClean="0">
                <a:solidFill>
                  <a:srgbClr val="006600"/>
                </a:solidFill>
              </a:rPr>
              <a:t>, </a:t>
            </a:r>
            <a:r>
              <a:rPr lang="ru-RU" sz="2400" dirty="0" err="1" smtClean="0">
                <a:solidFill>
                  <a:srgbClr val="006600"/>
                </a:solidFill>
              </a:rPr>
              <a:t>із</a:t>
            </a:r>
            <a:r>
              <a:rPr lang="ru-RU" sz="2400" dirty="0" smtClean="0">
                <a:solidFill>
                  <a:srgbClr val="006600"/>
                </a:solidFill>
              </a:rPr>
              <a:t> самого </a:t>
            </a:r>
            <a:r>
              <a:rPr lang="ru-RU" sz="2400" dirty="0" err="1" smtClean="0">
                <a:solidFill>
                  <a:srgbClr val="006600"/>
                </a:solidFill>
              </a:rPr>
              <a:t>народження</a:t>
            </a:r>
            <a:r>
              <a:rPr lang="ru-RU" sz="2400" dirty="0" smtClean="0">
                <a:solidFill>
                  <a:srgbClr val="006600"/>
                </a:solidFill>
              </a:rPr>
              <a:t> ми </a:t>
            </a:r>
            <a:r>
              <a:rPr lang="ru-RU" sz="2400" dirty="0" err="1" smtClean="0">
                <a:solidFill>
                  <a:srgbClr val="006600"/>
                </a:solidFill>
              </a:rPr>
              <a:t>починаємо</a:t>
            </a:r>
            <a:r>
              <a:rPr lang="ru-RU" sz="2400" dirty="0" smtClean="0">
                <a:solidFill>
                  <a:srgbClr val="006600"/>
                </a:solidFill>
              </a:rPr>
              <a:t> свою </a:t>
            </a:r>
            <a:r>
              <a:rPr lang="ru-RU" sz="2400" dirty="0" err="1" smtClean="0">
                <a:solidFill>
                  <a:srgbClr val="006600"/>
                </a:solidFill>
              </a:rPr>
              <a:t>гру</a:t>
            </a:r>
            <a:r>
              <a:rPr lang="ru-RU" sz="2400" dirty="0" smtClean="0">
                <a:solidFill>
                  <a:srgbClr val="006600"/>
                </a:solidFill>
              </a:rPr>
              <a:t>.</a:t>
            </a:r>
            <a:endParaRPr lang="uk-UA" sz="2400" dirty="0" smtClean="0">
              <a:solidFill>
                <a:srgbClr val="006600"/>
              </a:solidFill>
            </a:endParaRPr>
          </a:p>
          <a:p>
            <a:pPr algn="just"/>
            <a:r>
              <a:rPr lang="uk-UA" sz="2400" dirty="0" smtClean="0">
                <a:solidFill>
                  <a:srgbClr val="006600"/>
                </a:solidFill>
              </a:rPr>
              <a:t>	Імплементація гри в освітній процес сприяє ефективному навчанню та всебічному розвитку дітей, а також підвищує шанси зберегти психічне здоров’я та психосоціальне благополуччя, коли вони зіштовхуються з життєвими труднощами. </a:t>
            </a:r>
          </a:p>
          <a:p>
            <a:pPr algn="just"/>
            <a:r>
              <a:rPr lang="uk-UA" sz="2400" dirty="0" smtClean="0">
                <a:solidFill>
                  <a:srgbClr val="006600"/>
                </a:solidFill>
              </a:rPr>
              <a:t>	Гра допомагає дітям розпізнати власні емоції, виражати їх і вибудовувати позитивні стосунки з однолітками, членами родини тощо.  Це допомагає їм справлятися із занепокоєнням, концентруватися зосереджуватися на тому, що для них важливо. Ігровий досвід допомагає відновити відчуття нормального життя та надію на світле позитивне майбутнє.</a:t>
            </a:r>
            <a:endParaRPr lang="ru-RU" sz="2400" dirty="0">
              <a:solidFill>
                <a:srgbClr val="006600"/>
              </a:solidFill>
            </a:endParaRPr>
          </a:p>
        </p:txBody>
      </p:sp>
      <p:pic>
        <p:nvPicPr>
          <p:cNvPr id="1026" name="Picture 2"/>
          <p:cNvPicPr>
            <a:picLocks noChangeAspect="1" noChangeArrowheads="1"/>
          </p:cNvPicPr>
          <p:nvPr/>
        </p:nvPicPr>
        <p:blipFill>
          <a:blip r:embed="rId2"/>
          <a:srcRect/>
          <a:stretch>
            <a:fillRect/>
          </a:stretch>
        </p:blipFill>
        <p:spPr bwMode="auto">
          <a:xfrm>
            <a:off x="2500298" y="4572008"/>
            <a:ext cx="4000528" cy="1995838"/>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3500438"/>
            <a:ext cx="8786874" cy="3416320"/>
          </a:xfrm>
          <a:prstGeom prst="rect">
            <a:avLst/>
          </a:prstGeom>
          <a:noFill/>
        </p:spPr>
        <p:txBody>
          <a:bodyPr wrap="square" rtlCol="0">
            <a:spAutoFit/>
          </a:bodyPr>
          <a:lstStyle/>
          <a:p>
            <a:pPr algn="just"/>
            <a:r>
              <a:rPr lang="uk-UA" sz="2400" dirty="0" smtClean="0">
                <a:solidFill>
                  <a:srgbClr val="006600"/>
                </a:solidFill>
              </a:rPr>
              <a:t>	Коли діти переживають війну (або інші життєві труднощі), вони можуть припинити грати зі своїми </a:t>
            </a:r>
            <a:r>
              <a:rPr lang="uk-UA" sz="2400" dirty="0" err="1" smtClean="0">
                <a:solidFill>
                  <a:srgbClr val="006600"/>
                </a:solidFill>
              </a:rPr>
              <a:t>своїми</a:t>
            </a:r>
            <a:r>
              <a:rPr lang="uk-UA" sz="2400" dirty="0" smtClean="0">
                <a:solidFill>
                  <a:srgbClr val="006600"/>
                </a:solidFill>
              </a:rPr>
              <a:t> друзями, однолітками чи сестрами, навіть наодинці. Або навпаки – діти можуть почати зосереджуватися на війні: вдавати, що вони знаходяться в укритті, на блокпості, уявляти ракети, вибухи, евакуацію, Збройні сили України тощо. Педагоги можуть підтримати дітей знову залучивши їх до гри. Педагог може включити ігрові взаємодії до освітнього процесу або допомогти спрямувати вільну гру дітей в іншому руслі.</a:t>
            </a:r>
            <a:endParaRPr lang="ru-RU" sz="2400" dirty="0">
              <a:solidFill>
                <a:srgbClr val="006600"/>
              </a:solidFill>
            </a:endParaRPr>
          </a:p>
        </p:txBody>
      </p:sp>
      <p:pic>
        <p:nvPicPr>
          <p:cNvPr id="2050" name="Picture 2"/>
          <p:cNvPicPr>
            <a:picLocks noChangeAspect="1" noChangeArrowheads="1"/>
          </p:cNvPicPr>
          <p:nvPr/>
        </p:nvPicPr>
        <p:blipFill>
          <a:blip r:embed="rId2"/>
          <a:srcRect/>
          <a:stretch>
            <a:fillRect/>
          </a:stretch>
        </p:blipFill>
        <p:spPr bwMode="auto">
          <a:xfrm>
            <a:off x="1571604" y="142852"/>
            <a:ext cx="5738813" cy="3357586"/>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52</Words>
  <Application>Microsoft Office PowerPoint</Application>
  <PresentationFormat>Экран (4:3)</PresentationFormat>
  <Paragraphs>38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Життя - це гра, яку ми повинні знати, як грати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cp:lastModifiedBy>
  <cp:revision>62</cp:revision>
  <dcterms:created xsi:type="dcterms:W3CDTF">2023-10-18T08:53:45Z</dcterms:created>
  <dcterms:modified xsi:type="dcterms:W3CDTF">2023-10-24T08:45:00Z</dcterms:modified>
</cp:coreProperties>
</file>