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2" r:id="rId5"/>
    <p:sldId id="263" r:id="rId6"/>
    <p:sldId id="264" r:id="rId7"/>
    <p:sldId id="265" r:id="rId8"/>
    <p:sldId id="266" r:id="rId9"/>
    <p:sldId id="260" r:id="rId10"/>
    <p:sldId id="261" r:id="rId11"/>
    <p:sldId id="258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4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123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7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6904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3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90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9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0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4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3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1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1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1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36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68531-3862-46FA-BC66-9F5972A4B88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EBB64EF-E7DD-4D45-ADFD-F666776E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8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 благополуччя та супровід дітей дошкільного та молодшого шкільного віку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89212" y="4617720"/>
            <a:ext cx="8915399" cy="1865376"/>
          </a:xfrm>
        </p:spPr>
        <p:txBody>
          <a:bodyPr>
            <a:normAutofit/>
          </a:bodyPr>
          <a:lstStyle/>
          <a:p>
            <a:r>
              <a:rPr lang="uk-UA" sz="3200" b="1" kern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Олена </a:t>
            </a:r>
            <a:r>
              <a:rPr lang="uk-UA" sz="3200" b="1" kern="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Селівановська</a:t>
            </a:r>
            <a:r>
              <a:rPr lang="uk-UA" sz="3200" b="1" kern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uk-UA" sz="3200" b="1" kern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практичний психолог</a:t>
            </a:r>
          </a:p>
          <a:p>
            <a:r>
              <a:rPr lang="uk-UA" sz="3200" b="1" kern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					ЗПШ «Еврика»</a:t>
            </a:r>
            <a:endParaRPr lang="ru-RU" sz="3200" b="1" kern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36" y="3726640"/>
            <a:ext cx="3779520" cy="26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6634"/>
          </a:xfrm>
        </p:spPr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 ПОТРІБНО: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4568" y="1207008"/>
            <a:ext cx="5614416" cy="544068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її любили, розуміли, поважали, визнавали;</a:t>
            </a:r>
          </a:p>
          <a:p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вона була комусь потрібною і близькою;</a:t>
            </a:r>
          </a:p>
          <a:p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вона була успішною у своїх справах;</a:t>
            </a:r>
          </a:p>
          <a:p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вона могла реалізуватися, розвівати свої здібності;</a:t>
            </a:r>
          </a:p>
          <a:p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вона могла поважати себе</a:t>
            </a:r>
          </a:p>
          <a:p>
            <a:endPara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1" y="3090672"/>
            <a:ext cx="4129504" cy="3401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656114"/>
            <a:ext cx="2576481" cy="25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3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55448"/>
            <a:ext cx="8911687" cy="96926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підтримати Благополуччя дітей?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208" y="1124712"/>
            <a:ext cx="7918704" cy="5440680"/>
          </a:xfrm>
        </p:spPr>
        <p:txBody>
          <a:bodyPr>
            <a:normAutofit fontScale="92500" lnSpcReduction="10000"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 за все приймайте те, що відчуває ваша дитина, які б емоції вона не виявляла.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Будьте поруч. Відчуття нашої люблячої присутності – це головний «термостат безпеки» для душі дитини.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Намагайтеся своїм прикладом показувати лише позитивні емоції, щоб передати цей настрій дитині.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Спілкуйтеся з дитиною.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Долучайте дитину до будь – якої корисної дії.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максимально спокійними у своїх словах і діях.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481">
            <a:off x="8284044" y="1472184"/>
            <a:ext cx="3611880" cy="2167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952" y="4599432"/>
            <a:ext cx="3319272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8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82880"/>
            <a:ext cx="8911687" cy="832104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підтримати Благополуччя дітей?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9984" y="868680"/>
            <a:ext cx="5358384" cy="590702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 потребують часу і турботи. Це основа їх розвитку та щастя.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Безумовна любов;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Турбота і задоволення потреб;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і безпека;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Наснага;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 розвиток.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9010">
            <a:off x="154357" y="923543"/>
            <a:ext cx="3114675" cy="2073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7" y="3737218"/>
            <a:ext cx="4071337" cy="3020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3821">
            <a:off x="3185644" y="1149084"/>
            <a:ext cx="3316752" cy="281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209" y="228600"/>
            <a:ext cx="9840404" cy="768096"/>
          </a:xfrm>
        </p:spPr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 благополуччя та його основи.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3560" y="1481328"/>
            <a:ext cx="6428232" cy="521208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 благополуччя – це результат переживання особистістю досягнень та успіхів у діяльності, гармонії  у особистому житті, самопізнання.</a:t>
            </a:r>
          </a:p>
          <a:p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основи психологічного благополуччя: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Превалювання позитивних емоцій над негативними;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 оцінка свого життя.</a:t>
            </a: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1801368"/>
            <a:ext cx="4901183" cy="37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0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28600"/>
            <a:ext cx="8911687" cy="1289304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Психічне здоров'я дитини… </a:t>
            </a:r>
            <a:b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це? Яке воно?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5968" y="1453896"/>
            <a:ext cx="7188644" cy="5020056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Психічне здоров'я - це стан душевного , емоційного комфорту, впевненість у своєму майбутньому, пов'язана з відчуттям захищеності свого «Я».</a:t>
            </a:r>
          </a:p>
          <a:p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 здорова дитина – характеризується гармонійністю розвитку, врівноваженістю, адаптивністю, а також духовністю, орієнтацією на саморозвиток і самоактуалізацією.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1874520"/>
            <a:ext cx="398678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0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137160"/>
            <a:ext cx="10049255" cy="99669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 благополуччя особистості в дошкільному віці. Вікові особливості.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1528" y="1225296"/>
            <a:ext cx="9025128" cy="549554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 вік – час інтенсивного розвитку дитини;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4 роки дитина проходить  шлях від малюка, якій відчуває труднощі до дитини, яка може контролювати свої рухи, емоції, здатна висловлювати думки та взаємодіє з соціумом. 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Інтенсивне розвиваються мозкові структури.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починає усвідомлювати власну значущість та можливості.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розвиваються когнітивні, емоційні, вольові процеси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Накопичує власний досвід в ігровій, навчальної та предметних діяльностях. 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 здатність до рефлексії.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" y="1225296"/>
            <a:ext cx="2646045" cy="2569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" y="4629531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0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73736"/>
            <a:ext cx="8911687" cy="1197864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 благополуччя особистості в дошкільному віці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4136" y="1371600"/>
            <a:ext cx="8577072" cy="5202936"/>
          </a:xfrm>
        </p:spPr>
        <p:txBody>
          <a:bodyPr>
            <a:normAutofit fontScale="92500" lnSpcReduction="20000"/>
          </a:bodyPr>
          <a:lstStyle/>
          <a:p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 система відносин до себе, світу та оточуючих є одним із головних факторів психологічного благополуччя дитини-дошкільника.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Відносини до інших людей: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амостійність;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амооцінка в контексті міжособистісних відносин;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турбота про іншого;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овіра;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оціальна адаптація.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Відносини до світу.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Відносини до себе(рефлексія власних почуттів та емоцій, поведінки та дії).</a:t>
            </a:r>
          </a:p>
          <a:p>
            <a:pPr marL="0" indent="0">
              <a:buNone/>
            </a:pPr>
            <a:endPara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9" y="2103120"/>
            <a:ext cx="3004757" cy="28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080" y="155448"/>
            <a:ext cx="10158983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 благополуччя особистості в </a:t>
            </a:r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молодшому шкільному віці. Вікові </a:t>
            </a:r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8" y="1225296"/>
            <a:ext cx="9134856" cy="5632704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 ендокринні та фізіологічні зміни(активний ріст тіла, збільшення внутрішніх органів, розвиток органів чуття, формування м'язового апарата та ін.).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 провідна діяльність з гри на навчання, що прискорює розвиток пізнавальних процесів.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 кількісні та якісні зміни процесів сприймання, пам'яті, уяви, мислення та мовлення.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 першокласників важко контролюється та є мимовільною.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новоутворення молодших школярів є внутрішній план дій, самосвідомість, уміння організувати навчальну діяльність та самооцінка.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вік зумовлюється підвищенням ризиків розвитку психосоматичної патології та нервово-психічних зривів у дітей.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Швидкий розвиток психічних процесів, зміна оточення та навантаження роблять дітей дуже чутливими.</a:t>
            </a:r>
          </a:p>
          <a:p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854">
            <a:off x="9220178" y="1347688"/>
            <a:ext cx="2647753" cy="2027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5835">
            <a:off x="9099323" y="4064255"/>
            <a:ext cx="2748653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3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505" y="64008"/>
            <a:ext cx="9758108" cy="110642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 благополуччя особистості в молодшому шкільному віці.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424" y="1170432"/>
            <a:ext cx="11085576" cy="5532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Шляхи досягнення благополуччя та щастя: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 насиченим яскравим життям;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 позитивні емоції;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Занурюватися у цікаві події, властиві відчуттю потоку;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 заради чогось більшого ніж власне «Я»</a:t>
            </a:r>
          </a:p>
          <a:p>
            <a:pPr marL="0" indent="0">
              <a:buNone/>
            </a:pPr>
            <a:endParaRPr 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Психологічне благополуччя учня є предикатором сприйняття своїх здібностей та здатності вирішувати складні задачі.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Емоційне благополуччя – базовий компонент психічного здоров'я. Тому загострені емоційні прояви(страхі, тривожність) не є показником психологічного здоров'я дітей молодшого шкільного віку.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265" y="758571"/>
            <a:ext cx="2828735" cy="265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080" y="64008"/>
            <a:ext cx="9957815" cy="127101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сім'ї  в створенні </a:t>
            </a:r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психологічного</a:t>
            </a:r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благополуччя </a:t>
            </a:r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5696" y="1252728"/>
            <a:ext cx="7078916" cy="536752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Сім'я відіграє головну роль в створенні благополучного середовища для розвитку дітей</a:t>
            </a:r>
          </a:p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 відноси батьків з дитиною, які впливають на психологічний розвиток, психологічне здоров'я дитини та психологічне благополуччя(за І.П.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Сопрун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Батьківський контроль;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 вимоги;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спілкування з дітьми в ході виховних впливів;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 підтримка.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563624"/>
            <a:ext cx="4174998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9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76674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є важливим для благополуччя дітей?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4712" y="1517904"/>
            <a:ext cx="5317837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ЗАПОРУКА ЩАСТЯ ДИТИНИ – ЦЕ ЛЮБОВ БАТЬКІВ!!!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Обійми;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Дотики;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Посмішка;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– які прояви любові до дитини.</a:t>
            </a:r>
          </a:p>
          <a:p>
            <a:pPr marL="0" indent="0">
              <a:buNone/>
            </a:pPr>
            <a:endPara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2" y="1801368"/>
            <a:ext cx="5166360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25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207</TotalTime>
  <Words>662</Words>
  <Application>Microsoft Office PowerPoint</Application>
  <PresentationFormat>Широкоэкранный</PresentationFormat>
  <Paragraphs>84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 New Roman</vt:lpstr>
      <vt:lpstr>Wingdings</vt:lpstr>
      <vt:lpstr>Wingdings 3</vt:lpstr>
      <vt:lpstr>Легкий дым</vt:lpstr>
      <vt:lpstr>Психологічне благополуччя та супровід дітей дошкільного та молодшого шкільного віку</vt:lpstr>
      <vt:lpstr>Психологічне благополуччя та його основи.</vt:lpstr>
      <vt:lpstr>Психічне здоров'я дитини…  Що це? Яке воно?</vt:lpstr>
      <vt:lpstr>Психологічне благополуччя особистості в дошкільному віці. Вікові особливості.</vt:lpstr>
      <vt:lpstr>Психологічне благополуччя особистості в дошкільному віці</vt:lpstr>
      <vt:lpstr>Психологічне благополуччя особистості в молодшому шкільному віці. Вікові особливості.</vt:lpstr>
      <vt:lpstr>Психологічне благополуччя особистості в молодшому шкільному віці. </vt:lpstr>
      <vt:lpstr>Роль сім'ї  в створенні психологічного  благополуччя дитини</vt:lpstr>
      <vt:lpstr>Що є важливим для благополуччя дітей?</vt:lpstr>
      <vt:lpstr>ДИТИНІ ПОТРІБНО:</vt:lpstr>
      <vt:lpstr>Як підтримати Благополуччя дітей?</vt:lpstr>
      <vt:lpstr>Як підтримати Благополуччя дітей?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Психологічне благополуччя та супровід дітей дошкільного та молодшого шкільного віку</dc:title>
  <dc:creator>Елена</dc:creator>
  <cp:lastModifiedBy>Елена</cp:lastModifiedBy>
  <cp:revision>19</cp:revision>
  <dcterms:created xsi:type="dcterms:W3CDTF">2023-10-24T08:08:52Z</dcterms:created>
  <dcterms:modified xsi:type="dcterms:W3CDTF">2023-10-25T05:35:37Z</dcterms:modified>
</cp:coreProperties>
</file>