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Gochi Hand" panose="020B0604020202020204" charset="0"/>
      <p:regular r:id="rId17"/>
    </p:embeddedFont>
    <p:embeddedFont>
      <p:font typeface="RTL Amal" panose="020B0604020202020204" charset="-78"/>
      <p:regular r:id="rId18"/>
    </p:embeddedFont>
    <p:embeddedFont>
      <p:font typeface="Calibri" panose="020F0502020204030204" pitchFamily="34" charset="0"/>
      <p:regular r:id="rId19"/>
      <p:bold r:id="rId20"/>
      <p:italic r:id="rId21"/>
      <p:boldItalic r:id="rId22"/>
    </p:embeddedFont>
    <p:embeddedFont>
      <p:font typeface="Bryndan Write"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5" d="100"/>
          <a:sy n="55" d="100"/>
        </p:scale>
        <p:origin x="658"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7.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1.svg"/><Relationship Id="rId17" Type="http://schemas.openxmlformats.org/officeDocument/2006/relationships/image" Target="../media/image9.png"/><Relationship Id="rId2" Type="http://schemas.openxmlformats.org/officeDocument/2006/relationships/image" Target="../media/image1.jpe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7.png"/><Relationship Id="rId7" Type="http://schemas.openxmlformats.org/officeDocument/2006/relationships/image" Target="../media/image35.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33.svg"/><Relationship Id="rId4" Type="http://schemas.openxmlformats.org/officeDocument/2006/relationships/image" Target="../media/image18.png"/><Relationship Id="rId9" Type="http://schemas.openxmlformats.org/officeDocument/2006/relationships/image" Target="../media/image60.svg"/></Relationships>
</file>

<file path=ppt/slides/_rels/slide1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7.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1.svg"/><Relationship Id="rId17" Type="http://schemas.openxmlformats.org/officeDocument/2006/relationships/image" Target="../media/image9.png"/><Relationship Id="rId2" Type="http://schemas.openxmlformats.org/officeDocument/2006/relationships/image" Target="../media/image1.jpeg"/><Relationship Id="rId16" Type="http://schemas.openxmlformats.org/officeDocument/2006/relationships/image" Target="../media/image15.svg"/><Relationship Id="rId20" Type="http://schemas.openxmlformats.org/officeDocument/2006/relationships/image" Target="../media/image62.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image" Target="../media/image9.svg"/><Relationship Id="rId19" Type="http://schemas.openxmlformats.org/officeDocument/2006/relationships/image" Target="../media/image33.png"/><Relationship Id="rId4" Type="http://schemas.openxmlformats.org/officeDocument/2006/relationships/image" Target="../media/image3.svg"/><Relationship Id="rId9" Type="http://schemas.openxmlformats.org/officeDocument/2006/relationships/image" Target="../media/image5.png"/><Relationship Id="rId14" Type="http://schemas.openxmlformats.org/officeDocument/2006/relationships/image" Target="../media/image13.svg"/></Relationships>
</file>

<file path=ppt/slides/_rels/slide12.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6.svg"/><Relationship Id="rId5" Type="http://schemas.openxmlformats.org/officeDocument/2006/relationships/image" Target="../media/image35.png"/><Relationship Id="rId4" Type="http://schemas.openxmlformats.org/officeDocument/2006/relationships/image" Target="../media/image64.svg"/></Relationships>
</file>

<file path=ppt/slides/_rels/slide13.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6.svg"/><Relationship Id="rId5" Type="http://schemas.openxmlformats.org/officeDocument/2006/relationships/image" Target="../media/image35.png"/><Relationship Id="rId4" Type="http://schemas.openxmlformats.org/officeDocument/2006/relationships/image" Target="../media/image64.svg"/></Relationships>
</file>

<file path=ppt/slides/_rels/slide14.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6.svg"/><Relationship Id="rId5" Type="http://schemas.openxmlformats.org/officeDocument/2006/relationships/image" Target="../media/image35.png"/><Relationship Id="rId4" Type="http://schemas.openxmlformats.org/officeDocument/2006/relationships/image" Target="../media/image64.svg"/></Relationships>
</file>

<file path=ppt/slides/_rels/slide15.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38.png"/><Relationship Id="rId3" Type="http://schemas.openxmlformats.org/officeDocument/2006/relationships/image" Target="../media/image37.png"/><Relationship Id="rId7" Type="http://schemas.openxmlformats.org/officeDocument/2006/relationships/image" Target="../media/image5.png"/><Relationship Id="rId12" Type="http://schemas.openxmlformats.org/officeDocument/2006/relationships/image" Target="../media/image17.svg"/><Relationship Id="rId2" Type="http://schemas.openxmlformats.org/officeDocument/2006/relationships/image" Target="../media/image1.jpeg"/><Relationship Id="rId16" Type="http://schemas.openxmlformats.org/officeDocument/2006/relationships/image" Target="../media/image3.sv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2.png"/><Relationship Id="rId10" Type="http://schemas.openxmlformats.org/officeDocument/2006/relationships/image" Target="../media/image15.svg"/><Relationship Id="rId4" Type="http://schemas.openxmlformats.org/officeDocument/2006/relationships/image" Target="../media/image70.svg"/><Relationship Id="rId9" Type="http://schemas.openxmlformats.org/officeDocument/2006/relationships/image" Target="../media/image8.png"/><Relationship Id="rId14" Type="http://schemas.openxmlformats.org/officeDocument/2006/relationships/image" Target="../media/image72.sv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8.svg"/><Relationship Id="rId3" Type="http://schemas.openxmlformats.org/officeDocument/2006/relationships/image" Target="../media/image10.png"/><Relationship Id="rId7" Type="http://schemas.openxmlformats.org/officeDocument/2006/relationships/image" Target="../media/image22.svg"/><Relationship Id="rId12"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26.svg"/><Relationship Id="rId5" Type="http://schemas.openxmlformats.org/officeDocument/2006/relationships/image" Target="../media/image11.png"/><Relationship Id="rId15" Type="http://schemas.openxmlformats.org/officeDocument/2006/relationships/image" Target="../media/image30.svg"/><Relationship Id="rId10" Type="http://schemas.openxmlformats.org/officeDocument/2006/relationships/image" Target="../media/image14.png"/><Relationship Id="rId4" Type="http://schemas.openxmlformats.org/officeDocument/2006/relationships/image" Target="../media/image19.svg"/><Relationship Id="rId9" Type="http://schemas.openxmlformats.org/officeDocument/2006/relationships/image" Target="../media/image24.sv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6.svg"/><Relationship Id="rId3" Type="http://schemas.openxmlformats.org/officeDocument/2006/relationships/image" Target="../media/image10.png"/><Relationship Id="rId7" Type="http://schemas.openxmlformats.org/officeDocument/2006/relationships/image" Target="../media/image22.svg"/><Relationship Id="rId12"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30.sv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9.svg"/><Relationship Id="rId9" Type="http://schemas.openxmlformats.org/officeDocument/2006/relationships/image" Target="../media/image24.sv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6.svg"/><Relationship Id="rId3" Type="http://schemas.openxmlformats.org/officeDocument/2006/relationships/image" Target="../media/image10.png"/><Relationship Id="rId7" Type="http://schemas.openxmlformats.org/officeDocument/2006/relationships/image" Target="../media/image22.svg"/><Relationship Id="rId12"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30.sv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9.svg"/><Relationship Id="rId9" Type="http://schemas.openxmlformats.org/officeDocument/2006/relationships/image" Target="../media/image24.svg"/></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7.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1.svg"/><Relationship Id="rId17" Type="http://schemas.openxmlformats.org/officeDocument/2006/relationships/image" Target="../media/image9.png"/><Relationship Id="rId2" Type="http://schemas.openxmlformats.org/officeDocument/2006/relationships/image" Target="../media/image1.jpe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 Id="rId14" Type="http://schemas.openxmlformats.org/officeDocument/2006/relationships/image" Target="../media/image13.sv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35.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image" Target="../media/image37.sv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35.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43.svg"/><Relationship Id="rId5" Type="http://schemas.openxmlformats.org/officeDocument/2006/relationships/image" Target="../media/image33.sv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41.sv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7.png"/><Relationship Id="rId7" Type="http://schemas.openxmlformats.org/officeDocument/2006/relationships/image" Target="../media/image47.svg"/><Relationship Id="rId12"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51.svg"/><Relationship Id="rId5" Type="http://schemas.openxmlformats.org/officeDocument/2006/relationships/image" Target="../media/image45.svg"/><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image" Target="../media/image49.sv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58.svg"/><Relationship Id="rId3" Type="http://schemas.openxmlformats.org/officeDocument/2006/relationships/image" Target="../media/image17.png"/><Relationship Id="rId7" Type="http://schemas.openxmlformats.org/officeDocument/2006/relationships/image" Target="../media/image47.svg"/><Relationship Id="rId12"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56.svg"/><Relationship Id="rId5" Type="http://schemas.openxmlformats.org/officeDocument/2006/relationships/image" Target="../media/image54.svg"/><Relationship Id="rId10"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4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sp>
      <p:sp>
        <p:nvSpPr>
          <p:cNvPr id="3" name="Freeform 3"/>
          <p:cNvSpPr/>
          <p:nvPr/>
        </p:nvSpPr>
        <p:spPr>
          <a:xfrm rot="2342060">
            <a:off x="5481480" y="2788375"/>
            <a:ext cx="7325040" cy="6299535"/>
          </a:xfrm>
          <a:custGeom>
            <a:avLst/>
            <a:gdLst/>
            <a:ahLst/>
            <a:cxnLst/>
            <a:rect l="l" t="t" r="r" b="b"/>
            <a:pathLst>
              <a:path w="7325040" h="6299535">
                <a:moveTo>
                  <a:pt x="0" y="0"/>
                </a:moveTo>
                <a:lnTo>
                  <a:pt x="7325040" y="0"/>
                </a:lnTo>
                <a:lnTo>
                  <a:pt x="7325040" y="6299534"/>
                </a:lnTo>
                <a:lnTo>
                  <a:pt x="0" y="629953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TextBox 4"/>
          <p:cNvSpPr txBox="1"/>
          <p:nvPr/>
        </p:nvSpPr>
        <p:spPr>
          <a:xfrm>
            <a:off x="3921756" y="1487327"/>
            <a:ext cx="11165172" cy="6534306"/>
          </a:xfrm>
          <a:prstGeom prst="rect">
            <a:avLst/>
          </a:prstGeom>
        </p:spPr>
        <p:txBody>
          <a:bodyPr wrap="square" lIns="0" tIns="0" rIns="0" bIns="0" rtlCol="0" anchor="t">
            <a:spAutoFit/>
          </a:bodyPr>
          <a:lstStyle/>
          <a:p>
            <a:pPr algn="ctr">
              <a:lnSpc>
                <a:spcPts val="16506"/>
              </a:lnSpc>
            </a:pPr>
            <a:r>
              <a:rPr lang="en-US" sz="16506" dirty="0" err="1">
                <a:solidFill>
                  <a:srgbClr val="FF6BBE"/>
                </a:solidFill>
                <a:latin typeface="Bryndan Write Bold"/>
              </a:rPr>
              <a:t>гра</a:t>
            </a:r>
            <a:r>
              <a:rPr lang="en-US" sz="16506" dirty="0">
                <a:solidFill>
                  <a:srgbClr val="FF6BBE"/>
                </a:solidFill>
                <a:latin typeface="Bryndan Write Bold"/>
              </a:rPr>
              <a:t> “</a:t>
            </a:r>
            <a:r>
              <a:rPr lang="en-US" sz="16506" dirty="0" err="1">
                <a:solidFill>
                  <a:srgbClr val="FF6BBE"/>
                </a:solidFill>
                <a:latin typeface="Bryndan Write Bold"/>
              </a:rPr>
              <a:t>Операція</a:t>
            </a:r>
            <a:r>
              <a:rPr lang="en-US" sz="16506" dirty="0">
                <a:solidFill>
                  <a:srgbClr val="FF6BBE"/>
                </a:solidFill>
                <a:latin typeface="Bryndan Write Bold"/>
              </a:rPr>
              <a:t> </a:t>
            </a:r>
            <a:r>
              <a:rPr lang="en-US" sz="16506" dirty="0" err="1" smtClean="0">
                <a:solidFill>
                  <a:srgbClr val="FF6BBE"/>
                </a:solidFill>
                <a:latin typeface="Bryndan Write Bold"/>
              </a:rPr>
              <a:t>порятунку</a:t>
            </a:r>
            <a:r>
              <a:rPr lang="en-US" sz="16506" dirty="0" smtClean="0">
                <a:solidFill>
                  <a:srgbClr val="FF6BBE"/>
                </a:solidFill>
                <a:latin typeface="Bryndan Write Bold"/>
              </a:rPr>
              <a:t>”</a:t>
            </a:r>
            <a:endParaRPr lang="en-US" sz="16506" dirty="0">
              <a:solidFill>
                <a:srgbClr val="FF6BBE"/>
              </a:solidFill>
              <a:latin typeface="Bryndan Write Bold"/>
            </a:endParaRPr>
          </a:p>
        </p:txBody>
      </p:sp>
      <p:sp>
        <p:nvSpPr>
          <p:cNvPr id="5" name="Freeform 5"/>
          <p:cNvSpPr/>
          <p:nvPr/>
        </p:nvSpPr>
        <p:spPr>
          <a:xfrm rot="1097523">
            <a:off x="11156873" y="1560993"/>
            <a:ext cx="1885747" cy="1296022"/>
          </a:xfrm>
          <a:custGeom>
            <a:avLst/>
            <a:gdLst/>
            <a:ahLst/>
            <a:cxnLst/>
            <a:rect l="l" t="t" r="r" b="b"/>
            <a:pathLst>
              <a:path w="1885747" h="1296022">
                <a:moveTo>
                  <a:pt x="0" y="0"/>
                </a:moveTo>
                <a:lnTo>
                  <a:pt x="1885746" y="0"/>
                </a:lnTo>
                <a:lnTo>
                  <a:pt x="1885746" y="1296022"/>
                </a:lnTo>
                <a:lnTo>
                  <a:pt x="0" y="129602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rot="-4107262">
            <a:off x="-865704" y="-473050"/>
            <a:ext cx="3387936" cy="2297637"/>
          </a:xfrm>
          <a:custGeom>
            <a:avLst/>
            <a:gdLst/>
            <a:ahLst/>
            <a:cxnLst/>
            <a:rect l="l" t="t" r="r" b="b"/>
            <a:pathLst>
              <a:path w="3387936" h="2297637">
                <a:moveTo>
                  <a:pt x="0" y="0"/>
                </a:moveTo>
                <a:lnTo>
                  <a:pt x="3387936" y="0"/>
                </a:lnTo>
                <a:lnTo>
                  <a:pt x="3387936" y="2297637"/>
                </a:lnTo>
                <a:lnTo>
                  <a:pt x="0" y="229763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rot="6829267">
            <a:off x="15774367" y="8189225"/>
            <a:ext cx="3715300" cy="2519649"/>
          </a:xfrm>
          <a:custGeom>
            <a:avLst/>
            <a:gdLst/>
            <a:ahLst/>
            <a:cxnLst/>
            <a:rect l="l" t="t" r="r" b="b"/>
            <a:pathLst>
              <a:path w="3715300" h="2519649">
                <a:moveTo>
                  <a:pt x="0" y="0"/>
                </a:moveTo>
                <a:lnTo>
                  <a:pt x="3715301" y="0"/>
                </a:lnTo>
                <a:lnTo>
                  <a:pt x="3715301" y="2519649"/>
                </a:lnTo>
                <a:lnTo>
                  <a:pt x="0" y="251964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8" name="Freeform 8"/>
          <p:cNvSpPr/>
          <p:nvPr/>
        </p:nvSpPr>
        <p:spPr>
          <a:xfrm rot="-1559470">
            <a:off x="2930373" y="2435234"/>
            <a:ext cx="2195245" cy="2279892"/>
          </a:xfrm>
          <a:custGeom>
            <a:avLst/>
            <a:gdLst/>
            <a:ahLst/>
            <a:cxnLst/>
            <a:rect l="l" t="t" r="r" b="b"/>
            <a:pathLst>
              <a:path w="2195245" h="2279892">
                <a:moveTo>
                  <a:pt x="0" y="0"/>
                </a:moveTo>
                <a:lnTo>
                  <a:pt x="2195245" y="0"/>
                </a:lnTo>
                <a:lnTo>
                  <a:pt x="2195245" y="2279892"/>
                </a:lnTo>
                <a:lnTo>
                  <a:pt x="0" y="2279892"/>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9" name="Freeform 9"/>
          <p:cNvSpPr/>
          <p:nvPr/>
        </p:nvSpPr>
        <p:spPr>
          <a:xfrm rot="280170">
            <a:off x="13972610" y="5900178"/>
            <a:ext cx="1664513" cy="2142851"/>
          </a:xfrm>
          <a:custGeom>
            <a:avLst/>
            <a:gdLst/>
            <a:ahLst/>
            <a:cxnLst/>
            <a:rect l="l" t="t" r="r" b="b"/>
            <a:pathLst>
              <a:path w="1664513" h="2142851">
                <a:moveTo>
                  <a:pt x="0" y="0"/>
                </a:moveTo>
                <a:lnTo>
                  <a:pt x="1664513" y="0"/>
                </a:lnTo>
                <a:lnTo>
                  <a:pt x="1664513" y="2142851"/>
                </a:lnTo>
                <a:lnTo>
                  <a:pt x="0" y="2142851"/>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0" name="Freeform 10"/>
          <p:cNvSpPr/>
          <p:nvPr/>
        </p:nvSpPr>
        <p:spPr>
          <a:xfrm rot="-1391118">
            <a:off x="14634691" y="-2104991"/>
            <a:ext cx="3665666" cy="3796829"/>
          </a:xfrm>
          <a:custGeom>
            <a:avLst/>
            <a:gdLst/>
            <a:ahLst/>
            <a:cxnLst/>
            <a:rect l="l" t="t" r="r" b="b"/>
            <a:pathLst>
              <a:path w="3665666" h="3796829">
                <a:moveTo>
                  <a:pt x="0" y="0"/>
                </a:moveTo>
                <a:lnTo>
                  <a:pt x="3665665" y="0"/>
                </a:lnTo>
                <a:lnTo>
                  <a:pt x="3665665" y="3796829"/>
                </a:lnTo>
                <a:lnTo>
                  <a:pt x="0" y="3796829"/>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1" name="Freeform 11"/>
          <p:cNvSpPr/>
          <p:nvPr/>
        </p:nvSpPr>
        <p:spPr>
          <a:xfrm rot="-6979330">
            <a:off x="-712187" y="8552632"/>
            <a:ext cx="3453702" cy="1902676"/>
          </a:xfrm>
          <a:custGeom>
            <a:avLst/>
            <a:gdLst/>
            <a:ahLst/>
            <a:cxnLst/>
            <a:rect l="l" t="t" r="r" b="b"/>
            <a:pathLst>
              <a:path w="3453702" h="1902676">
                <a:moveTo>
                  <a:pt x="0" y="0"/>
                </a:moveTo>
                <a:lnTo>
                  <a:pt x="3453703" y="0"/>
                </a:lnTo>
                <a:lnTo>
                  <a:pt x="3453703" y="1902676"/>
                </a:lnTo>
                <a:lnTo>
                  <a:pt x="0" y="1902676"/>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12" name="TextBox 12"/>
          <p:cNvSpPr txBox="1"/>
          <p:nvPr/>
        </p:nvSpPr>
        <p:spPr>
          <a:xfrm>
            <a:off x="6366799" y="8742045"/>
            <a:ext cx="5554402" cy="456985"/>
          </a:xfrm>
          <a:prstGeom prst="rect">
            <a:avLst/>
          </a:prstGeom>
        </p:spPr>
        <p:txBody>
          <a:bodyPr lIns="0" tIns="0" rIns="0" bIns="0" rtlCol="0" anchor="t">
            <a:spAutoFit/>
          </a:bodyPr>
          <a:lstStyle/>
          <a:p>
            <a:pPr algn="ctr">
              <a:lnSpc>
                <a:spcPts val="3914"/>
              </a:lnSpc>
            </a:pPr>
            <a:endParaRPr lang="en-US" sz="2899">
              <a:solidFill>
                <a:srgbClr val="FF6BBE"/>
              </a:solidFill>
              <a:latin typeface="Bryndan Write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sp>
      <p:sp>
        <p:nvSpPr>
          <p:cNvPr id="3" name="Freeform 3"/>
          <p:cNvSpPr/>
          <p:nvPr/>
        </p:nvSpPr>
        <p:spPr>
          <a:xfrm>
            <a:off x="4291370" y="3588120"/>
            <a:ext cx="9705260" cy="4274239"/>
          </a:xfrm>
          <a:custGeom>
            <a:avLst/>
            <a:gdLst/>
            <a:ahLst/>
            <a:cxnLst/>
            <a:rect l="l" t="t" r="r" b="b"/>
            <a:pathLst>
              <a:path w="9705260" h="4274239">
                <a:moveTo>
                  <a:pt x="0" y="0"/>
                </a:moveTo>
                <a:lnTo>
                  <a:pt x="9705260" y="0"/>
                </a:lnTo>
                <a:lnTo>
                  <a:pt x="9705260" y="4274238"/>
                </a:lnTo>
                <a:lnTo>
                  <a:pt x="0" y="4274238"/>
                </a:lnTo>
                <a:lnTo>
                  <a:pt x="0" y="0"/>
                </a:lnTo>
                <a:close/>
              </a:path>
            </a:pathLst>
          </a:custGeom>
          <a:blipFill>
            <a:blip r:embed="rId3"/>
            <a:stretch>
              <a:fillRect l="-16157" t="-92539"/>
            </a:stretch>
          </a:blipFill>
        </p:spPr>
      </p:sp>
      <p:sp>
        <p:nvSpPr>
          <p:cNvPr id="4" name="Freeform 4"/>
          <p:cNvSpPr/>
          <p:nvPr/>
        </p:nvSpPr>
        <p:spPr>
          <a:xfrm rot="-3026566">
            <a:off x="2743604" y="2404370"/>
            <a:ext cx="3728345" cy="2367499"/>
          </a:xfrm>
          <a:custGeom>
            <a:avLst/>
            <a:gdLst/>
            <a:ahLst/>
            <a:cxnLst/>
            <a:rect l="l" t="t" r="r" b="b"/>
            <a:pathLst>
              <a:path w="3728345" h="2367499">
                <a:moveTo>
                  <a:pt x="0" y="0"/>
                </a:moveTo>
                <a:lnTo>
                  <a:pt x="3728345" y="0"/>
                </a:lnTo>
                <a:lnTo>
                  <a:pt x="3728345" y="2367499"/>
                </a:lnTo>
                <a:lnTo>
                  <a:pt x="0" y="236749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rot="7671314">
            <a:off x="11833594" y="5972294"/>
            <a:ext cx="3728345" cy="2367499"/>
          </a:xfrm>
          <a:custGeom>
            <a:avLst/>
            <a:gdLst/>
            <a:ahLst/>
            <a:cxnLst/>
            <a:rect l="l" t="t" r="r" b="b"/>
            <a:pathLst>
              <a:path w="3728345" h="2367499">
                <a:moveTo>
                  <a:pt x="0" y="0"/>
                </a:moveTo>
                <a:lnTo>
                  <a:pt x="3728344" y="0"/>
                </a:lnTo>
                <a:lnTo>
                  <a:pt x="3728344" y="2367499"/>
                </a:lnTo>
                <a:lnTo>
                  <a:pt x="0" y="236749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415369" y="664590"/>
            <a:ext cx="4058222" cy="4114800"/>
          </a:xfrm>
          <a:custGeom>
            <a:avLst/>
            <a:gdLst/>
            <a:ahLst/>
            <a:cxnLst/>
            <a:rect l="l" t="t" r="r" b="b"/>
            <a:pathLst>
              <a:path w="4058222" h="4114800">
                <a:moveTo>
                  <a:pt x="0" y="0"/>
                </a:moveTo>
                <a:lnTo>
                  <a:pt x="4058222" y="0"/>
                </a:lnTo>
                <a:lnTo>
                  <a:pt x="4058222"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TextBox 7"/>
          <p:cNvSpPr txBox="1"/>
          <p:nvPr/>
        </p:nvSpPr>
        <p:spPr>
          <a:xfrm>
            <a:off x="6071116" y="4760788"/>
            <a:ext cx="6145768" cy="1461702"/>
          </a:xfrm>
          <a:prstGeom prst="rect">
            <a:avLst/>
          </a:prstGeom>
        </p:spPr>
        <p:txBody>
          <a:bodyPr lIns="0" tIns="0" rIns="0" bIns="0" rtlCol="0" anchor="t">
            <a:spAutoFit/>
          </a:bodyPr>
          <a:lstStyle/>
          <a:p>
            <a:pPr algn="ctr">
              <a:lnSpc>
                <a:spcPts val="5157"/>
              </a:lnSpc>
              <a:spcBef>
                <a:spcPct val="0"/>
              </a:spcBef>
            </a:pPr>
            <a:r>
              <a:rPr lang="en-US" sz="3820">
                <a:solidFill>
                  <a:srgbClr val="000000"/>
                </a:solidFill>
                <a:latin typeface="Bryndan Write Bold"/>
              </a:rPr>
              <a:t>ЯКІ ФОТО НЕ МОЖНА</a:t>
            </a:r>
          </a:p>
          <a:p>
            <a:pPr algn="ctr">
              <a:lnSpc>
                <a:spcPts val="6372"/>
              </a:lnSpc>
              <a:spcBef>
                <a:spcPct val="0"/>
              </a:spcBef>
            </a:pPr>
            <a:r>
              <a:rPr lang="en-US" sz="4720">
                <a:solidFill>
                  <a:srgbClr val="000000"/>
                </a:solidFill>
                <a:latin typeface="Bryndan Write Bold"/>
              </a:rPr>
              <a:t> НАДСИЛАТИ ДРУЗЯМ?</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sp>
      <p:sp>
        <p:nvSpPr>
          <p:cNvPr id="3" name="Freeform 3"/>
          <p:cNvSpPr/>
          <p:nvPr/>
        </p:nvSpPr>
        <p:spPr>
          <a:xfrm rot="2342060">
            <a:off x="5481480" y="2788375"/>
            <a:ext cx="7325040" cy="6299535"/>
          </a:xfrm>
          <a:custGeom>
            <a:avLst/>
            <a:gdLst/>
            <a:ahLst/>
            <a:cxnLst/>
            <a:rect l="l" t="t" r="r" b="b"/>
            <a:pathLst>
              <a:path w="7325040" h="6299535">
                <a:moveTo>
                  <a:pt x="0" y="0"/>
                </a:moveTo>
                <a:lnTo>
                  <a:pt x="7325040" y="0"/>
                </a:lnTo>
                <a:lnTo>
                  <a:pt x="7325040" y="6299534"/>
                </a:lnTo>
                <a:lnTo>
                  <a:pt x="0" y="629953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rot="1097523">
            <a:off x="11156873" y="1560993"/>
            <a:ext cx="1885747" cy="1296022"/>
          </a:xfrm>
          <a:custGeom>
            <a:avLst/>
            <a:gdLst/>
            <a:ahLst/>
            <a:cxnLst/>
            <a:rect l="l" t="t" r="r" b="b"/>
            <a:pathLst>
              <a:path w="1885747" h="1296022">
                <a:moveTo>
                  <a:pt x="0" y="0"/>
                </a:moveTo>
                <a:lnTo>
                  <a:pt x="1885746" y="0"/>
                </a:lnTo>
                <a:lnTo>
                  <a:pt x="1885746" y="1296022"/>
                </a:lnTo>
                <a:lnTo>
                  <a:pt x="0" y="129602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rot="-4107262">
            <a:off x="-865704" y="-473050"/>
            <a:ext cx="3387936" cy="2297637"/>
          </a:xfrm>
          <a:custGeom>
            <a:avLst/>
            <a:gdLst/>
            <a:ahLst/>
            <a:cxnLst/>
            <a:rect l="l" t="t" r="r" b="b"/>
            <a:pathLst>
              <a:path w="3387936" h="2297637">
                <a:moveTo>
                  <a:pt x="0" y="0"/>
                </a:moveTo>
                <a:lnTo>
                  <a:pt x="3387936" y="0"/>
                </a:lnTo>
                <a:lnTo>
                  <a:pt x="3387936" y="2297637"/>
                </a:lnTo>
                <a:lnTo>
                  <a:pt x="0" y="229763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rot="6829267">
            <a:off x="15774367" y="8189225"/>
            <a:ext cx="3715300" cy="2519649"/>
          </a:xfrm>
          <a:custGeom>
            <a:avLst/>
            <a:gdLst/>
            <a:ahLst/>
            <a:cxnLst/>
            <a:rect l="l" t="t" r="r" b="b"/>
            <a:pathLst>
              <a:path w="3715300" h="2519649">
                <a:moveTo>
                  <a:pt x="0" y="0"/>
                </a:moveTo>
                <a:lnTo>
                  <a:pt x="3715301" y="0"/>
                </a:lnTo>
                <a:lnTo>
                  <a:pt x="3715301" y="2519649"/>
                </a:lnTo>
                <a:lnTo>
                  <a:pt x="0" y="251964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7" name="Freeform 7"/>
          <p:cNvSpPr/>
          <p:nvPr/>
        </p:nvSpPr>
        <p:spPr>
          <a:xfrm rot="-1559470">
            <a:off x="2930373" y="2435234"/>
            <a:ext cx="2195245" cy="2279892"/>
          </a:xfrm>
          <a:custGeom>
            <a:avLst/>
            <a:gdLst/>
            <a:ahLst/>
            <a:cxnLst/>
            <a:rect l="l" t="t" r="r" b="b"/>
            <a:pathLst>
              <a:path w="2195245" h="2279892">
                <a:moveTo>
                  <a:pt x="0" y="0"/>
                </a:moveTo>
                <a:lnTo>
                  <a:pt x="2195245" y="0"/>
                </a:lnTo>
                <a:lnTo>
                  <a:pt x="2195245" y="2279892"/>
                </a:lnTo>
                <a:lnTo>
                  <a:pt x="0" y="2279892"/>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8" name="Freeform 8"/>
          <p:cNvSpPr/>
          <p:nvPr/>
        </p:nvSpPr>
        <p:spPr>
          <a:xfrm rot="280170">
            <a:off x="13972610" y="5900178"/>
            <a:ext cx="1664513" cy="2142851"/>
          </a:xfrm>
          <a:custGeom>
            <a:avLst/>
            <a:gdLst/>
            <a:ahLst/>
            <a:cxnLst/>
            <a:rect l="l" t="t" r="r" b="b"/>
            <a:pathLst>
              <a:path w="1664513" h="2142851">
                <a:moveTo>
                  <a:pt x="0" y="0"/>
                </a:moveTo>
                <a:lnTo>
                  <a:pt x="1664513" y="0"/>
                </a:lnTo>
                <a:lnTo>
                  <a:pt x="1664513" y="2142851"/>
                </a:lnTo>
                <a:lnTo>
                  <a:pt x="0" y="2142851"/>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9" name="Freeform 9"/>
          <p:cNvSpPr/>
          <p:nvPr/>
        </p:nvSpPr>
        <p:spPr>
          <a:xfrm rot="-1391118">
            <a:off x="14634691" y="-2104991"/>
            <a:ext cx="3665666" cy="3796829"/>
          </a:xfrm>
          <a:custGeom>
            <a:avLst/>
            <a:gdLst/>
            <a:ahLst/>
            <a:cxnLst/>
            <a:rect l="l" t="t" r="r" b="b"/>
            <a:pathLst>
              <a:path w="3665666" h="3796829">
                <a:moveTo>
                  <a:pt x="0" y="0"/>
                </a:moveTo>
                <a:lnTo>
                  <a:pt x="3665665" y="0"/>
                </a:lnTo>
                <a:lnTo>
                  <a:pt x="3665665" y="3796829"/>
                </a:lnTo>
                <a:lnTo>
                  <a:pt x="0" y="3796829"/>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0" name="Freeform 10"/>
          <p:cNvSpPr/>
          <p:nvPr/>
        </p:nvSpPr>
        <p:spPr>
          <a:xfrm rot="-6979330">
            <a:off x="-712187" y="8552632"/>
            <a:ext cx="3453702" cy="1902676"/>
          </a:xfrm>
          <a:custGeom>
            <a:avLst/>
            <a:gdLst/>
            <a:ahLst/>
            <a:cxnLst/>
            <a:rect l="l" t="t" r="r" b="b"/>
            <a:pathLst>
              <a:path w="3453702" h="1902676">
                <a:moveTo>
                  <a:pt x="0" y="0"/>
                </a:moveTo>
                <a:lnTo>
                  <a:pt x="3453703" y="0"/>
                </a:lnTo>
                <a:lnTo>
                  <a:pt x="3453703" y="1902676"/>
                </a:lnTo>
                <a:lnTo>
                  <a:pt x="0" y="1902676"/>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11" name="Freeform 11"/>
          <p:cNvSpPr/>
          <p:nvPr/>
        </p:nvSpPr>
        <p:spPr>
          <a:xfrm>
            <a:off x="466296" y="5680844"/>
            <a:ext cx="3955352" cy="4114800"/>
          </a:xfrm>
          <a:custGeom>
            <a:avLst/>
            <a:gdLst/>
            <a:ahLst/>
            <a:cxnLst/>
            <a:rect l="l" t="t" r="r" b="b"/>
            <a:pathLst>
              <a:path w="3955352" h="4114800">
                <a:moveTo>
                  <a:pt x="0" y="0"/>
                </a:moveTo>
                <a:lnTo>
                  <a:pt x="3955351" y="0"/>
                </a:lnTo>
                <a:lnTo>
                  <a:pt x="3955351" y="4114800"/>
                </a:lnTo>
                <a:lnTo>
                  <a:pt x="0" y="4114800"/>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12" name="TextBox 12"/>
          <p:cNvSpPr txBox="1"/>
          <p:nvPr/>
        </p:nvSpPr>
        <p:spPr>
          <a:xfrm>
            <a:off x="4363202" y="3694634"/>
            <a:ext cx="9256038" cy="3202873"/>
          </a:xfrm>
          <a:prstGeom prst="rect">
            <a:avLst/>
          </a:prstGeom>
        </p:spPr>
        <p:txBody>
          <a:bodyPr lIns="0" tIns="0" rIns="0" bIns="0" rtlCol="0" anchor="t">
            <a:spAutoFit/>
          </a:bodyPr>
          <a:lstStyle/>
          <a:p>
            <a:pPr algn="ctr">
              <a:lnSpc>
                <a:spcPts val="7722"/>
              </a:lnSpc>
              <a:spcBef>
                <a:spcPct val="0"/>
              </a:spcBef>
            </a:pPr>
            <a:r>
              <a:rPr lang="en-US" sz="5720">
                <a:solidFill>
                  <a:srgbClr val="FFD8A9"/>
                </a:solidFill>
                <a:latin typeface="Bryndan Write Bold"/>
              </a:rPr>
              <a:t>ГРА-РУХАНКА </a:t>
            </a:r>
          </a:p>
          <a:p>
            <a:pPr algn="ctr">
              <a:lnSpc>
                <a:spcPts val="7992"/>
              </a:lnSpc>
              <a:spcBef>
                <a:spcPct val="0"/>
              </a:spcBef>
            </a:pPr>
            <a:r>
              <a:rPr lang="en-US" sz="5920">
                <a:solidFill>
                  <a:srgbClr val="FFD8A9"/>
                </a:solidFill>
                <a:latin typeface="Bryndan Write Bold"/>
              </a:rPr>
              <a:t>“ЩО МОЖНА </a:t>
            </a:r>
          </a:p>
          <a:p>
            <a:pPr algn="ctr">
              <a:lnSpc>
                <a:spcPts val="9477"/>
              </a:lnSpc>
              <a:spcBef>
                <a:spcPct val="0"/>
              </a:spcBef>
            </a:pPr>
            <a:r>
              <a:rPr lang="en-US" sz="7020">
                <a:solidFill>
                  <a:srgbClr val="FFD8A9"/>
                </a:solidFill>
                <a:latin typeface="Bryndan Write Bold"/>
              </a:rPr>
              <a:t>РОБИТИ В ІНТЕРНЕТІ?”</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sp>
      <p:sp>
        <p:nvSpPr>
          <p:cNvPr id="3" name="Freeform 3"/>
          <p:cNvSpPr/>
          <p:nvPr/>
        </p:nvSpPr>
        <p:spPr>
          <a:xfrm>
            <a:off x="11853680" y="3239003"/>
            <a:ext cx="4368814" cy="6019297"/>
          </a:xfrm>
          <a:custGeom>
            <a:avLst/>
            <a:gdLst/>
            <a:ahLst/>
            <a:cxnLst/>
            <a:rect l="l" t="t" r="r" b="b"/>
            <a:pathLst>
              <a:path w="4368814" h="6019297">
                <a:moveTo>
                  <a:pt x="0" y="0"/>
                </a:moveTo>
                <a:lnTo>
                  <a:pt x="4368814" y="0"/>
                </a:lnTo>
                <a:lnTo>
                  <a:pt x="4368814" y="6019297"/>
                </a:lnTo>
                <a:lnTo>
                  <a:pt x="0" y="6019297"/>
                </a:lnTo>
                <a:lnTo>
                  <a:pt x="0" y="0"/>
                </a:lnTo>
                <a:close/>
              </a:path>
            </a:pathLst>
          </a:custGeom>
          <a:blipFill>
            <a:blip r:embed="rId3">
              <a:extLst>
                <a:ext uri="{96DAC541-7B7A-43D3-8B79-37D633B846F1}">
                  <asvg:svgBlip xmlns:asvg="http://schemas.microsoft.com/office/drawing/2016/SVG/main" xmlns="" r:embed="rId4"/>
                </a:ext>
              </a:extLst>
            </a:blip>
            <a:stretch>
              <a:fillRect r="-55779" b="-44261"/>
            </a:stretch>
          </a:blipFill>
        </p:spPr>
      </p:sp>
      <p:sp>
        <p:nvSpPr>
          <p:cNvPr id="4" name="TextBox 4"/>
          <p:cNvSpPr txBox="1"/>
          <p:nvPr/>
        </p:nvSpPr>
        <p:spPr>
          <a:xfrm>
            <a:off x="3687259" y="1304925"/>
            <a:ext cx="10913483" cy="1048398"/>
          </a:xfrm>
          <a:prstGeom prst="rect">
            <a:avLst/>
          </a:prstGeom>
        </p:spPr>
        <p:txBody>
          <a:bodyPr lIns="0" tIns="0" rIns="0" bIns="0" rtlCol="0" anchor="t">
            <a:spAutoFit/>
          </a:bodyPr>
          <a:lstStyle/>
          <a:p>
            <a:pPr algn="ctr">
              <a:lnSpc>
                <a:spcPts val="6970"/>
              </a:lnSpc>
            </a:pPr>
            <a:r>
              <a:rPr lang="en-US" sz="8500">
                <a:solidFill>
                  <a:srgbClr val="A4F0FF"/>
                </a:solidFill>
                <a:latin typeface="Bryndan Write"/>
              </a:rPr>
              <a:t>Питання:</a:t>
            </a:r>
          </a:p>
        </p:txBody>
      </p:sp>
      <p:sp>
        <p:nvSpPr>
          <p:cNvPr id="5" name="Freeform 5"/>
          <p:cNvSpPr/>
          <p:nvPr/>
        </p:nvSpPr>
        <p:spPr>
          <a:xfrm>
            <a:off x="6958195" y="3239003"/>
            <a:ext cx="4368814" cy="6019297"/>
          </a:xfrm>
          <a:custGeom>
            <a:avLst/>
            <a:gdLst/>
            <a:ahLst/>
            <a:cxnLst/>
            <a:rect l="l" t="t" r="r" b="b"/>
            <a:pathLst>
              <a:path w="4368814" h="6019297">
                <a:moveTo>
                  <a:pt x="0" y="0"/>
                </a:moveTo>
                <a:lnTo>
                  <a:pt x="4368815" y="0"/>
                </a:lnTo>
                <a:lnTo>
                  <a:pt x="4368815" y="6019297"/>
                </a:lnTo>
                <a:lnTo>
                  <a:pt x="0" y="6019297"/>
                </a:lnTo>
                <a:lnTo>
                  <a:pt x="0" y="0"/>
                </a:lnTo>
                <a:close/>
              </a:path>
            </a:pathLst>
          </a:custGeom>
          <a:blipFill>
            <a:blip r:embed="rId3">
              <a:extLst>
                <a:ext uri="{96DAC541-7B7A-43D3-8B79-37D633B846F1}">
                  <asvg:svgBlip xmlns:asvg="http://schemas.microsoft.com/office/drawing/2016/SVG/main" xmlns="" r:embed="rId4"/>
                </a:ext>
              </a:extLst>
            </a:blip>
            <a:stretch>
              <a:fillRect r="-55779" b="-44261"/>
            </a:stretch>
          </a:blipFill>
        </p:spPr>
      </p:sp>
      <p:sp>
        <p:nvSpPr>
          <p:cNvPr id="6" name="Freeform 6"/>
          <p:cNvSpPr/>
          <p:nvPr/>
        </p:nvSpPr>
        <p:spPr>
          <a:xfrm>
            <a:off x="2065506" y="3239003"/>
            <a:ext cx="4368814" cy="6019297"/>
          </a:xfrm>
          <a:custGeom>
            <a:avLst/>
            <a:gdLst/>
            <a:ahLst/>
            <a:cxnLst/>
            <a:rect l="l" t="t" r="r" b="b"/>
            <a:pathLst>
              <a:path w="4368814" h="6019297">
                <a:moveTo>
                  <a:pt x="0" y="0"/>
                </a:moveTo>
                <a:lnTo>
                  <a:pt x="4368814" y="0"/>
                </a:lnTo>
                <a:lnTo>
                  <a:pt x="4368814" y="6019297"/>
                </a:lnTo>
                <a:lnTo>
                  <a:pt x="0" y="6019297"/>
                </a:lnTo>
                <a:lnTo>
                  <a:pt x="0" y="0"/>
                </a:lnTo>
                <a:close/>
              </a:path>
            </a:pathLst>
          </a:custGeom>
          <a:blipFill>
            <a:blip r:embed="rId3">
              <a:extLst>
                <a:ext uri="{96DAC541-7B7A-43D3-8B79-37D633B846F1}">
                  <asvg:svgBlip xmlns:asvg="http://schemas.microsoft.com/office/drawing/2016/SVG/main" xmlns="" r:embed="rId4"/>
                </a:ext>
              </a:extLst>
            </a:blip>
            <a:stretch>
              <a:fillRect r="-55779" b="-44261"/>
            </a:stretch>
          </a:blipFill>
        </p:spPr>
      </p:sp>
      <p:sp>
        <p:nvSpPr>
          <p:cNvPr id="7" name="TextBox 7"/>
          <p:cNvSpPr txBox="1"/>
          <p:nvPr/>
        </p:nvSpPr>
        <p:spPr>
          <a:xfrm>
            <a:off x="3272287" y="3431430"/>
            <a:ext cx="1955253" cy="991248"/>
          </a:xfrm>
          <a:prstGeom prst="rect">
            <a:avLst/>
          </a:prstGeom>
        </p:spPr>
        <p:txBody>
          <a:bodyPr lIns="0" tIns="0" rIns="0" bIns="0" rtlCol="0" anchor="t">
            <a:spAutoFit/>
          </a:bodyPr>
          <a:lstStyle/>
          <a:p>
            <a:pPr algn="ctr">
              <a:lnSpc>
                <a:spcPts val="6970"/>
              </a:lnSpc>
            </a:pPr>
            <a:r>
              <a:rPr lang="en-US" sz="8500">
                <a:solidFill>
                  <a:srgbClr val="A4F0FF"/>
                </a:solidFill>
                <a:latin typeface="Gochi Hand"/>
              </a:rPr>
              <a:t>1</a:t>
            </a:r>
          </a:p>
        </p:txBody>
      </p:sp>
      <p:sp>
        <p:nvSpPr>
          <p:cNvPr id="8" name="TextBox 8"/>
          <p:cNvSpPr txBox="1"/>
          <p:nvPr/>
        </p:nvSpPr>
        <p:spPr>
          <a:xfrm>
            <a:off x="8164976" y="3431430"/>
            <a:ext cx="1955253" cy="991248"/>
          </a:xfrm>
          <a:prstGeom prst="rect">
            <a:avLst/>
          </a:prstGeom>
        </p:spPr>
        <p:txBody>
          <a:bodyPr lIns="0" tIns="0" rIns="0" bIns="0" rtlCol="0" anchor="t">
            <a:spAutoFit/>
          </a:bodyPr>
          <a:lstStyle/>
          <a:p>
            <a:pPr algn="ctr">
              <a:lnSpc>
                <a:spcPts val="6970"/>
              </a:lnSpc>
            </a:pPr>
            <a:r>
              <a:rPr lang="en-US" sz="8500">
                <a:solidFill>
                  <a:srgbClr val="A4F0FF"/>
                </a:solidFill>
                <a:latin typeface="Gochi Hand"/>
              </a:rPr>
              <a:t>2</a:t>
            </a:r>
          </a:p>
        </p:txBody>
      </p:sp>
      <p:sp>
        <p:nvSpPr>
          <p:cNvPr id="9" name="TextBox 9"/>
          <p:cNvSpPr txBox="1"/>
          <p:nvPr/>
        </p:nvSpPr>
        <p:spPr>
          <a:xfrm>
            <a:off x="13060461" y="3431430"/>
            <a:ext cx="1955253" cy="991248"/>
          </a:xfrm>
          <a:prstGeom prst="rect">
            <a:avLst/>
          </a:prstGeom>
        </p:spPr>
        <p:txBody>
          <a:bodyPr lIns="0" tIns="0" rIns="0" bIns="0" rtlCol="0" anchor="t">
            <a:spAutoFit/>
          </a:bodyPr>
          <a:lstStyle/>
          <a:p>
            <a:pPr algn="ctr">
              <a:lnSpc>
                <a:spcPts val="6970"/>
              </a:lnSpc>
            </a:pPr>
            <a:r>
              <a:rPr lang="en-US" sz="8500">
                <a:solidFill>
                  <a:srgbClr val="A4F0FF"/>
                </a:solidFill>
                <a:latin typeface="Gochi Hand"/>
              </a:rPr>
              <a:t>3</a:t>
            </a:r>
          </a:p>
        </p:txBody>
      </p:sp>
      <p:sp>
        <p:nvSpPr>
          <p:cNvPr id="10" name="Freeform 10"/>
          <p:cNvSpPr/>
          <p:nvPr/>
        </p:nvSpPr>
        <p:spPr>
          <a:xfrm flipH="1">
            <a:off x="-475825" y="581641"/>
            <a:ext cx="4418750" cy="1735364"/>
          </a:xfrm>
          <a:custGeom>
            <a:avLst/>
            <a:gdLst/>
            <a:ahLst/>
            <a:cxnLst/>
            <a:rect l="l" t="t" r="r" b="b"/>
            <a:pathLst>
              <a:path w="4418750" h="1735364">
                <a:moveTo>
                  <a:pt x="4418750" y="0"/>
                </a:moveTo>
                <a:lnTo>
                  <a:pt x="0" y="0"/>
                </a:lnTo>
                <a:lnTo>
                  <a:pt x="0" y="1735364"/>
                </a:lnTo>
                <a:lnTo>
                  <a:pt x="4418750" y="1735364"/>
                </a:lnTo>
                <a:lnTo>
                  <a:pt x="441875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1" name="Freeform 11"/>
          <p:cNvSpPr/>
          <p:nvPr/>
        </p:nvSpPr>
        <p:spPr>
          <a:xfrm>
            <a:off x="13060461" y="467942"/>
            <a:ext cx="6632619" cy="1121516"/>
          </a:xfrm>
          <a:custGeom>
            <a:avLst/>
            <a:gdLst/>
            <a:ahLst/>
            <a:cxnLst/>
            <a:rect l="l" t="t" r="r" b="b"/>
            <a:pathLst>
              <a:path w="6632619" h="1121516">
                <a:moveTo>
                  <a:pt x="0" y="0"/>
                </a:moveTo>
                <a:lnTo>
                  <a:pt x="6632619" y="0"/>
                </a:lnTo>
                <a:lnTo>
                  <a:pt x="6632619" y="1121516"/>
                </a:lnTo>
                <a:lnTo>
                  <a:pt x="0" y="112151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2" name="TextBox 12"/>
          <p:cNvSpPr txBox="1"/>
          <p:nvPr/>
        </p:nvSpPr>
        <p:spPr>
          <a:xfrm>
            <a:off x="2065506" y="4680289"/>
            <a:ext cx="4659541" cy="2901457"/>
          </a:xfrm>
          <a:prstGeom prst="rect">
            <a:avLst/>
          </a:prstGeom>
        </p:spPr>
        <p:txBody>
          <a:bodyPr lIns="0" tIns="0" rIns="0" bIns="0" rtlCol="0" anchor="t">
            <a:spAutoFit/>
          </a:bodyPr>
          <a:lstStyle/>
          <a:p>
            <a:pPr algn="ctr">
              <a:lnSpc>
                <a:spcPts val="5708"/>
              </a:lnSpc>
              <a:spcBef>
                <a:spcPct val="0"/>
              </a:spcBef>
            </a:pPr>
            <a:r>
              <a:rPr lang="en-US" sz="4228">
                <a:solidFill>
                  <a:srgbClr val="000000"/>
                </a:solidFill>
                <a:latin typeface="Bryndan Write Bold"/>
              </a:rPr>
              <a:t> ЧИ МОЖНА </a:t>
            </a:r>
          </a:p>
          <a:p>
            <a:pPr algn="ctr">
              <a:lnSpc>
                <a:spcPts val="5708"/>
              </a:lnSpc>
              <a:spcBef>
                <a:spcPct val="0"/>
              </a:spcBef>
            </a:pPr>
            <a:r>
              <a:rPr lang="en-US" sz="4228">
                <a:solidFill>
                  <a:srgbClr val="000000"/>
                </a:solidFill>
                <a:latin typeface="Bryndan Write Bold"/>
              </a:rPr>
              <a:t>ВЧИТИСЯ ЗА</a:t>
            </a:r>
          </a:p>
          <a:p>
            <a:pPr algn="ctr">
              <a:lnSpc>
                <a:spcPts val="5708"/>
              </a:lnSpc>
              <a:spcBef>
                <a:spcPct val="0"/>
              </a:spcBef>
            </a:pPr>
            <a:r>
              <a:rPr lang="en-US" sz="4228">
                <a:solidFill>
                  <a:srgbClr val="000000"/>
                </a:solidFill>
                <a:latin typeface="Bryndan Write Bold"/>
              </a:rPr>
              <a:t> ДОПОМОГОЮ </a:t>
            </a:r>
          </a:p>
          <a:p>
            <a:pPr algn="ctr">
              <a:lnSpc>
                <a:spcPts val="5708"/>
              </a:lnSpc>
              <a:spcBef>
                <a:spcPct val="0"/>
              </a:spcBef>
            </a:pPr>
            <a:r>
              <a:rPr lang="en-US" sz="4228">
                <a:solidFill>
                  <a:srgbClr val="000000"/>
                </a:solidFill>
                <a:latin typeface="Bryndan Write Bold"/>
              </a:rPr>
              <a:t>ІНТЕРНЕТУ? </a:t>
            </a:r>
          </a:p>
        </p:txBody>
      </p:sp>
      <p:sp>
        <p:nvSpPr>
          <p:cNvPr id="13" name="TextBox 13"/>
          <p:cNvSpPr txBox="1"/>
          <p:nvPr/>
        </p:nvSpPr>
        <p:spPr>
          <a:xfrm>
            <a:off x="7516475" y="4760788"/>
            <a:ext cx="3255050" cy="2613274"/>
          </a:xfrm>
          <a:prstGeom prst="rect">
            <a:avLst/>
          </a:prstGeom>
        </p:spPr>
        <p:txBody>
          <a:bodyPr lIns="0" tIns="0" rIns="0" bIns="0" rtlCol="0" anchor="t">
            <a:spAutoFit/>
          </a:bodyPr>
          <a:lstStyle/>
          <a:p>
            <a:pPr algn="ctr">
              <a:lnSpc>
                <a:spcPts val="5157"/>
              </a:lnSpc>
              <a:spcBef>
                <a:spcPct val="0"/>
              </a:spcBef>
            </a:pPr>
            <a:r>
              <a:rPr lang="en-US" sz="3820">
                <a:solidFill>
                  <a:srgbClr val="000000"/>
                </a:solidFill>
                <a:latin typeface="Bryndan Write Bold"/>
              </a:rPr>
              <a:t>ЧИ МОЖНА</a:t>
            </a:r>
          </a:p>
          <a:p>
            <a:pPr algn="ctr">
              <a:lnSpc>
                <a:spcPts val="5157"/>
              </a:lnSpc>
              <a:spcBef>
                <a:spcPct val="0"/>
              </a:spcBef>
            </a:pPr>
            <a:r>
              <a:rPr lang="en-US" sz="3820">
                <a:solidFill>
                  <a:srgbClr val="000000"/>
                </a:solidFill>
                <a:latin typeface="Bryndan Write Bold"/>
              </a:rPr>
              <a:t> ДИВИТИСЯ</a:t>
            </a:r>
          </a:p>
          <a:p>
            <a:pPr algn="ctr">
              <a:lnSpc>
                <a:spcPts val="5157"/>
              </a:lnSpc>
              <a:spcBef>
                <a:spcPct val="0"/>
              </a:spcBef>
            </a:pPr>
            <a:r>
              <a:rPr lang="en-US" sz="3820">
                <a:solidFill>
                  <a:srgbClr val="000000"/>
                </a:solidFill>
                <a:latin typeface="Bryndan Write Bold"/>
              </a:rPr>
              <a:t> ФІЛЬМИ/ВІДЕО</a:t>
            </a:r>
          </a:p>
          <a:p>
            <a:pPr algn="ctr">
              <a:lnSpc>
                <a:spcPts val="5157"/>
              </a:lnSpc>
              <a:spcBef>
                <a:spcPct val="0"/>
              </a:spcBef>
            </a:pPr>
            <a:r>
              <a:rPr lang="en-US" sz="3820">
                <a:solidFill>
                  <a:srgbClr val="000000"/>
                </a:solidFill>
                <a:latin typeface="Bryndan Write Bold"/>
              </a:rPr>
              <a:t> В ІНТЕРНЕТІ?</a:t>
            </a:r>
          </a:p>
        </p:txBody>
      </p:sp>
      <p:sp>
        <p:nvSpPr>
          <p:cNvPr id="14" name="TextBox 14"/>
          <p:cNvSpPr txBox="1"/>
          <p:nvPr/>
        </p:nvSpPr>
        <p:spPr>
          <a:xfrm>
            <a:off x="12117585" y="4870293"/>
            <a:ext cx="3600227" cy="2613274"/>
          </a:xfrm>
          <a:prstGeom prst="rect">
            <a:avLst/>
          </a:prstGeom>
        </p:spPr>
        <p:txBody>
          <a:bodyPr lIns="0" tIns="0" rIns="0" bIns="0" rtlCol="0" anchor="t">
            <a:spAutoFit/>
          </a:bodyPr>
          <a:lstStyle/>
          <a:p>
            <a:pPr algn="ctr">
              <a:lnSpc>
                <a:spcPts val="5157"/>
              </a:lnSpc>
              <a:spcBef>
                <a:spcPct val="0"/>
              </a:spcBef>
            </a:pPr>
            <a:r>
              <a:rPr lang="en-US" sz="3820">
                <a:solidFill>
                  <a:srgbClr val="000000"/>
                </a:solidFill>
                <a:latin typeface="Bryndan Write Bold"/>
              </a:rPr>
              <a:t>ЧИ МОЖЕМО</a:t>
            </a:r>
          </a:p>
          <a:p>
            <a:pPr algn="ctr">
              <a:lnSpc>
                <a:spcPts val="5157"/>
              </a:lnSpc>
              <a:spcBef>
                <a:spcPct val="0"/>
              </a:spcBef>
            </a:pPr>
            <a:r>
              <a:rPr lang="en-US" sz="3820">
                <a:solidFill>
                  <a:srgbClr val="000000"/>
                </a:solidFill>
                <a:latin typeface="Bryndan Write Bold"/>
              </a:rPr>
              <a:t> МИ СПІЛКУВАТИСЯ</a:t>
            </a:r>
          </a:p>
          <a:p>
            <a:pPr algn="ctr">
              <a:lnSpc>
                <a:spcPts val="5157"/>
              </a:lnSpc>
              <a:spcBef>
                <a:spcPct val="0"/>
              </a:spcBef>
            </a:pPr>
            <a:r>
              <a:rPr lang="en-US" sz="3820">
                <a:solidFill>
                  <a:srgbClr val="000000"/>
                </a:solidFill>
                <a:latin typeface="Bryndan Write Bold"/>
              </a:rPr>
              <a:t> ОНЛАЙН?</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sp>
      <p:sp>
        <p:nvSpPr>
          <p:cNvPr id="3" name="Freeform 3"/>
          <p:cNvSpPr/>
          <p:nvPr/>
        </p:nvSpPr>
        <p:spPr>
          <a:xfrm>
            <a:off x="11853680" y="3239003"/>
            <a:ext cx="4368814" cy="6019297"/>
          </a:xfrm>
          <a:custGeom>
            <a:avLst/>
            <a:gdLst/>
            <a:ahLst/>
            <a:cxnLst/>
            <a:rect l="l" t="t" r="r" b="b"/>
            <a:pathLst>
              <a:path w="4368814" h="6019297">
                <a:moveTo>
                  <a:pt x="0" y="0"/>
                </a:moveTo>
                <a:lnTo>
                  <a:pt x="4368814" y="0"/>
                </a:lnTo>
                <a:lnTo>
                  <a:pt x="4368814" y="6019297"/>
                </a:lnTo>
                <a:lnTo>
                  <a:pt x="0" y="6019297"/>
                </a:lnTo>
                <a:lnTo>
                  <a:pt x="0" y="0"/>
                </a:lnTo>
                <a:close/>
              </a:path>
            </a:pathLst>
          </a:custGeom>
          <a:blipFill>
            <a:blip r:embed="rId3">
              <a:extLst>
                <a:ext uri="{96DAC541-7B7A-43D3-8B79-37D633B846F1}">
                  <asvg:svgBlip xmlns:asvg="http://schemas.microsoft.com/office/drawing/2016/SVG/main" xmlns="" r:embed="rId4"/>
                </a:ext>
              </a:extLst>
            </a:blip>
            <a:stretch>
              <a:fillRect r="-55779" b="-44261"/>
            </a:stretch>
          </a:blipFill>
        </p:spPr>
      </p:sp>
      <p:sp>
        <p:nvSpPr>
          <p:cNvPr id="4" name="Freeform 4"/>
          <p:cNvSpPr/>
          <p:nvPr/>
        </p:nvSpPr>
        <p:spPr>
          <a:xfrm>
            <a:off x="6958195" y="3239003"/>
            <a:ext cx="4368814" cy="6019297"/>
          </a:xfrm>
          <a:custGeom>
            <a:avLst/>
            <a:gdLst/>
            <a:ahLst/>
            <a:cxnLst/>
            <a:rect l="l" t="t" r="r" b="b"/>
            <a:pathLst>
              <a:path w="4368814" h="6019297">
                <a:moveTo>
                  <a:pt x="0" y="0"/>
                </a:moveTo>
                <a:lnTo>
                  <a:pt x="4368815" y="0"/>
                </a:lnTo>
                <a:lnTo>
                  <a:pt x="4368815" y="6019297"/>
                </a:lnTo>
                <a:lnTo>
                  <a:pt x="0" y="6019297"/>
                </a:lnTo>
                <a:lnTo>
                  <a:pt x="0" y="0"/>
                </a:lnTo>
                <a:close/>
              </a:path>
            </a:pathLst>
          </a:custGeom>
          <a:blipFill>
            <a:blip r:embed="rId3">
              <a:extLst>
                <a:ext uri="{96DAC541-7B7A-43D3-8B79-37D633B846F1}">
                  <asvg:svgBlip xmlns:asvg="http://schemas.microsoft.com/office/drawing/2016/SVG/main" xmlns="" r:embed="rId4"/>
                </a:ext>
              </a:extLst>
            </a:blip>
            <a:stretch>
              <a:fillRect r="-55779" b="-44261"/>
            </a:stretch>
          </a:blipFill>
        </p:spPr>
      </p:sp>
      <p:sp>
        <p:nvSpPr>
          <p:cNvPr id="5" name="Freeform 5"/>
          <p:cNvSpPr/>
          <p:nvPr/>
        </p:nvSpPr>
        <p:spPr>
          <a:xfrm>
            <a:off x="2065506" y="3239003"/>
            <a:ext cx="4368814" cy="6019297"/>
          </a:xfrm>
          <a:custGeom>
            <a:avLst/>
            <a:gdLst/>
            <a:ahLst/>
            <a:cxnLst/>
            <a:rect l="l" t="t" r="r" b="b"/>
            <a:pathLst>
              <a:path w="4368814" h="6019297">
                <a:moveTo>
                  <a:pt x="0" y="0"/>
                </a:moveTo>
                <a:lnTo>
                  <a:pt x="4368814" y="0"/>
                </a:lnTo>
                <a:lnTo>
                  <a:pt x="4368814" y="6019297"/>
                </a:lnTo>
                <a:lnTo>
                  <a:pt x="0" y="6019297"/>
                </a:lnTo>
                <a:lnTo>
                  <a:pt x="0" y="0"/>
                </a:lnTo>
                <a:close/>
              </a:path>
            </a:pathLst>
          </a:custGeom>
          <a:blipFill>
            <a:blip r:embed="rId3">
              <a:extLst>
                <a:ext uri="{96DAC541-7B7A-43D3-8B79-37D633B846F1}">
                  <asvg:svgBlip xmlns:asvg="http://schemas.microsoft.com/office/drawing/2016/SVG/main" xmlns="" r:embed="rId4"/>
                </a:ext>
              </a:extLst>
            </a:blip>
            <a:stretch>
              <a:fillRect r="-55779" b="-44261"/>
            </a:stretch>
          </a:blipFill>
        </p:spPr>
      </p:sp>
      <p:sp>
        <p:nvSpPr>
          <p:cNvPr id="6" name="TextBox 6"/>
          <p:cNvSpPr txBox="1"/>
          <p:nvPr/>
        </p:nvSpPr>
        <p:spPr>
          <a:xfrm>
            <a:off x="3272287" y="3431430"/>
            <a:ext cx="1955253" cy="991248"/>
          </a:xfrm>
          <a:prstGeom prst="rect">
            <a:avLst/>
          </a:prstGeom>
        </p:spPr>
        <p:txBody>
          <a:bodyPr lIns="0" tIns="0" rIns="0" bIns="0" rtlCol="0" anchor="t">
            <a:spAutoFit/>
          </a:bodyPr>
          <a:lstStyle/>
          <a:p>
            <a:pPr algn="ctr">
              <a:lnSpc>
                <a:spcPts val="6970"/>
              </a:lnSpc>
            </a:pPr>
            <a:r>
              <a:rPr lang="en-US" sz="8500">
                <a:solidFill>
                  <a:srgbClr val="FF6BBE"/>
                </a:solidFill>
                <a:latin typeface="Gochi Hand"/>
              </a:rPr>
              <a:t>4</a:t>
            </a:r>
          </a:p>
        </p:txBody>
      </p:sp>
      <p:sp>
        <p:nvSpPr>
          <p:cNvPr id="7" name="TextBox 7"/>
          <p:cNvSpPr txBox="1"/>
          <p:nvPr/>
        </p:nvSpPr>
        <p:spPr>
          <a:xfrm>
            <a:off x="8164976" y="3431430"/>
            <a:ext cx="1955253" cy="991248"/>
          </a:xfrm>
          <a:prstGeom prst="rect">
            <a:avLst/>
          </a:prstGeom>
        </p:spPr>
        <p:txBody>
          <a:bodyPr lIns="0" tIns="0" rIns="0" bIns="0" rtlCol="0" anchor="t">
            <a:spAutoFit/>
          </a:bodyPr>
          <a:lstStyle/>
          <a:p>
            <a:pPr algn="ctr">
              <a:lnSpc>
                <a:spcPts val="6970"/>
              </a:lnSpc>
            </a:pPr>
            <a:r>
              <a:rPr lang="en-US" sz="8500">
                <a:solidFill>
                  <a:srgbClr val="FF6BBE"/>
                </a:solidFill>
                <a:latin typeface="Gochi Hand"/>
              </a:rPr>
              <a:t>5</a:t>
            </a:r>
          </a:p>
        </p:txBody>
      </p:sp>
      <p:sp>
        <p:nvSpPr>
          <p:cNvPr id="8" name="TextBox 8"/>
          <p:cNvSpPr txBox="1"/>
          <p:nvPr/>
        </p:nvSpPr>
        <p:spPr>
          <a:xfrm>
            <a:off x="13060461" y="3431430"/>
            <a:ext cx="1955253" cy="991248"/>
          </a:xfrm>
          <a:prstGeom prst="rect">
            <a:avLst/>
          </a:prstGeom>
        </p:spPr>
        <p:txBody>
          <a:bodyPr lIns="0" tIns="0" rIns="0" bIns="0" rtlCol="0" anchor="t">
            <a:spAutoFit/>
          </a:bodyPr>
          <a:lstStyle/>
          <a:p>
            <a:pPr algn="ctr">
              <a:lnSpc>
                <a:spcPts val="6970"/>
              </a:lnSpc>
            </a:pPr>
            <a:r>
              <a:rPr lang="en-US" sz="8500">
                <a:solidFill>
                  <a:srgbClr val="FF6BBE"/>
                </a:solidFill>
                <a:latin typeface="Gochi Hand"/>
              </a:rPr>
              <a:t>6</a:t>
            </a:r>
          </a:p>
        </p:txBody>
      </p:sp>
      <p:sp>
        <p:nvSpPr>
          <p:cNvPr id="9" name="Freeform 9"/>
          <p:cNvSpPr/>
          <p:nvPr/>
        </p:nvSpPr>
        <p:spPr>
          <a:xfrm flipH="1">
            <a:off x="-475825" y="581641"/>
            <a:ext cx="4418750" cy="1735364"/>
          </a:xfrm>
          <a:custGeom>
            <a:avLst/>
            <a:gdLst/>
            <a:ahLst/>
            <a:cxnLst/>
            <a:rect l="l" t="t" r="r" b="b"/>
            <a:pathLst>
              <a:path w="4418750" h="1735364">
                <a:moveTo>
                  <a:pt x="4418750" y="0"/>
                </a:moveTo>
                <a:lnTo>
                  <a:pt x="0" y="0"/>
                </a:lnTo>
                <a:lnTo>
                  <a:pt x="0" y="1735364"/>
                </a:lnTo>
                <a:lnTo>
                  <a:pt x="4418750" y="1735364"/>
                </a:lnTo>
                <a:lnTo>
                  <a:pt x="441875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0" name="Freeform 10"/>
          <p:cNvSpPr/>
          <p:nvPr/>
        </p:nvSpPr>
        <p:spPr>
          <a:xfrm>
            <a:off x="13060461" y="467942"/>
            <a:ext cx="6632619" cy="1121516"/>
          </a:xfrm>
          <a:custGeom>
            <a:avLst/>
            <a:gdLst/>
            <a:ahLst/>
            <a:cxnLst/>
            <a:rect l="l" t="t" r="r" b="b"/>
            <a:pathLst>
              <a:path w="6632619" h="1121516">
                <a:moveTo>
                  <a:pt x="0" y="0"/>
                </a:moveTo>
                <a:lnTo>
                  <a:pt x="6632619" y="0"/>
                </a:lnTo>
                <a:lnTo>
                  <a:pt x="6632619" y="1121516"/>
                </a:lnTo>
                <a:lnTo>
                  <a:pt x="0" y="112151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1" name="TextBox 11"/>
          <p:cNvSpPr txBox="1"/>
          <p:nvPr/>
        </p:nvSpPr>
        <p:spPr>
          <a:xfrm>
            <a:off x="2218566" y="4760788"/>
            <a:ext cx="4014135" cy="3908674"/>
          </a:xfrm>
          <a:prstGeom prst="rect">
            <a:avLst/>
          </a:prstGeom>
        </p:spPr>
        <p:txBody>
          <a:bodyPr lIns="0" tIns="0" rIns="0" bIns="0" rtlCol="0" anchor="t">
            <a:spAutoFit/>
          </a:bodyPr>
          <a:lstStyle/>
          <a:p>
            <a:pPr algn="ctr">
              <a:lnSpc>
                <a:spcPts val="5157"/>
              </a:lnSpc>
              <a:spcBef>
                <a:spcPct val="0"/>
              </a:spcBef>
            </a:pPr>
            <a:r>
              <a:rPr lang="en-US" sz="3820">
                <a:solidFill>
                  <a:srgbClr val="000000"/>
                </a:solidFill>
                <a:latin typeface="Bryndan Write Bold"/>
              </a:rPr>
              <a:t>ЧИ ВАРТО СПІЛКУВАТИСЯ</a:t>
            </a:r>
          </a:p>
          <a:p>
            <a:pPr algn="ctr">
              <a:lnSpc>
                <a:spcPts val="5157"/>
              </a:lnSpc>
              <a:spcBef>
                <a:spcPct val="0"/>
              </a:spcBef>
            </a:pPr>
            <a:r>
              <a:rPr lang="en-US" sz="3820">
                <a:solidFill>
                  <a:srgbClr val="000000"/>
                </a:solidFill>
                <a:latin typeface="Bryndan Write Bold"/>
              </a:rPr>
              <a:t> З НЕЗНАЙОМИМИ</a:t>
            </a:r>
          </a:p>
          <a:p>
            <a:pPr algn="ctr">
              <a:lnSpc>
                <a:spcPts val="5157"/>
              </a:lnSpc>
              <a:spcBef>
                <a:spcPct val="0"/>
              </a:spcBef>
            </a:pPr>
            <a:r>
              <a:rPr lang="en-US" sz="3820">
                <a:solidFill>
                  <a:srgbClr val="000000"/>
                </a:solidFill>
                <a:latin typeface="Bryndan Write Bold"/>
              </a:rPr>
              <a:t> ЛЮДЬМИ</a:t>
            </a:r>
          </a:p>
          <a:p>
            <a:pPr algn="ctr">
              <a:lnSpc>
                <a:spcPts val="5157"/>
              </a:lnSpc>
              <a:spcBef>
                <a:spcPct val="0"/>
              </a:spcBef>
            </a:pPr>
            <a:r>
              <a:rPr lang="en-US" sz="3820">
                <a:solidFill>
                  <a:srgbClr val="000000"/>
                </a:solidFill>
                <a:latin typeface="Bryndan Write Bold"/>
              </a:rPr>
              <a:t> В ОНЛАЙН-ЧАТАХ?</a:t>
            </a:r>
          </a:p>
        </p:txBody>
      </p:sp>
      <p:sp>
        <p:nvSpPr>
          <p:cNvPr id="12" name="TextBox 12"/>
          <p:cNvSpPr txBox="1"/>
          <p:nvPr/>
        </p:nvSpPr>
        <p:spPr>
          <a:xfrm>
            <a:off x="7786279" y="5148359"/>
            <a:ext cx="3131344" cy="3260974"/>
          </a:xfrm>
          <a:prstGeom prst="rect">
            <a:avLst/>
          </a:prstGeom>
        </p:spPr>
        <p:txBody>
          <a:bodyPr lIns="0" tIns="0" rIns="0" bIns="0" rtlCol="0" anchor="t">
            <a:spAutoFit/>
          </a:bodyPr>
          <a:lstStyle/>
          <a:p>
            <a:pPr algn="ctr">
              <a:lnSpc>
                <a:spcPts val="5157"/>
              </a:lnSpc>
              <a:spcBef>
                <a:spcPct val="0"/>
              </a:spcBef>
            </a:pPr>
            <a:r>
              <a:rPr lang="en-US" sz="3820">
                <a:solidFill>
                  <a:srgbClr val="000000"/>
                </a:solidFill>
                <a:latin typeface="Bryndan Write Bold"/>
              </a:rPr>
              <a:t>ЧИ МОЖНА</a:t>
            </a:r>
          </a:p>
          <a:p>
            <a:pPr algn="ctr">
              <a:lnSpc>
                <a:spcPts val="5157"/>
              </a:lnSpc>
              <a:spcBef>
                <a:spcPct val="0"/>
              </a:spcBef>
            </a:pPr>
            <a:r>
              <a:rPr lang="en-US" sz="3820">
                <a:solidFill>
                  <a:srgbClr val="000000"/>
                </a:solidFill>
                <a:latin typeface="Bryndan Write Bold"/>
              </a:rPr>
              <a:t> ДІЛИТИСЯ</a:t>
            </a:r>
          </a:p>
          <a:p>
            <a:pPr algn="ctr">
              <a:lnSpc>
                <a:spcPts val="5157"/>
              </a:lnSpc>
              <a:spcBef>
                <a:spcPct val="0"/>
              </a:spcBef>
            </a:pPr>
            <a:r>
              <a:rPr lang="en-US" sz="3820">
                <a:solidFill>
                  <a:srgbClr val="000000"/>
                </a:solidFill>
                <a:latin typeface="Bryndan Write Bold"/>
              </a:rPr>
              <a:t> ПРИВАТНОЮ</a:t>
            </a:r>
          </a:p>
          <a:p>
            <a:pPr algn="ctr">
              <a:lnSpc>
                <a:spcPts val="5157"/>
              </a:lnSpc>
              <a:spcBef>
                <a:spcPct val="0"/>
              </a:spcBef>
            </a:pPr>
            <a:r>
              <a:rPr lang="en-US" sz="3820">
                <a:solidFill>
                  <a:srgbClr val="000000"/>
                </a:solidFill>
                <a:latin typeface="Bryndan Write Bold"/>
              </a:rPr>
              <a:t> ІНФОРМАЦІЄЮ</a:t>
            </a:r>
          </a:p>
          <a:p>
            <a:pPr algn="ctr">
              <a:lnSpc>
                <a:spcPts val="5157"/>
              </a:lnSpc>
              <a:spcBef>
                <a:spcPct val="0"/>
              </a:spcBef>
            </a:pPr>
            <a:r>
              <a:rPr lang="en-US" sz="3820">
                <a:solidFill>
                  <a:srgbClr val="000000"/>
                </a:solidFill>
                <a:latin typeface="Bryndan Write Bold"/>
              </a:rPr>
              <a:t> В ІНТЕРНЕТІ?</a:t>
            </a:r>
          </a:p>
        </p:txBody>
      </p:sp>
      <p:sp>
        <p:nvSpPr>
          <p:cNvPr id="13" name="TextBox 13"/>
          <p:cNvSpPr txBox="1"/>
          <p:nvPr/>
        </p:nvSpPr>
        <p:spPr>
          <a:xfrm>
            <a:off x="11853680" y="4760788"/>
            <a:ext cx="4368814" cy="3260974"/>
          </a:xfrm>
          <a:prstGeom prst="rect">
            <a:avLst/>
          </a:prstGeom>
        </p:spPr>
        <p:txBody>
          <a:bodyPr lIns="0" tIns="0" rIns="0" bIns="0" rtlCol="0" anchor="t">
            <a:spAutoFit/>
          </a:bodyPr>
          <a:lstStyle/>
          <a:p>
            <a:pPr algn="ctr">
              <a:lnSpc>
                <a:spcPts val="5157"/>
              </a:lnSpc>
              <a:spcBef>
                <a:spcPct val="0"/>
              </a:spcBef>
            </a:pPr>
            <a:r>
              <a:rPr lang="en-US" sz="3820">
                <a:solidFill>
                  <a:srgbClr val="000000"/>
                </a:solidFill>
                <a:latin typeface="Bryndan Write Bold"/>
              </a:rPr>
              <a:t>ЧИ МОЖНА</a:t>
            </a:r>
          </a:p>
          <a:p>
            <a:pPr algn="ctr">
              <a:lnSpc>
                <a:spcPts val="5157"/>
              </a:lnSpc>
              <a:spcBef>
                <a:spcPct val="0"/>
              </a:spcBef>
            </a:pPr>
            <a:r>
              <a:rPr lang="en-US" sz="3820">
                <a:solidFill>
                  <a:srgbClr val="000000"/>
                </a:solidFill>
                <a:latin typeface="Bryndan Write Bold"/>
              </a:rPr>
              <a:t> ЗУСТРІЧАТИСЯ</a:t>
            </a:r>
          </a:p>
          <a:p>
            <a:pPr algn="ctr">
              <a:lnSpc>
                <a:spcPts val="5157"/>
              </a:lnSpc>
              <a:spcBef>
                <a:spcPct val="0"/>
              </a:spcBef>
            </a:pPr>
            <a:r>
              <a:rPr lang="en-US" sz="3820">
                <a:solidFill>
                  <a:srgbClr val="000000"/>
                </a:solidFill>
                <a:latin typeface="Bryndan Write Bold"/>
              </a:rPr>
              <a:t> З </a:t>
            </a:r>
          </a:p>
          <a:p>
            <a:pPr algn="ctr">
              <a:lnSpc>
                <a:spcPts val="5157"/>
              </a:lnSpc>
              <a:spcBef>
                <a:spcPct val="0"/>
              </a:spcBef>
            </a:pPr>
            <a:r>
              <a:rPr lang="en-US" sz="3820">
                <a:solidFill>
                  <a:srgbClr val="000000"/>
                </a:solidFill>
                <a:latin typeface="Bryndan Write Bold"/>
              </a:rPr>
              <a:t>ІНТЕРНЕТ-ДРУЗЯМИ?</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sp>
      <p:sp>
        <p:nvSpPr>
          <p:cNvPr id="3" name="Freeform 3"/>
          <p:cNvSpPr/>
          <p:nvPr/>
        </p:nvSpPr>
        <p:spPr>
          <a:xfrm>
            <a:off x="11853680" y="3239003"/>
            <a:ext cx="4368814" cy="6019297"/>
          </a:xfrm>
          <a:custGeom>
            <a:avLst/>
            <a:gdLst/>
            <a:ahLst/>
            <a:cxnLst/>
            <a:rect l="l" t="t" r="r" b="b"/>
            <a:pathLst>
              <a:path w="4368814" h="6019297">
                <a:moveTo>
                  <a:pt x="0" y="0"/>
                </a:moveTo>
                <a:lnTo>
                  <a:pt x="4368814" y="0"/>
                </a:lnTo>
                <a:lnTo>
                  <a:pt x="4368814" y="6019297"/>
                </a:lnTo>
                <a:lnTo>
                  <a:pt x="0" y="6019297"/>
                </a:lnTo>
                <a:lnTo>
                  <a:pt x="0" y="0"/>
                </a:lnTo>
                <a:close/>
              </a:path>
            </a:pathLst>
          </a:custGeom>
          <a:blipFill>
            <a:blip r:embed="rId3">
              <a:extLst>
                <a:ext uri="{96DAC541-7B7A-43D3-8B79-37D633B846F1}">
                  <asvg:svgBlip xmlns:asvg="http://schemas.microsoft.com/office/drawing/2016/SVG/main" xmlns="" r:embed="rId4"/>
                </a:ext>
              </a:extLst>
            </a:blip>
            <a:stretch>
              <a:fillRect r="-55779" b="-44261"/>
            </a:stretch>
          </a:blipFill>
        </p:spPr>
      </p:sp>
      <p:sp>
        <p:nvSpPr>
          <p:cNvPr id="4" name="Freeform 4"/>
          <p:cNvSpPr/>
          <p:nvPr/>
        </p:nvSpPr>
        <p:spPr>
          <a:xfrm>
            <a:off x="6958195" y="3239003"/>
            <a:ext cx="4368814" cy="6019297"/>
          </a:xfrm>
          <a:custGeom>
            <a:avLst/>
            <a:gdLst/>
            <a:ahLst/>
            <a:cxnLst/>
            <a:rect l="l" t="t" r="r" b="b"/>
            <a:pathLst>
              <a:path w="4368814" h="6019297">
                <a:moveTo>
                  <a:pt x="0" y="0"/>
                </a:moveTo>
                <a:lnTo>
                  <a:pt x="4368815" y="0"/>
                </a:lnTo>
                <a:lnTo>
                  <a:pt x="4368815" y="6019297"/>
                </a:lnTo>
                <a:lnTo>
                  <a:pt x="0" y="6019297"/>
                </a:lnTo>
                <a:lnTo>
                  <a:pt x="0" y="0"/>
                </a:lnTo>
                <a:close/>
              </a:path>
            </a:pathLst>
          </a:custGeom>
          <a:blipFill>
            <a:blip r:embed="rId3">
              <a:extLst>
                <a:ext uri="{96DAC541-7B7A-43D3-8B79-37D633B846F1}">
                  <asvg:svgBlip xmlns:asvg="http://schemas.microsoft.com/office/drawing/2016/SVG/main" xmlns="" r:embed="rId4"/>
                </a:ext>
              </a:extLst>
            </a:blip>
            <a:stretch>
              <a:fillRect r="-55779" b="-44261"/>
            </a:stretch>
          </a:blipFill>
        </p:spPr>
      </p:sp>
      <p:sp>
        <p:nvSpPr>
          <p:cNvPr id="5" name="Freeform 5"/>
          <p:cNvSpPr/>
          <p:nvPr/>
        </p:nvSpPr>
        <p:spPr>
          <a:xfrm>
            <a:off x="2065506" y="3239003"/>
            <a:ext cx="4368814" cy="6019297"/>
          </a:xfrm>
          <a:custGeom>
            <a:avLst/>
            <a:gdLst/>
            <a:ahLst/>
            <a:cxnLst/>
            <a:rect l="l" t="t" r="r" b="b"/>
            <a:pathLst>
              <a:path w="4368814" h="6019297">
                <a:moveTo>
                  <a:pt x="0" y="0"/>
                </a:moveTo>
                <a:lnTo>
                  <a:pt x="4368814" y="0"/>
                </a:lnTo>
                <a:lnTo>
                  <a:pt x="4368814" y="6019297"/>
                </a:lnTo>
                <a:lnTo>
                  <a:pt x="0" y="6019297"/>
                </a:lnTo>
                <a:lnTo>
                  <a:pt x="0" y="0"/>
                </a:lnTo>
                <a:close/>
              </a:path>
            </a:pathLst>
          </a:custGeom>
          <a:blipFill>
            <a:blip r:embed="rId3">
              <a:extLst>
                <a:ext uri="{96DAC541-7B7A-43D3-8B79-37D633B846F1}">
                  <asvg:svgBlip xmlns:asvg="http://schemas.microsoft.com/office/drawing/2016/SVG/main" xmlns="" r:embed="rId4"/>
                </a:ext>
              </a:extLst>
            </a:blip>
            <a:stretch>
              <a:fillRect r="-55779" b="-44261"/>
            </a:stretch>
          </a:blipFill>
        </p:spPr>
      </p:sp>
      <p:sp>
        <p:nvSpPr>
          <p:cNvPr id="6" name="TextBox 6"/>
          <p:cNvSpPr txBox="1"/>
          <p:nvPr/>
        </p:nvSpPr>
        <p:spPr>
          <a:xfrm>
            <a:off x="3272287" y="3431430"/>
            <a:ext cx="1955253" cy="991248"/>
          </a:xfrm>
          <a:prstGeom prst="rect">
            <a:avLst/>
          </a:prstGeom>
        </p:spPr>
        <p:txBody>
          <a:bodyPr lIns="0" tIns="0" rIns="0" bIns="0" rtlCol="0" anchor="t">
            <a:spAutoFit/>
          </a:bodyPr>
          <a:lstStyle/>
          <a:p>
            <a:pPr algn="ctr">
              <a:lnSpc>
                <a:spcPts val="6970"/>
              </a:lnSpc>
            </a:pPr>
            <a:r>
              <a:rPr lang="en-US" sz="8500">
                <a:solidFill>
                  <a:srgbClr val="FF6BBE"/>
                </a:solidFill>
                <a:latin typeface="Gochi Hand"/>
              </a:rPr>
              <a:t>7</a:t>
            </a:r>
          </a:p>
        </p:txBody>
      </p:sp>
      <p:sp>
        <p:nvSpPr>
          <p:cNvPr id="7" name="TextBox 7"/>
          <p:cNvSpPr txBox="1"/>
          <p:nvPr/>
        </p:nvSpPr>
        <p:spPr>
          <a:xfrm>
            <a:off x="8164976" y="3431430"/>
            <a:ext cx="1955253" cy="991248"/>
          </a:xfrm>
          <a:prstGeom prst="rect">
            <a:avLst/>
          </a:prstGeom>
        </p:spPr>
        <p:txBody>
          <a:bodyPr lIns="0" tIns="0" rIns="0" bIns="0" rtlCol="0" anchor="t">
            <a:spAutoFit/>
          </a:bodyPr>
          <a:lstStyle/>
          <a:p>
            <a:pPr algn="ctr">
              <a:lnSpc>
                <a:spcPts val="6970"/>
              </a:lnSpc>
            </a:pPr>
            <a:r>
              <a:rPr lang="en-US" sz="8500">
                <a:solidFill>
                  <a:srgbClr val="FF6BBE"/>
                </a:solidFill>
                <a:latin typeface="Gochi Hand"/>
              </a:rPr>
              <a:t>8</a:t>
            </a:r>
          </a:p>
        </p:txBody>
      </p:sp>
      <p:sp>
        <p:nvSpPr>
          <p:cNvPr id="8" name="TextBox 8"/>
          <p:cNvSpPr txBox="1"/>
          <p:nvPr/>
        </p:nvSpPr>
        <p:spPr>
          <a:xfrm>
            <a:off x="13060461" y="3431430"/>
            <a:ext cx="1955253" cy="991248"/>
          </a:xfrm>
          <a:prstGeom prst="rect">
            <a:avLst/>
          </a:prstGeom>
        </p:spPr>
        <p:txBody>
          <a:bodyPr lIns="0" tIns="0" rIns="0" bIns="0" rtlCol="0" anchor="t">
            <a:spAutoFit/>
          </a:bodyPr>
          <a:lstStyle/>
          <a:p>
            <a:pPr algn="ctr">
              <a:lnSpc>
                <a:spcPts val="6970"/>
              </a:lnSpc>
            </a:pPr>
            <a:r>
              <a:rPr lang="en-US" sz="8500">
                <a:solidFill>
                  <a:srgbClr val="FF6BBE"/>
                </a:solidFill>
                <a:latin typeface="Gochi Hand"/>
              </a:rPr>
              <a:t>9</a:t>
            </a:r>
          </a:p>
        </p:txBody>
      </p:sp>
      <p:sp>
        <p:nvSpPr>
          <p:cNvPr id="9" name="Freeform 9"/>
          <p:cNvSpPr/>
          <p:nvPr/>
        </p:nvSpPr>
        <p:spPr>
          <a:xfrm flipH="1">
            <a:off x="-475825" y="581641"/>
            <a:ext cx="4418750" cy="1735364"/>
          </a:xfrm>
          <a:custGeom>
            <a:avLst/>
            <a:gdLst/>
            <a:ahLst/>
            <a:cxnLst/>
            <a:rect l="l" t="t" r="r" b="b"/>
            <a:pathLst>
              <a:path w="4418750" h="1735364">
                <a:moveTo>
                  <a:pt x="4418750" y="0"/>
                </a:moveTo>
                <a:lnTo>
                  <a:pt x="0" y="0"/>
                </a:lnTo>
                <a:lnTo>
                  <a:pt x="0" y="1735364"/>
                </a:lnTo>
                <a:lnTo>
                  <a:pt x="4418750" y="1735364"/>
                </a:lnTo>
                <a:lnTo>
                  <a:pt x="441875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0" name="Freeform 10"/>
          <p:cNvSpPr/>
          <p:nvPr/>
        </p:nvSpPr>
        <p:spPr>
          <a:xfrm>
            <a:off x="13060461" y="467942"/>
            <a:ext cx="6632619" cy="1121516"/>
          </a:xfrm>
          <a:custGeom>
            <a:avLst/>
            <a:gdLst/>
            <a:ahLst/>
            <a:cxnLst/>
            <a:rect l="l" t="t" r="r" b="b"/>
            <a:pathLst>
              <a:path w="6632619" h="1121516">
                <a:moveTo>
                  <a:pt x="0" y="0"/>
                </a:moveTo>
                <a:lnTo>
                  <a:pt x="6632619" y="0"/>
                </a:lnTo>
                <a:lnTo>
                  <a:pt x="6632619" y="1121516"/>
                </a:lnTo>
                <a:lnTo>
                  <a:pt x="0" y="112151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1" name="TextBox 11"/>
          <p:cNvSpPr txBox="1"/>
          <p:nvPr/>
        </p:nvSpPr>
        <p:spPr>
          <a:xfrm>
            <a:off x="2065506" y="4760788"/>
            <a:ext cx="4368814" cy="3260974"/>
          </a:xfrm>
          <a:prstGeom prst="rect">
            <a:avLst/>
          </a:prstGeom>
        </p:spPr>
        <p:txBody>
          <a:bodyPr lIns="0" tIns="0" rIns="0" bIns="0" rtlCol="0" anchor="t">
            <a:spAutoFit/>
          </a:bodyPr>
          <a:lstStyle/>
          <a:p>
            <a:pPr algn="ctr">
              <a:lnSpc>
                <a:spcPts val="5157"/>
              </a:lnSpc>
              <a:spcBef>
                <a:spcPct val="0"/>
              </a:spcBef>
            </a:pPr>
            <a:r>
              <a:rPr lang="en-US" sz="3820">
                <a:solidFill>
                  <a:srgbClr val="000000"/>
                </a:solidFill>
                <a:latin typeface="Bryndan Write Bold"/>
              </a:rPr>
              <a:t>ЧИ МОЖНА</a:t>
            </a:r>
          </a:p>
          <a:p>
            <a:pPr algn="ctr">
              <a:lnSpc>
                <a:spcPts val="5157"/>
              </a:lnSpc>
              <a:spcBef>
                <a:spcPct val="0"/>
              </a:spcBef>
            </a:pPr>
            <a:r>
              <a:rPr lang="en-US" sz="3820">
                <a:solidFill>
                  <a:srgbClr val="000000"/>
                </a:solidFill>
                <a:latin typeface="Bryndan Write Bold"/>
              </a:rPr>
              <a:t> КАЗАТИ КОМУСЬ</a:t>
            </a:r>
          </a:p>
          <a:p>
            <a:pPr algn="ctr">
              <a:lnSpc>
                <a:spcPts val="5157"/>
              </a:lnSpc>
              <a:spcBef>
                <a:spcPct val="0"/>
              </a:spcBef>
            </a:pPr>
            <a:r>
              <a:rPr lang="en-US" sz="3820">
                <a:solidFill>
                  <a:srgbClr val="000000"/>
                </a:solidFill>
                <a:latin typeface="Bryndan Write Bold"/>
              </a:rPr>
              <a:t> ОНЛАЙН СВОЮ</a:t>
            </a:r>
          </a:p>
          <a:p>
            <a:pPr algn="ctr">
              <a:lnSpc>
                <a:spcPts val="5157"/>
              </a:lnSpc>
              <a:spcBef>
                <a:spcPct val="0"/>
              </a:spcBef>
            </a:pPr>
            <a:r>
              <a:rPr lang="en-US" sz="3820">
                <a:solidFill>
                  <a:srgbClr val="000000"/>
                </a:solidFill>
                <a:latin typeface="Bryndan Write Bold"/>
              </a:rPr>
              <a:t> ДОМАШНЮ АДРЕСУ?</a:t>
            </a:r>
          </a:p>
        </p:txBody>
      </p:sp>
      <p:sp>
        <p:nvSpPr>
          <p:cNvPr id="12" name="TextBox 12"/>
          <p:cNvSpPr txBox="1"/>
          <p:nvPr/>
        </p:nvSpPr>
        <p:spPr>
          <a:xfrm>
            <a:off x="6958195" y="4760788"/>
            <a:ext cx="4435618" cy="3260974"/>
          </a:xfrm>
          <a:prstGeom prst="rect">
            <a:avLst/>
          </a:prstGeom>
        </p:spPr>
        <p:txBody>
          <a:bodyPr lIns="0" tIns="0" rIns="0" bIns="0" rtlCol="0" anchor="t">
            <a:spAutoFit/>
          </a:bodyPr>
          <a:lstStyle/>
          <a:p>
            <a:pPr algn="ctr">
              <a:lnSpc>
                <a:spcPts val="5157"/>
              </a:lnSpc>
              <a:spcBef>
                <a:spcPct val="0"/>
              </a:spcBef>
            </a:pPr>
            <a:r>
              <a:rPr lang="en-US" sz="3820">
                <a:solidFill>
                  <a:srgbClr val="000000"/>
                </a:solidFill>
                <a:latin typeface="Bryndan Write Bold"/>
              </a:rPr>
              <a:t>ЧИ МОЖЕМО МИ</a:t>
            </a:r>
          </a:p>
          <a:p>
            <a:pPr algn="ctr">
              <a:lnSpc>
                <a:spcPts val="5157"/>
              </a:lnSpc>
              <a:spcBef>
                <a:spcPct val="0"/>
              </a:spcBef>
            </a:pPr>
            <a:r>
              <a:rPr lang="en-US" sz="3820">
                <a:solidFill>
                  <a:srgbClr val="000000"/>
                </a:solidFill>
                <a:latin typeface="Bryndan Write Bold"/>
              </a:rPr>
              <a:t> РОЗКАЗУВАТИ</a:t>
            </a:r>
          </a:p>
          <a:p>
            <a:pPr algn="ctr">
              <a:lnSpc>
                <a:spcPts val="5157"/>
              </a:lnSpc>
              <a:spcBef>
                <a:spcPct val="0"/>
              </a:spcBef>
            </a:pPr>
            <a:r>
              <a:rPr lang="en-US" sz="3820">
                <a:solidFill>
                  <a:srgbClr val="000000"/>
                </a:solidFill>
                <a:latin typeface="Bryndan Write Bold"/>
              </a:rPr>
              <a:t> БАТЬКАМ ПРО ТЕ,</a:t>
            </a:r>
          </a:p>
          <a:p>
            <a:pPr algn="ctr">
              <a:lnSpc>
                <a:spcPts val="5157"/>
              </a:lnSpc>
              <a:spcBef>
                <a:spcPct val="0"/>
              </a:spcBef>
            </a:pPr>
            <a:r>
              <a:rPr lang="en-US" sz="3820">
                <a:solidFill>
                  <a:srgbClr val="000000"/>
                </a:solidFill>
                <a:latin typeface="Bryndan Write Bold"/>
              </a:rPr>
              <a:t> ЩО ПОБАЧИЛИ</a:t>
            </a:r>
          </a:p>
          <a:p>
            <a:pPr algn="ctr">
              <a:lnSpc>
                <a:spcPts val="5157"/>
              </a:lnSpc>
              <a:spcBef>
                <a:spcPct val="0"/>
              </a:spcBef>
            </a:pPr>
            <a:r>
              <a:rPr lang="en-US" sz="3820">
                <a:solidFill>
                  <a:srgbClr val="000000"/>
                </a:solidFill>
                <a:latin typeface="Bryndan Write Bold"/>
              </a:rPr>
              <a:t> В ІНТЕРНЕТІ?</a:t>
            </a:r>
          </a:p>
        </p:txBody>
      </p:sp>
      <p:sp>
        <p:nvSpPr>
          <p:cNvPr id="13" name="TextBox 13"/>
          <p:cNvSpPr txBox="1"/>
          <p:nvPr/>
        </p:nvSpPr>
        <p:spPr>
          <a:xfrm>
            <a:off x="11853680" y="4436938"/>
            <a:ext cx="4368814" cy="4556374"/>
          </a:xfrm>
          <a:prstGeom prst="rect">
            <a:avLst/>
          </a:prstGeom>
        </p:spPr>
        <p:txBody>
          <a:bodyPr lIns="0" tIns="0" rIns="0" bIns="0" rtlCol="0" anchor="t">
            <a:spAutoFit/>
          </a:bodyPr>
          <a:lstStyle/>
          <a:p>
            <a:pPr algn="ctr">
              <a:lnSpc>
                <a:spcPts val="5157"/>
              </a:lnSpc>
              <a:spcBef>
                <a:spcPct val="0"/>
              </a:spcBef>
            </a:pPr>
            <a:r>
              <a:rPr lang="en-US" sz="3820">
                <a:solidFill>
                  <a:srgbClr val="000000"/>
                </a:solidFill>
                <a:latin typeface="Bryndan Write Bold"/>
              </a:rPr>
              <a:t>ЧИ МОЖНА</a:t>
            </a:r>
          </a:p>
          <a:p>
            <a:pPr algn="ctr">
              <a:lnSpc>
                <a:spcPts val="5157"/>
              </a:lnSpc>
              <a:spcBef>
                <a:spcPct val="0"/>
              </a:spcBef>
            </a:pPr>
            <a:r>
              <a:rPr lang="en-US" sz="3820">
                <a:solidFill>
                  <a:srgbClr val="000000"/>
                </a:solidFill>
                <a:latin typeface="Bryndan Write Bold"/>
              </a:rPr>
              <a:t> САМОСТІЙНО ВИРІШУВАТИ ПРОБЛЕМИ, З ЯКИМИ МИ ЗІТКНУЛИСЬ В ІНТЕРНЕТІ?</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sp>
      <p:sp>
        <p:nvSpPr>
          <p:cNvPr id="3" name="Freeform 3"/>
          <p:cNvSpPr/>
          <p:nvPr/>
        </p:nvSpPr>
        <p:spPr>
          <a:xfrm rot="1463826">
            <a:off x="11537191" y="1778400"/>
            <a:ext cx="1947347" cy="1338359"/>
          </a:xfrm>
          <a:custGeom>
            <a:avLst/>
            <a:gdLst/>
            <a:ahLst/>
            <a:cxnLst/>
            <a:rect l="l" t="t" r="r" b="b"/>
            <a:pathLst>
              <a:path w="1947347" h="1338359">
                <a:moveTo>
                  <a:pt x="0" y="0"/>
                </a:moveTo>
                <a:lnTo>
                  <a:pt x="1947347" y="0"/>
                </a:lnTo>
                <a:lnTo>
                  <a:pt x="1947347" y="1338358"/>
                </a:lnTo>
                <a:lnTo>
                  <a:pt x="0" y="133835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rot="-4107262">
            <a:off x="-865704" y="-473050"/>
            <a:ext cx="3387936" cy="2297637"/>
          </a:xfrm>
          <a:custGeom>
            <a:avLst/>
            <a:gdLst/>
            <a:ahLst/>
            <a:cxnLst/>
            <a:rect l="l" t="t" r="r" b="b"/>
            <a:pathLst>
              <a:path w="3387936" h="2297637">
                <a:moveTo>
                  <a:pt x="0" y="0"/>
                </a:moveTo>
                <a:lnTo>
                  <a:pt x="3387936" y="0"/>
                </a:lnTo>
                <a:lnTo>
                  <a:pt x="3387936" y="2297637"/>
                </a:lnTo>
                <a:lnTo>
                  <a:pt x="0" y="229763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rot="6829267">
            <a:off x="15774367" y="8189225"/>
            <a:ext cx="3715300" cy="2519649"/>
          </a:xfrm>
          <a:custGeom>
            <a:avLst/>
            <a:gdLst/>
            <a:ahLst/>
            <a:cxnLst/>
            <a:rect l="l" t="t" r="r" b="b"/>
            <a:pathLst>
              <a:path w="3715300" h="2519649">
                <a:moveTo>
                  <a:pt x="0" y="0"/>
                </a:moveTo>
                <a:lnTo>
                  <a:pt x="3715301" y="0"/>
                </a:lnTo>
                <a:lnTo>
                  <a:pt x="3715301" y="2519649"/>
                </a:lnTo>
                <a:lnTo>
                  <a:pt x="0" y="251964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rot="-1391118">
            <a:off x="14634691" y="-2104991"/>
            <a:ext cx="3665666" cy="3796829"/>
          </a:xfrm>
          <a:custGeom>
            <a:avLst/>
            <a:gdLst/>
            <a:ahLst/>
            <a:cxnLst/>
            <a:rect l="l" t="t" r="r" b="b"/>
            <a:pathLst>
              <a:path w="3665666" h="3796829">
                <a:moveTo>
                  <a:pt x="0" y="0"/>
                </a:moveTo>
                <a:lnTo>
                  <a:pt x="3665665" y="0"/>
                </a:lnTo>
                <a:lnTo>
                  <a:pt x="3665665" y="3796829"/>
                </a:lnTo>
                <a:lnTo>
                  <a:pt x="0" y="379682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7" name="Freeform 7"/>
          <p:cNvSpPr/>
          <p:nvPr/>
        </p:nvSpPr>
        <p:spPr>
          <a:xfrm rot="-6979330">
            <a:off x="-712187" y="8552632"/>
            <a:ext cx="3453702" cy="1902676"/>
          </a:xfrm>
          <a:custGeom>
            <a:avLst/>
            <a:gdLst/>
            <a:ahLst/>
            <a:cxnLst/>
            <a:rect l="l" t="t" r="r" b="b"/>
            <a:pathLst>
              <a:path w="3453702" h="1902676">
                <a:moveTo>
                  <a:pt x="0" y="0"/>
                </a:moveTo>
                <a:lnTo>
                  <a:pt x="3453703" y="0"/>
                </a:lnTo>
                <a:lnTo>
                  <a:pt x="3453703" y="1902676"/>
                </a:lnTo>
                <a:lnTo>
                  <a:pt x="0" y="1902676"/>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8" name="Freeform 8"/>
          <p:cNvSpPr/>
          <p:nvPr/>
        </p:nvSpPr>
        <p:spPr>
          <a:xfrm rot="-2699999">
            <a:off x="3677137" y="2203427"/>
            <a:ext cx="2068144" cy="1756042"/>
          </a:xfrm>
          <a:custGeom>
            <a:avLst/>
            <a:gdLst/>
            <a:ahLst/>
            <a:cxnLst/>
            <a:rect l="l" t="t" r="r" b="b"/>
            <a:pathLst>
              <a:path w="2068144" h="1756042">
                <a:moveTo>
                  <a:pt x="0" y="0"/>
                </a:moveTo>
                <a:lnTo>
                  <a:pt x="2068145" y="0"/>
                </a:lnTo>
                <a:lnTo>
                  <a:pt x="2068145" y="1756043"/>
                </a:lnTo>
                <a:lnTo>
                  <a:pt x="0" y="1756043"/>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9" name="Freeform 9"/>
          <p:cNvSpPr/>
          <p:nvPr/>
        </p:nvSpPr>
        <p:spPr>
          <a:xfrm rot="7334544">
            <a:off x="13001227" y="5822549"/>
            <a:ext cx="2068144" cy="1756042"/>
          </a:xfrm>
          <a:custGeom>
            <a:avLst/>
            <a:gdLst/>
            <a:ahLst/>
            <a:cxnLst/>
            <a:rect l="l" t="t" r="r" b="b"/>
            <a:pathLst>
              <a:path w="2068144" h="1756042">
                <a:moveTo>
                  <a:pt x="0" y="0"/>
                </a:moveTo>
                <a:lnTo>
                  <a:pt x="2068144" y="0"/>
                </a:lnTo>
                <a:lnTo>
                  <a:pt x="2068144" y="1756043"/>
                </a:lnTo>
                <a:lnTo>
                  <a:pt x="0" y="1756043"/>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0" name="Freeform 10"/>
          <p:cNvSpPr/>
          <p:nvPr/>
        </p:nvSpPr>
        <p:spPr>
          <a:xfrm rot="2342060">
            <a:off x="6292314" y="3696068"/>
            <a:ext cx="5703373" cy="4904900"/>
          </a:xfrm>
          <a:custGeom>
            <a:avLst/>
            <a:gdLst/>
            <a:ahLst/>
            <a:cxnLst/>
            <a:rect l="l" t="t" r="r" b="b"/>
            <a:pathLst>
              <a:path w="5703373" h="4904900">
                <a:moveTo>
                  <a:pt x="0" y="0"/>
                </a:moveTo>
                <a:lnTo>
                  <a:pt x="5703372" y="0"/>
                </a:lnTo>
                <a:lnTo>
                  <a:pt x="5703372" y="4904900"/>
                </a:lnTo>
                <a:lnTo>
                  <a:pt x="0" y="4904900"/>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1" name="TextBox 11"/>
          <p:cNvSpPr txBox="1"/>
          <p:nvPr/>
        </p:nvSpPr>
        <p:spPr>
          <a:xfrm>
            <a:off x="2696349" y="4141663"/>
            <a:ext cx="12895302" cy="3129529"/>
          </a:xfrm>
          <a:prstGeom prst="rect">
            <a:avLst/>
          </a:prstGeom>
        </p:spPr>
        <p:txBody>
          <a:bodyPr lIns="0" tIns="0" rIns="0" bIns="0" rtlCol="0" anchor="t">
            <a:spAutoFit/>
          </a:bodyPr>
          <a:lstStyle/>
          <a:p>
            <a:pPr algn="ctr">
              <a:lnSpc>
                <a:spcPts val="6102"/>
              </a:lnSpc>
              <a:spcBef>
                <a:spcPct val="0"/>
              </a:spcBef>
            </a:pPr>
            <a:r>
              <a:rPr lang="en-US" sz="4520">
                <a:solidFill>
                  <a:srgbClr val="FF6BBE"/>
                </a:solidFill>
                <a:latin typeface="RTL Amal"/>
              </a:rPr>
              <a:t>ТЕПЕР КОЖЕН З НАС СТАВ ГЕРОЄМ,</a:t>
            </a:r>
          </a:p>
          <a:p>
            <a:pPr algn="ctr">
              <a:lnSpc>
                <a:spcPts val="6102"/>
              </a:lnSpc>
              <a:spcBef>
                <a:spcPct val="0"/>
              </a:spcBef>
            </a:pPr>
            <a:r>
              <a:rPr lang="en-US" sz="4520">
                <a:solidFill>
                  <a:srgbClr val="FF6BBE"/>
                </a:solidFill>
                <a:latin typeface="RTL Amal"/>
              </a:rPr>
              <a:t> ЯК ГУГЛИК! І КОЖЕН З НАС МОЖЕ ВРЯТУВАТИ</a:t>
            </a:r>
          </a:p>
          <a:p>
            <a:pPr algn="ctr">
              <a:lnSpc>
                <a:spcPts val="6102"/>
              </a:lnSpc>
              <a:spcBef>
                <a:spcPct val="0"/>
              </a:spcBef>
            </a:pPr>
            <a:r>
              <a:rPr lang="en-US" sz="4520">
                <a:solidFill>
                  <a:srgbClr val="FF6BBE"/>
                </a:solidFill>
                <a:latin typeface="RTL Amal"/>
              </a:rPr>
              <a:t> ДРУГА ЧИ ПОДРУГУ, ЯКІ ПОТРАПИЛИ</a:t>
            </a:r>
          </a:p>
          <a:p>
            <a:pPr algn="ctr">
              <a:lnSpc>
                <a:spcPts val="6642"/>
              </a:lnSpc>
              <a:spcBef>
                <a:spcPct val="0"/>
              </a:spcBef>
            </a:pPr>
            <a:r>
              <a:rPr lang="en-US" sz="4920">
                <a:solidFill>
                  <a:srgbClr val="FF6BBE"/>
                </a:solidFill>
                <a:latin typeface="RTL Amal"/>
              </a:rPr>
              <a:t> У НЕПРИЄМНІ СИТУАЦІЇ В ІНТЕРНЕТІ.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sp>
      <p:sp>
        <p:nvSpPr>
          <p:cNvPr id="3" name="Freeform 3"/>
          <p:cNvSpPr/>
          <p:nvPr/>
        </p:nvSpPr>
        <p:spPr>
          <a:xfrm flipH="1">
            <a:off x="-422436" y="-345093"/>
            <a:ext cx="4947445" cy="1942997"/>
          </a:xfrm>
          <a:custGeom>
            <a:avLst/>
            <a:gdLst/>
            <a:ahLst/>
            <a:cxnLst/>
            <a:rect l="l" t="t" r="r" b="b"/>
            <a:pathLst>
              <a:path w="4947445" h="1942997">
                <a:moveTo>
                  <a:pt x="4947445" y="0"/>
                </a:moveTo>
                <a:lnTo>
                  <a:pt x="0" y="0"/>
                </a:lnTo>
                <a:lnTo>
                  <a:pt x="0" y="1942997"/>
                </a:lnTo>
                <a:lnTo>
                  <a:pt x="4947445" y="1942997"/>
                </a:lnTo>
                <a:lnTo>
                  <a:pt x="4947445"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rot="-5400000">
            <a:off x="5888283" y="-1029552"/>
            <a:ext cx="6511435" cy="12346104"/>
          </a:xfrm>
          <a:custGeom>
            <a:avLst/>
            <a:gdLst/>
            <a:ahLst/>
            <a:cxnLst/>
            <a:rect l="l" t="t" r="r" b="b"/>
            <a:pathLst>
              <a:path w="6511435" h="12346104">
                <a:moveTo>
                  <a:pt x="0" y="0"/>
                </a:moveTo>
                <a:lnTo>
                  <a:pt x="6511434" y="0"/>
                </a:lnTo>
                <a:lnTo>
                  <a:pt x="6511434" y="12346104"/>
                </a:lnTo>
                <a:lnTo>
                  <a:pt x="0" y="12346104"/>
                </a:lnTo>
                <a:lnTo>
                  <a:pt x="0" y="0"/>
                </a:lnTo>
                <a:close/>
              </a:path>
            </a:pathLst>
          </a:custGeom>
          <a:blipFill>
            <a:blip r:embed="rId5"/>
            <a:stretch>
              <a:fillRect r="-45997"/>
            </a:stretch>
          </a:blipFill>
        </p:spPr>
      </p:sp>
      <p:sp>
        <p:nvSpPr>
          <p:cNvPr id="5" name="TextBox 5"/>
          <p:cNvSpPr txBox="1"/>
          <p:nvPr/>
        </p:nvSpPr>
        <p:spPr>
          <a:xfrm>
            <a:off x="4404547" y="2722747"/>
            <a:ext cx="9838576" cy="4847110"/>
          </a:xfrm>
          <a:prstGeom prst="rect">
            <a:avLst/>
          </a:prstGeom>
        </p:spPr>
        <p:txBody>
          <a:bodyPr lIns="0" tIns="0" rIns="0" bIns="0" rtlCol="0" anchor="t">
            <a:spAutoFit/>
          </a:bodyPr>
          <a:lstStyle/>
          <a:p>
            <a:pPr algn="ctr">
              <a:lnSpc>
                <a:spcPts val="4674"/>
              </a:lnSpc>
            </a:pPr>
            <a:r>
              <a:rPr lang="en-US" sz="5700">
                <a:solidFill>
                  <a:srgbClr val="000000"/>
                </a:solidFill>
                <a:latin typeface="Bryndan Write"/>
              </a:rPr>
              <a:t>«Гуглик спілкується в чаті і його онлайн-знайомий просить поділитися з ним домашньою адресою. Гуглик довго вагався, але все ж написав йому точну адресу, де проживає. Як вважаєте, чи правильно вчинив Гуглик?»</a:t>
            </a:r>
          </a:p>
        </p:txBody>
      </p:sp>
      <p:sp>
        <p:nvSpPr>
          <p:cNvPr id="6" name="Freeform 6"/>
          <p:cNvSpPr/>
          <p:nvPr/>
        </p:nvSpPr>
        <p:spPr>
          <a:xfrm>
            <a:off x="13212119" y="1028700"/>
            <a:ext cx="3083294" cy="3083294"/>
          </a:xfrm>
          <a:custGeom>
            <a:avLst/>
            <a:gdLst/>
            <a:ahLst/>
            <a:cxnLst/>
            <a:rect l="l" t="t" r="r" b="b"/>
            <a:pathLst>
              <a:path w="3083294" h="3083294">
                <a:moveTo>
                  <a:pt x="0" y="0"/>
                </a:moveTo>
                <a:lnTo>
                  <a:pt x="3083294" y="0"/>
                </a:lnTo>
                <a:lnTo>
                  <a:pt x="3083294" y="3083294"/>
                </a:lnTo>
                <a:lnTo>
                  <a:pt x="0" y="308329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2051286" y="7076185"/>
            <a:ext cx="2353261" cy="2182115"/>
          </a:xfrm>
          <a:custGeom>
            <a:avLst/>
            <a:gdLst/>
            <a:ahLst/>
            <a:cxnLst/>
            <a:rect l="l" t="t" r="r" b="b"/>
            <a:pathLst>
              <a:path w="2353261" h="2182115">
                <a:moveTo>
                  <a:pt x="0" y="0"/>
                </a:moveTo>
                <a:lnTo>
                  <a:pt x="2353261" y="0"/>
                </a:lnTo>
                <a:lnTo>
                  <a:pt x="2353261" y="2182115"/>
                </a:lnTo>
                <a:lnTo>
                  <a:pt x="0" y="218211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a:off x="466296" y="6088255"/>
            <a:ext cx="4297441" cy="4114800"/>
          </a:xfrm>
          <a:custGeom>
            <a:avLst/>
            <a:gdLst/>
            <a:ahLst/>
            <a:cxnLst/>
            <a:rect l="l" t="t" r="r" b="b"/>
            <a:pathLst>
              <a:path w="4297441" h="4114800">
                <a:moveTo>
                  <a:pt x="0" y="0"/>
                </a:moveTo>
                <a:lnTo>
                  <a:pt x="4297441" y="0"/>
                </a:lnTo>
                <a:lnTo>
                  <a:pt x="4297441"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a:off x="248287" y="1597904"/>
            <a:ext cx="2979629" cy="3165609"/>
          </a:xfrm>
          <a:custGeom>
            <a:avLst/>
            <a:gdLst/>
            <a:ahLst/>
            <a:cxnLst/>
            <a:rect l="l" t="t" r="r" b="b"/>
            <a:pathLst>
              <a:path w="2979629" h="3165609">
                <a:moveTo>
                  <a:pt x="0" y="0"/>
                </a:moveTo>
                <a:lnTo>
                  <a:pt x="2979630" y="0"/>
                </a:lnTo>
                <a:lnTo>
                  <a:pt x="2979630" y="3165609"/>
                </a:lnTo>
                <a:lnTo>
                  <a:pt x="0" y="316560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0" name="Freeform 10"/>
          <p:cNvSpPr/>
          <p:nvPr/>
        </p:nvSpPr>
        <p:spPr>
          <a:xfrm>
            <a:off x="14484631" y="5143500"/>
            <a:ext cx="3803369" cy="3641726"/>
          </a:xfrm>
          <a:custGeom>
            <a:avLst/>
            <a:gdLst/>
            <a:ahLst/>
            <a:cxnLst/>
            <a:rect l="l" t="t" r="r" b="b"/>
            <a:pathLst>
              <a:path w="3803369" h="3641726">
                <a:moveTo>
                  <a:pt x="0" y="0"/>
                </a:moveTo>
                <a:lnTo>
                  <a:pt x="3803369" y="0"/>
                </a:lnTo>
                <a:lnTo>
                  <a:pt x="3803369" y="3641726"/>
                </a:lnTo>
                <a:lnTo>
                  <a:pt x="0" y="3641726"/>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sp>
      <p:sp>
        <p:nvSpPr>
          <p:cNvPr id="3" name="Freeform 3"/>
          <p:cNvSpPr/>
          <p:nvPr/>
        </p:nvSpPr>
        <p:spPr>
          <a:xfrm flipH="1">
            <a:off x="-422436" y="-345093"/>
            <a:ext cx="4947445" cy="1942997"/>
          </a:xfrm>
          <a:custGeom>
            <a:avLst/>
            <a:gdLst/>
            <a:ahLst/>
            <a:cxnLst/>
            <a:rect l="l" t="t" r="r" b="b"/>
            <a:pathLst>
              <a:path w="4947445" h="1942997">
                <a:moveTo>
                  <a:pt x="4947445" y="0"/>
                </a:moveTo>
                <a:lnTo>
                  <a:pt x="0" y="0"/>
                </a:lnTo>
                <a:lnTo>
                  <a:pt x="0" y="1942997"/>
                </a:lnTo>
                <a:lnTo>
                  <a:pt x="4947445" y="1942997"/>
                </a:lnTo>
                <a:lnTo>
                  <a:pt x="4947445"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rot="-5400000">
            <a:off x="5888283" y="-1029552"/>
            <a:ext cx="6511435" cy="12346104"/>
          </a:xfrm>
          <a:custGeom>
            <a:avLst/>
            <a:gdLst/>
            <a:ahLst/>
            <a:cxnLst/>
            <a:rect l="l" t="t" r="r" b="b"/>
            <a:pathLst>
              <a:path w="6511435" h="12346104">
                <a:moveTo>
                  <a:pt x="0" y="0"/>
                </a:moveTo>
                <a:lnTo>
                  <a:pt x="6511434" y="0"/>
                </a:lnTo>
                <a:lnTo>
                  <a:pt x="6511434" y="12346104"/>
                </a:lnTo>
                <a:lnTo>
                  <a:pt x="0" y="12346104"/>
                </a:lnTo>
                <a:lnTo>
                  <a:pt x="0" y="0"/>
                </a:lnTo>
                <a:close/>
              </a:path>
            </a:pathLst>
          </a:custGeom>
          <a:blipFill>
            <a:blip r:embed="rId5"/>
            <a:stretch>
              <a:fillRect r="-45997"/>
            </a:stretch>
          </a:blipFill>
        </p:spPr>
      </p:sp>
      <p:sp>
        <p:nvSpPr>
          <p:cNvPr id="5" name="TextBox 5"/>
          <p:cNvSpPr txBox="1"/>
          <p:nvPr/>
        </p:nvSpPr>
        <p:spPr>
          <a:xfrm>
            <a:off x="3164955" y="2182213"/>
            <a:ext cx="11958089" cy="5985030"/>
          </a:xfrm>
          <a:prstGeom prst="rect">
            <a:avLst/>
          </a:prstGeom>
        </p:spPr>
        <p:txBody>
          <a:bodyPr lIns="0" tIns="0" rIns="0" bIns="0" rtlCol="0" anchor="t">
            <a:spAutoFit/>
          </a:bodyPr>
          <a:lstStyle/>
          <a:p>
            <a:pPr algn="ctr">
              <a:lnSpc>
                <a:spcPts val="4264"/>
              </a:lnSpc>
            </a:pPr>
            <a:r>
              <a:rPr lang="en-US" sz="5200">
                <a:solidFill>
                  <a:srgbClr val="000000"/>
                </a:solidFill>
                <a:latin typeface="Bryndan Write"/>
              </a:rPr>
              <a:t>«До Гуглика в друзі додається новий користувач. Зайшовши на його сторінку, наш герой помітив, що в цього користувача немає жодних фотографій, а в описі профілю написано декілька слів незнайомою мовою. Гуглик відхилив запит, але після цього відчував себе кепсько, адже думав, що ця людина просто хотіла дружити. Чи правильно зробив Гуглик, що не прийняв запит у друзі?»</a:t>
            </a:r>
          </a:p>
        </p:txBody>
      </p:sp>
      <p:sp>
        <p:nvSpPr>
          <p:cNvPr id="6" name="Freeform 6"/>
          <p:cNvSpPr/>
          <p:nvPr/>
        </p:nvSpPr>
        <p:spPr>
          <a:xfrm>
            <a:off x="13212119" y="1028700"/>
            <a:ext cx="3083294" cy="3083294"/>
          </a:xfrm>
          <a:custGeom>
            <a:avLst/>
            <a:gdLst/>
            <a:ahLst/>
            <a:cxnLst/>
            <a:rect l="l" t="t" r="r" b="b"/>
            <a:pathLst>
              <a:path w="3083294" h="3083294">
                <a:moveTo>
                  <a:pt x="0" y="0"/>
                </a:moveTo>
                <a:lnTo>
                  <a:pt x="3083294" y="0"/>
                </a:lnTo>
                <a:lnTo>
                  <a:pt x="3083294" y="3083294"/>
                </a:lnTo>
                <a:lnTo>
                  <a:pt x="0" y="308329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2051286" y="7076185"/>
            <a:ext cx="2353261" cy="2182115"/>
          </a:xfrm>
          <a:custGeom>
            <a:avLst/>
            <a:gdLst/>
            <a:ahLst/>
            <a:cxnLst/>
            <a:rect l="l" t="t" r="r" b="b"/>
            <a:pathLst>
              <a:path w="2353261" h="2182115">
                <a:moveTo>
                  <a:pt x="0" y="0"/>
                </a:moveTo>
                <a:lnTo>
                  <a:pt x="2353261" y="0"/>
                </a:lnTo>
                <a:lnTo>
                  <a:pt x="2353261" y="2182115"/>
                </a:lnTo>
                <a:lnTo>
                  <a:pt x="0" y="218211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a:off x="-93895" y="4111994"/>
            <a:ext cx="3234599" cy="3097128"/>
          </a:xfrm>
          <a:custGeom>
            <a:avLst/>
            <a:gdLst/>
            <a:ahLst/>
            <a:cxnLst/>
            <a:rect l="l" t="t" r="r" b="b"/>
            <a:pathLst>
              <a:path w="3234599" h="3097128">
                <a:moveTo>
                  <a:pt x="0" y="0"/>
                </a:moveTo>
                <a:lnTo>
                  <a:pt x="3234599" y="0"/>
                </a:lnTo>
                <a:lnTo>
                  <a:pt x="3234599" y="3097129"/>
                </a:lnTo>
                <a:lnTo>
                  <a:pt x="0" y="309712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a:off x="13212119" y="6109843"/>
            <a:ext cx="4297441" cy="4114800"/>
          </a:xfrm>
          <a:custGeom>
            <a:avLst/>
            <a:gdLst/>
            <a:ahLst/>
            <a:cxnLst/>
            <a:rect l="l" t="t" r="r" b="b"/>
            <a:pathLst>
              <a:path w="4297441" h="4114800">
                <a:moveTo>
                  <a:pt x="0" y="0"/>
                </a:moveTo>
                <a:lnTo>
                  <a:pt x="4297441" y="0"/>
                </a:lnTo>
                <a:lnTo>
                  <a:pt x="4297441" y="4114800"/>
                </a:lnTo>
                <a:lnTo>
                  <a:pt x="0" y="411480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sp>
      <p:sp>
        <p:nvSpPr>
          <p:cNvPr id="3" name="Freeform 3"/>
          <p:cNvSpPr/>
          <p:nvPr/>
        </p:nvSpPr>
        <p:spPr>
          <a:xfrm flipH="1">
            <a:off x="-422436" y="-345093"/>
            <a:ext cx="4947445" cy="1942997"/>
          </a:xfrm>
          <a:custGeom>
            <a:avLst/>
            <a:gdLst/>
            <a:ahLst/>
            <a:cxnLst/>
            <a:rect l="l" t="t" r="r" b="b"/>
            <a:pathLst>
              <a:path w="4947445" h="1942997">
                <a:moveTo>
                  <a:pt x="4947445" y="0"/>
                </a:moveTo>
                <a:lnTo>
                  <a:pt x="0" y="0"/>
                </a:lnTo>
                <a:lnTo>
                  <a:pt x="0" y="1942997"/>
                </a:lnTo>
                <a:lnTo>
                  <a:pt x="4947445" y="1942997"/>
                </a:lnTo>
                <a:lnTo>
                  <a:pt x="4947445"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rot="-5400000">
            <a:off x="5888283" y="-1029552"/>
            <a:ext cx="6511435" cy="12346104"/>
          </a:xfrm>
          <a:custGeom>
            <a:avLst/>
            <a:gdLst/>
            <a:ahLst/>
            <a:cxnLst/>
            <a:rect l="l" t="t" r="r" b="b"/>
            <a:pathLst>
              <a:path w="6511435" h="12346104">
                <a:moveTo>
                  <a:pt x="0" y="0"/>
                </a:moveTo>
                <a:lnTo>
                  <a:pt x="6511434" y="0"/>
                </a:lnTo>
                <a:lnTo>
                  <a:pt x="6511434" y="12346104"/>
                </a:lnTo>
                <a:lnTo>
                  <a:pt x="0" y="12346104"/>
                </a:lnTo>
                <a:lnTo>
                  <a:pt x="0" y="0"/>
                </a:lnTo>
                <a:close/>
              </a:path>
            </a:pathLst>
          </a:custGeom>
          <a:blipFill>
            <a:blip r:embed="rId5"/>
            <a:stretch>
              <a:fillRect r="-45997"/>
            </a:stretch>
          </a:blipFill>
        </p:spPr>
      </p:sp>
      <p:sp>
        <p:nvSpPr>
          <p:cNvPr id="5" name="TextBox 5"/>
          <p:cNvSpPr txBox="1"/>
          <p:nvPr/>
        </p:nvSpPr>
        <p:spPr>
          <a:xfrm>
            <a:off x="4224712" y="2040183"/>
            <a:ext cx="9838576" cy="5828058"/>
          </a:xfrm>
          <a:prstGeom prst="rect">
            <a:avLst/>
          </a:prstGeom>
        </p:spPr>
        <p:txBody>
          <a:bodyPr lIns="0" tIns="0" rIns="0" bIns="0" rtlCol="0" anchor="t">
            <a:spAutoFit/>
          </a:bodyPr>
          <a:lstStyle/>
          <a:p>
            <a:pPr algn="ctr">
              <a:lnSpc>
                <a:spcPts val="4510"/>
              </a:lnSpc>
            </a:pPr>
            <a:r>
              <a:rPr lang="en-US" sz="5500">
                <a:solidFill>
                  <a:srgbClr val="000000"/>
                </a:solidFill>
                <a:latin typeface="Bryndan Write"/>
              </a:rPr>
              <a:t>“Інтернет-знайомий Гуглика, з яким вони познайомились в онлайнгрі, пропонує йому зустрітися в реальному житті, при цьому він наполягає, щоб Гуглик не розповідав про цю зустріч батькам. Гуглик послухався друга і пішов на цю зустріч таємно. Чи правильно він вчинив?»</a:t>
            </a:r>
          </a:p>
        </p:txBody>
      </p:sp>
      <p:sp>
        <p:nvSpPr>
          <p:cNvPr id="6" name="Freeform 6"/>
          <p:cNvSpPr/>
          <p:nvPr/>
        </p:nvSpPr>
        <p:spPr>
          <a:xfrm>
            <a:off x="13212119" y="1028700"/>
            <a:ext cx="3083294" cy="3083294"/>
          </a:xfrm>
          <a:custGeom>
            <a:avLst/>
            <a:gdLst/>
            <a:ahLst/>
            <a:cxnLst/>
            <a:rect l="l" t="t" r="r" b="b"/>
            <a:pathLst>
              <a:path w="3083294" h="3083294">
                <a:moveTo>
                  <a:pt x="0" y="0"/>
                </a:moveTo>
                <a:lnTo>
                  <a:pt x="3083294" y="0"/>
                </a:lnTo>
                <a:lnTo>
                  <a:pt x="3083294" y="3083294"/>
                </a:lnTo>
                <a:lnTo>
                  <a:pt x="0" y="308329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2051286" y="7076185"/>
            <a:ext cx="2353261" cy="2182115"/>
          </a:xfrm>
          <a:custGeom>
            <a:avLst/>
            <a:gdLst/>
            <a:ahLst/>
            <a:cxnLst/>
            <a:rect l="l" t="t" r="r" b="b"/>
            <a:pathLst>
              <a:path w="2353261" h="2182115">
                <a:moveTo>
                  <a:pt x="0" y="0"/>
                </a:moveTo>
                <a:lnTo>
                  <a:pt x="2353261" y="0"/>
                </a:lnTo>
                <a:lnTo>
                  <a:pt x="2353261" y="2182115"/>
                </a:lnTo>
                <a:lnTo>
                  <a:pt x="0" y="218211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a:off x="14140042" y="5349822"/>
            <a:ext cx="3234599" cy="3097128"/>
          </a:xfrm>
          <a:custGeom>
            <a:avLst/>
            <a:gdLst/>
            <a:ahLst/>
            <a:cxnLst/>
            <a:rect l="l" t="t" r="r" b="b"/>
            <a:pathLst>
              <a:path w="3234599" h="3097128">
                <a:moveTo>
                  <a:pt x="0" y="0"/>
                </a:moveTo>
                <a:lnTo>
                  <a:pt x="3234599" y="0"/>
                </a:lnTo>
                <a:lnTo>
                  <a:pt x="3234599" y="3097128"/>
                </a:lnTo>
                <a:lnTo>
                  <a:pt x="0" y="309712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9" name="Freeform 9"/>
          <p:cNvSpPr/>
          <p:nvPr/>
        </p:nvSpPr>
        <p:spPr>
          <a:xfrm>
            <a:off x="-17505" y="1810435"/>
            <a:ext cx="4297441" cy="4114800"/>
          </a:xfrm>
          <a:custGeom>
            <a:avLst/>
            <a:gdLst/>
            <a:ahLst/>
            <a:cxnLst/>
            <a:rect l="l" t="t" r="r" b="b"/>
            <a:pathLst>
              <a:path w="4297441" h="4114800">
                <a:moveTo>
                  <a:pt x="0" y="0"/>
                </a:moveTo>
                <a:lnTo>
                  <a:pt x="4297441" y="0"/>
                </a:lnTo>
                <a:lnTo>
                  <a:pt x="4297441" y="4114800"/>
                </a:lnTo>
                <a:lnTo>
                  <a:pt x="0" y="411480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sp>
      <p:sp>
        <p:nvSpPr>
          <p:cNvPr id="3" name="Freeform 3"/>
          <p:cNvSpPr/>
          <p:nvPr/>
        </p:nvSpPr>
        <p:spPr>
          <a:xfrm rot="2342060">
            <a:off x="5481480" y="2788375"/>
            <a:ext cx="7325040" cy="6299535"/>
          </a:xfrm>
          <a:custGeom>
            <a:avLst/>
            <a:gdLst/>
            <a:ahLst/>
            <a:cxnLst/>
            <a:rect l="l" t="t" r="r" b="b"/>
            <a:pathLst>
              <a:path w="7325040" h="6299535">
                <a:moveTo>
                  <a:pt x="0" y="0"/>
                </a:moveTo>
                <a:lnTo>
                  <a:pt x="7325040" y="0"/>
                </a:lnTo>
                <a:lnTo>
                  <a:pt x="7325040" y="6299534"/>
                </a:lnTo>
                <a:lnTo>
                  <a:pt x="0" y="629953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TextBox 4"/>
          <p:cNvSpPr txBox="1"/>
          <p:nvPr/>
        </p:nvSpPr>
        <p:spPr>
          <a:xfrm>
            <a:off x="3921756" y="439577"/>
            <a:ext cx="10444488" cy="8629806"/>
          </a:xfrm>
          <a:prstGeom prst="rect">
            <a:avLst/>
          </a:prstGeom>
        </p:spPr>
        <p:txBody>
          <a:bodyPr lIns="0" tIns="0" rIns="0" bIns="0" rtlCol="0" anchor="t">
            <a:spAutoFit/>
          </a:bodyPr>
          <a:lstStyle/>
          <a:p>
            <a:pPr algn="ctr">
              <a:lnSpc>
                <a:spcPts val="16506"/>
              </a:lnSpc>
            </a:pPr>
            <a:r>
              <a:rPr lang="en-US" sz="16506">
                <a:solidFill>
                  <a:srgbClr val="A4F0FF"/>
                </a:solidFill>
                <a:latin typeface="Bryndan Write Bold"/>
              </a:rPr>
              <a:t> вправа питання-відповіді “Інтернет”</a:t>
            </a:r>
          </a:p>
        </p:txBody>
      </p:sp>
      <p:sp>
        <p:nvSpPr>
          <p:cNvPr id="5" name="Freeform 5"/>
          <p:cNvSpPr/>
          <p:nvPr/>
        </p:nvSpPr>
        <p:spPr>
          <a:xfrm rot="1097523">
            <a:off x="11156873" y="1560993"/>
            <a:ext cx="1885747" cy="1296022"/>
          </a:xfrm>
          <a:custGeom>
            <a:avLst/>
            <a:gdLst/>
            <a:ahLst/>
            <a:cxnLst/>
            <a:rect l="l" t="t" r="r" b="b"/>
            <a:pathLst>
              <a:path w="1885747" h="1296022">
                <a:moveTo>
                  <a:pt x="0" y="0"/>
                </a:moveTo>
                <a:lnTo>
                  <a:pt x="1885746" y="0"/>
                </a:lnTo>
                <a:lnTo>
                  <a:pt x="1885746" y="1296022"/>
                </a:lnTo>
                <a:lnTo>
                  <a:pt x="0" y="129602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rot="-4107262">
            <a:off x="-865704" y="-473050"/>
            <a:ext cx="3387936" cy="2297637"/>
          </a:xfrm>
          <a:custGeom>
            <a:avLst/>
            <a:gdLst/>
            <a:ahLst/>
            <a:cxnLst/>
            <a:rect l="l" t="t" r="r" b="b"/>
            <a:pathLst>
              <a:path w="3387936" h="2297637">
                <a:moveTo>
                  <a:pt x="0" y="0"/>
                </a:moveTo>
                <a:lnTo>
                  <a:pt x="3387936" y="0"/>
                </a:lnTo>
                <a:lnTo>
                  <a:pt x="3387936" y="2297637"/>
                </a:lnTo>
                <a:lnTo>
                  <a:pt x="0" y="229763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rot="6829267">
            <a:off x="15774367" y="8189225"/>
            <a:ext cx="3715300" cy="2519649"/>
          </a:xfrm>
          <a:custGeom>
            <a:avLst/>
            <a:gdLst/>
            <a:ahLst/>
            <a:cxnLst/>
            <a:rect l="l" t="t" r="r" b="b"/>
            <a:pathLst>
              <a:path w="3715300" h="2519649">
                <a:moveTo>
                  <a:pt x="0" y="0"/>
                </a:moveTo>
                <a:lnTo>
                  <a:pt x="3715301" y="0"/>
                </a:lnTo>
                <a:lnTo>
                  <a:pt x="3715301" y="2519649"/>
                </a:lnTo>
                <a:lnTo>
                  <a:pt x="0" y="251964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8" name="Freeform 8"/>
          <p:cNvSpPr/>
          <p:nvPr/>
        </p:nvSpPr>
        <p:spPr>
          <a:xfrm rot="-1559470">
            <a:off x="2930373" y="2435234"/>
            <a:ext cx="2195245" cy="2279892"/>
          </a:xfrm>
          <a:custGeom>
            <a:avLst/>
            <a:gdLst/>
            <a:ahLst/>
            <a:cxnLst/>
            <a:rect l="l" t="t" r="r" b="b"/>
            <a:pathLst>
              <a:path w="2195245" h="2279892">
                <a:moveTo>
                  <a:pt x="0" y="0"/>
                </a:moveTo>
                <a:lnTo>
                  <a:pt x="2195245" y="0"/>
                </a:lnTo>
                <a:lnTo>
                  <a:pt x="2195245" y="2279892"/>
                </a:lnTo>
                <a:lnTo>
                  <a:pt x="0" y="2279892"/>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9" name="Freeform 9"/>
          <p:cNvSpPr/>
          <p:nvPr/>
        </p:nvSpPr>
        <p:spPr>
          <a:xfrm rot="280170">
            <a:off x="13972610" y="5900178"/>
            <a:ext cx="1664513" cy="2142851"/>
          </a:xfrm>
          <a:custGeom>
            <a:avLst/>
            <a:gdLst/>
            <a:ahLst/>
            <a:cxnLst/>
            <a:rect l="l" t="t" r="r" b="b"/>
            <a:pathLst>
              <a:path w="1664513" h="2142851">
                <a:moveTo>
                  <a:pt x="0" y="0"/>
                </a:moveTo>
                <a:lnTo>
                  <a:pt x="1664513" y="0"/>
                </a:lnTo>
                <a:lnTo>
                  <a:pt x="1664513" y="2142851"/>
                </a:lnTo>
                <a:lnTo>
                  <a:pt x="0" y="2142851"/>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0" name="Freeform 10"/>
          <p:cNvSpPr/>
          <p:nvPr/>
        </p:nvSpPr>
        <p:spPr>
          <a:xfrm rot="-1391118">
            <a:off x="14634691" y="-2104991"/>
            <a:ext cx="3665666" cy="3796829"/>
          </a:xfrm>
          <a:custGeom>
            <a:avLst/>
            <a:gdLst/>
            <a:ahLst/>
            <a:cxnLst/>
            <a:rect l="l" t="t" r="r" b="b"/>
            <a:pathLst>
              <a:path w="3665666" h="3796829">
                <a:moveTo>
                  <a:pt x="0" y="0"/>
                </a:moveTo>
                <a:lnTo>
                  <a:pt x="3665665" y="0"/>
                </a:lnTo>
                <a:lnTo>
                  <a:pt x="3665665" y="3796829"/>
                </a:lnTo>
                <a:lnTo>
                  <a:pt x="0" y="3796829"/>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1" name="Freeform 11"/>
          <p:cNvSpPr/>
          <p:nvPr/>
        </p:nvSpPr>
        <p:spPr>
          <a:xfrm rot="-6979330">
            <a:off x="-712187" y="8552632"/>
            <a:ext cx="3453702" cy="1902676"/>
          </a:xfrm>
          <a:custGeom>
            <a:avLst/>
            <a:gdLst/>
            <a:ahLst/>
            <a:cxnLst/>
            <a:rect l="l" t="t" r="r" b="b"/>
            <a:pathLst>
              <a:path w="3453702" h="1902676">
                <a:moveTo>
                  <a:pt x="0" y="0"/>
                </a:moveTo>
                <a:lnTo>
                  <a:pt x="3453703" y="0"/>
                </a:lnTo>
                <a:lnTo>
                  <a:pt x="3453703" y="1902676"/>
                </a:lnTo>
                <a:lnTo>
                  <a:pt x="0" y="1902676"/>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sp>
        <p:nvSpPr>
          <p:cNvPr id="12" name="TextBox 12"/>
          <p:cNvSpPr txBox="1"/>
          <p:nvPr/>
        </p:nvSpPr>
        <p:spPr>
          <a:xfrm>
            <a:off x="6366799" y="8742045"/>
            <a:ext cx="5554402" cy="516255"/>
          </a:xfrm>
          <a:prstGeom prst="rect">
            <a:avLst/>
          </a:prstGeom>
        </p:spPr>
        <p:txBody>
          <a:bodyPr lIns="0" tIns="0" rIns="0" bIns="0" rtlCol="0" anchor="t">
            <a:spAutoFit/>
          </a:bodyPr>
          <a:lstStyle/>
          <a:p>
            <a:pPr algn="ctr">
              <a:lnSpc>
                <a:spcPts val="3914"/>
              </a:lnSpc>
            </a:pPr>
            <a:r>
              <a:rPr lang="en-US" sz="2899">
                <a:solidFill>
                  <a:srgbClr val="A4F0FF"/>
                </a:solidFill>
                <a:latin typeface="Bryndan Write Bold"/>
              </a:rPr>
              <a:t>SANDRA HARO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sp>
      <p:sp>
        <p:nvSpPr>
          <p:cNvPr id="3" name="Freeform 3"/>
          <p:cNvSpPr/>
          <p:nvPr/>
        </p:nvSpPr>
        <p:spPr>
          <a:xfrm>
            <a:off x="4291370" y="3588120"/>
            <a:ext cx="9705260" cy="4274239"/>
          </a:xfrm>
          <a:custGeom>
            <a:avLst/>
            <a:gdLst/>
            <a:ahLst/>
            <a:cxnLst/>
            <a:rect l="l" t="t" r="r" b="b"/>
            <a:pathLst>
              <a:path w="9705260" h="4274239">
                <a:moveTo>
                  <a:pt x="0" y="0"/>
                </a:moveTo>
                <a:lnTo>
                  <a:pt x="9705260" y="0"/>
                </a:lnTo>
                <a:lnTo>
                  <a:pt x="9705260" y="4274238"/>
                </a:lnTo>
                <a:lnTo>
                  <a:pt x="0" y="4274238"/>
                </a:lnTo>
                <a:lnTo>
                  <a:pt x="0" y="0"/>
                </a:lnTo>
                <a:close/>
              </a:path>
            </a:pathLst>
          </a:custGeom>
          <a:blipFill>
            <a:blip r:embed="rId3"/>
            <a:stretch>
              <a:fillRect l="-16157" t="-92539"/>
            </a:stretch>
          </a:blipFill>
        </p:spPr>
      </p:sp>
      <p:sp>
        <p:nvSpPr>
          <p:cNvPr id="4" name="Freeform 4"/>
          <p:cNvSpPr/>
          <p:nvPr/>
        </p:nvSpPr>
        <p:spPr>
          <a:xfrm rot="-3026566">
            <a:off x="2743604" y="2404370"/>
            <a:ext cx="3728345" cy="2367499"/>
          </a:xfrm>
          <a:custGeom>
            <a:avLst/>
            <a:gdLst/>
            <a:ahLst/>
            <a:cxnLst/>
            <a:rect l="l" t="t" r="r" b="b"/>
            <a:pathLst>
              <a:path w="3728345" h="2367499">
                <a:moveTo>
                  <a:pt x="0" y="0"/>
                </a:moveTo>
                <a:lnTo>
                  <a:pt x="3728345" y="0"/>
                </a:lnTo>
                <a:lnTo>
                  <a:pt x="3728345" y="2367499"/>
                </a:lnTo>
                <a:lnTo>
                  <a:pt x="0" y="236749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rot="7671314">
            <a:off x="11833594" y="5972294"/>
            <a:ext cx="3728345" cy="2367499"/>
          </a:xfrm>
          <a:custGeom>
            <a:avLst/>
            <a:gdLst/>
            <a:ahLst/>
            <a:cxnLst/>
            <a:rect l="l" t="t" r="r" b="b"/>
            <a:pathLst>
              <a:path w="3728345" h="2367499">
                <a:moveTo>
                  <a:pt x="0" y="0"/>
                </a:moveTo>
                <a:lnTo>
                  <a:pt x="3728344" y="0"/>
                </a:lnTo>
                <a:lnTo>
                  <a:pt x="3728344" y="2367499"/>
                </a:lnTo>
                <a:lnTo>
                  <a:pt x="0" y="236749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237127" y="7018960"/>
            <a:ext cx="3936580" cy="3464191"/>
          </a:xfrm>
          <a:custGeom>
            <a:avLst/>
            <a:gdLst/>
            <a:ahLst/>
            <a:cxnLst/>
            <a:rect l="l" t="t" r="r" b="b"/>
            <a:pathLst>
              <a:path w="3936580" h="3464191">
                <a:moveTo>
                  <a:pt x="0" y="0"/>
                </a:moveTo>
                <a:lnTo>
                  <a:pt x="3936580" y="0"/>
                </a:lnTo>
                <a:lnTo>
                  <a:pt x="3936580" y="3464191"/>
                </a:lnTo>
                <a:lnTo>
                  <a:pt x="0" y="346419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13348478" y="562208"/>
            <a:ext cx="4239456" cy="3025911"/>
          </a:xfrm>
          <a:custGeom>
            <a:avLst/>
            <a:gdLst/>
            <a:ahLst/>
            <a:cxnLst/>
            <a:rect l="l" t="t" r="r" b="b"/>
            <a:pathLst>
              <a:path w="4239456" h="3025911">
                <a:moveTo>
                  <a:pt x="0" y="0"/>
                </a:moveTo>
                <a:lnTo>
                  <a:pt x="4239456" y="0"/>
                </a:lnTo>
                <a:lnTo>
                  <a:pt x="4239456" y="3025912"/>
                </a:lnTo>
                <a:lnTo>
                  <a:pt x="0" y="302591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TextBox 8"/>
          <p:cNvSpPr txBox="1"/>
          <p:nvPr/>
        </p:nvSpPr>
        <p:spPr>
          <a:xfrm>
            <a:off x="4607777" y="4374217"/>
            <a:ext cx="8533447" cy="2019867"/>
          </a:xfrm>
          <a:prstGeom prst="rect">
            <a:avLst/>
          </a:prstGeom>
        </p:spPr>
        <p:txBody>
          <a:bodyPr lIns="0" tIns="0" rIns="0" bIns="0" rtlCol="0" anchor="t">
            <a:spAutoFit/>
          </a:bodyPr>
          <a:lstStyle/>
          <a:p>
            <a:pPr algn="ctr">
              <a:lnSpc>
                <a:spcPts val="5157"/>
              </a:lnSpc>
              <a:spcBef>
                <a:spcPct val="0"/>
              </a:spcBef>
            </a:pPr>
            <a:r>
              <a:rPr lang="en-US" sz="3820">
                <a:solidFill>
                  <a:srgbClr val="000000"/>
                </a:solidFill>
                <a:latin typeface="Bryndan Write Bold"/>
              </a:rPr>
              <a:t>1. ЧИ МОЖНА ЗРОБИТИ ТАК,</a:t>
            </a:r>
          </a:p>
          <a:p>
            <a:pPr algn="ctr">
              <a:lnSpc>
                <a:spcPts val="5157"/>
              </a:lnSpc>
              <a:spcBef>
                <a:spcPct val="0"/>
              </a:spcBef>
            </a:pPr>
            <a:r>
              <a:rPr lang="en-US" sz="3820">
                <a:solidFill>
                  <a:srgbClr val="000000"/>
                </a:solidFill>
                <a:latin typeface="Bryndan Write Bold"/>
              </a:rPr>
              <a:t> ЩОБ В ОСОБИСТІ ПОВІДОМЛЕННЯ</a:t>
            </a:r>
          </a:p>
          <a:p>
            <a:pPr algn="ctr">
              <a:lnSpc>
                <a:spcPts val="5562"/>
              </a:lnSpc>
              <a:spcBef>
                <a:spcPct val="0"/>
              </a:spcBef>
            </a:pPr>
            <a:r>
              <a:rPr lang="en-US" sz="4120">
                <a:solidFill>
                  <a:srgbClr val="000000"/>
                </a:solidFill>
                <a:latin typeface="Bryndan Write Bold"/>
              </a:rPr>
              <a:t> НЕ ПИСАЛИ НЕЗНАЙОМІ ЛЮДИ?</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sp>
      <p:sp>
        <p:nvSpPr>
          <p:cNvPr id="3" name="Freeform 3"/>
          <p:cNvSpPr/>
          <p:nvPr/>
        </p:nvSpPr>
        <p:spPr>
          <a:xfrm>
            <a:off x="4291370" y="3588120"/>
            <a:ext cx="9705260" cy="4274239"/>
          </a:xfrm>
          <a:custGeom>
            <a:avLst/>
            <a:gdLst/>
            <a:ahLst/>
            <a:cxnLst/>
            <a:rect l="l" t="t" r="r" b="b"/>
            <a:pathLst>
              <a:path w="9705260" h="4274239">
                <a:moveTo>
                  <a:pt x="0" y="0"/>
                </a:moveTo>
                <a:lnTo>
                  <a:pt x="9705260" y="0"/>
                </a:lnTo>
                <a:lnTo>
                  <a:pt x="9705260" y="4274238"/>
                </a:lnTo>
                <a:lnTo>
                  <a:pt x="0" y="4274238"/>
                </a:lnTo>
                <a:lnTo>
                  <a:pt x="0" y="0"/>
                </a:lnTo>
                <a:close/>
              </a:path>
            </a:pathLst>
          </a:custGeom>
          <a:blipFill>
            <a:blip r:embed="rId3"/>
            <a:stretch>
              <a:fillRect l="-16157" t="-92539"/>
            </a:stretch>
          </a:blipFill>
        </p:spPr>
      </p:sp>
      <p:sp>
        <p:nvSpPr>
          <p:cNvPr id="4" name="Freeform 4"/>
          <p:cNvSpPr/>
          <p:nvPr/>
        </p:nvSpPr>
        <p:spPr>
          <a:xfrm rot="-3026566">
            <a:off x="2743604" y="2404370"/>
            <a:ext cx="3728345" cy="2367499"/>
          </a:xfrm>
          <a:custGeom>
            <a:avLst/>
            <a:gdLst/>
            <a:ahLst/>
            <a:cxnLst/>
            <a:rect l="l" t="t" r="r" b="b"/>
            <a:pathLst>
              <a:path w="3728345" h="2367499">
                <a:moveTo>
                  <a:pt x="0" y="0"/>
                </a:moveTo>
                <a:lnTo>
                  <a:pt x="3728345" y="0"/>
                </a:lnTo>
                <a:lnTo>
                  <a:pt x="3728345" y="2367499"/>
                </a:lnTo>
                <a:lnTo>
                  <a:pt x="0" y="236749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rot="7671314">
            <a:off x="11833594" y="5972294"/>
            <a:ext cx="3728345" cy="2367499"/>
          </a:xfrm>
          <a:custGeom>
            <a:avLst/>
            <a:gdLst/>
            <a:ahLst/>
            <a:cxnLst/>
            <a:rect l="l" t="t" r="r" b="b"/>
            <a:pathLst>
              <a:path w="3728345" h="2367499">
                <a:moveTo>
                  <a:pt x="0" y="0"/>
                </a:moveTo>
                <a:lnTo>
                  <a:pt x="3728344" y="0"/>
                </a:lnTo>
                <a:lnTo>
                  <a:pt x="3728344" y="2367499"/>
                </a:lnTo>
                <a:lnTo>
                  <a:pt x="0" y="236749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848832" y="5450175"/>
            <a:ext cx="2553639" cy="3674301"/>
          </a:xfrm>
          <a:custGeom>
            <a:avLst/>
            <a:gdLst/>
            <a:ahLst/>
            <a:cxnLst/>
            <a:rect l="l" t="t" r="r" b="b"/>
            <a:pathLst>
              <a:path w="2553639" h="3674301">
                <a:moveTo>
                  <a:pt x="0" y="0"/>
                </a:moveTo>
                <a:lnTo>
                  <a:pt x="2553639" y="0"/>
                </a:lnTo>
                <a:lnTo>
                  <a:pt x="2553639" y="3674301"/>
                </a:lnTo>
                <a:lnTo>
                  <a:pt x="0" y="367430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13859947" y="435422"/>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TextBox 8"/>
          <p:cNvSpPr txBox="1"/>
          <p:nvPr/>
        </p:nvSpPr>
        <p:spPr>
          <a:xfrm>
            <a:off x="4607718" y="4350769"/>
            <a:ext cx="8728948" cy="2094037"/>
          </a:xfrm>
          <a:prstGeom prst="rect">
            <a:avLst/>
          </a:prstGeom>
        </p:spPr>
        <p:txBody>
          <a:bodyPr lIns="0" tIns="0" rIns="0" bIns="0" rtlCol="0" anchor="t">
            <a:spAutoFit/>
          </a:bodyPr>
          <a:lstStyle/>
          <a:p>
            <a:pPr algn="ctr">
              <a:lnSpc>
                <a:spcPts val="5368"/>
              </a:lnSpc>
              <a:spcBef>
                <a:spcPct val="0"/>
              </a:spcBef>
            </a:pPr>
            <a:r>
              <a:rPr lang="en-US" sz="3976">
                <a:solidFill>
                  <a:srgbClr val="000000"/>
                </a:solidFill>
                <a:latin typeface="Bryndan Write Bold"/>
              </a:rPr>
              <a:t>КОЛИ ВАРТО ВКАЗУВАТИ СВОЮ</a:t>
            </a:r>
          </a:p>
          <a:p>
            <a:pPr algn="ctr">
              <a:lnSpc>
                <a:spcPts val="5368"/>
              </a:lnSpc>
              <a:spcBef>
                <a:spcPct val="0"/>
              </a:spcBef>
            </a:pPr>
            <a:r>
              <a:rPr lang="en-US" sz="3976">
                <a:solidFill>
                  <a:srgbClr val="000000"/>
                </a:solidFill>
                <a:latin typeface="Bryndan Write Bold"/>
              </a:rPr>
              <a:t> ГЕОЛОКАЦІЮ (ДОЗВОЛЯТИ ДОДАТКАМ</a:t>
            </a:r>
          </a:p>
          <a:p>
            <a:pPr algn="ctr">
              <a:lnSpc>
                <a:spcPts val="5638"/>
              </a:lnSpc>
              <a:spcBef>
                <a:spcPct val="0"/>
              </a:spcBef>
            </a:pPr>
            <a:r>
              <a:rPr lang="en-US" sz="4176">
                <a:solidFill>
                  <a:srgbClr val="000000"/>
                </a:solidFill>
                <a:latin typeface="Bryndan Write Bold"/>
              </a:rPr>
              <a:t> ВИКОРИСТОВУВАТИ ГЕОЛОКАЦІЮ)?</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sp>
      <p:sp>
        <p:nvSpPr>
          <p:cNvPr id="3" name="Freeform 3"/>
          <p:cNvSpPr/>
          <p:nvPr/>
        </p:nvSpPr>
        <p:spPr>
          <a:xfrm>
            <a:off x="4291370" y="3588120"/>
            <a:ext cx="9705260" cy="4274239"/>
          </a:xfrm>
          <a:custGeom>
            <a:avLst/>
            <a:gdLst/>
            <a:ahLst/>
            <a:cxnLst/>
            <a:rect l="l" t="t" r="r" b="b"/>
            <a:pathLst>
              <a:path w="9705260" h="4274239">
                <a:moveTo>
                  <a:pt x="0" y="0"/>
                </a:moveTo>
                <a:lnTo>
                  <a:pt x="9705260" y="0"/>
                </a:lnTo>
                <a:lnTo>
                  <a:pt x="9705260" y="4274238"/>
                </a:lnTo>
                <a:lnTo>
                  <a:pt x="0" y="4274238"/>
                </a:lnTo>
                <a:lnTo>
                  <a:pt x="0" y="0"/>
                </a:lnTo>
                <a:close/>
              </a:path>
            </a:pathLst>
          </a:custGeom>
          <a:blipFill>
            <a:blip r:embed="rId3"/>
            <a:stretch>
              <a:fillRect l="-16157" t="-92539"/>
            </a:stretch>
          </a:blipFill>
        </p:spPr>
      </p:sp>
      <p:sp>
        <p:nvSpPr>
          <p:cNvPr id="4" name="Freeform 4"/>
          <p:cNvSpPr/>
          <p:nvPr/>
        </p:nvSpPr>
        <p:spPr>
          <a:xfrm rot="721296">
            <a:off x="6325472" y="5529041"/>
            <a:ext cx="5637056" cy="1434887"/>
          </a:xfrm>
          <a:custGeom>
            <a:avLst/>
            <a:gdLst/>
            <a:ahLst/>
            <a:cxnLst/>
            <a:rect l="l" t="t" r="r" b="b"/>
            <a:pathLst>
              <a:path w="5637056" h="1434887">
                <a:moveTo>
                  <a:pt x="0" y="0"/>
                </a:moveTo>
                <a:lnTo>
                  <a:pt x="5637056" y="0"/>
                </a:lnTo>
                <a:lnTo>
                  <a:pt x="5637056" y="1434887"/>
                </a:lnTo>
                <a:lnTo>
                  <a:pt x="0" y="143488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rot="-3026566">
            <a:off x="2743604" y="2404370"/>
            <a:ext cx="3728345" cy="2367499"/>
          </a:xfrm>
          <a:custGeom>
            <a:avLst/>
            <a:gdLst/>
            <a:ahLst/>
            <a:cxnLst/>
            <a:rect l="l" t="t" r="r" b="b"/>
            <a:pathLst>
              <a:path w="3728345" h="2367499">
                <a:moveTo>
                  <a:pt x="0" y="0"/>
                </a:moveTo>
                <a:lnTo>
                  <a:pt x="3728345" y="0"/>
                </a:lnTo>
                <a:lnTo>
                  <a:pt x="3728345" y="2367499"/>
                </a:lnTo>
                <a:lnTo>
                  <a:pt x="0" y="236749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rot="7671314">
            <a:off x="11833594" y="5972294"/>
            <a:ext cx="3728345" cy="2367499"/>
          </a:xfrm>
          <a:custGeom>
            <a:avLst/>
            <a:gdLst/>
            <a:ahLst/>
            <a:cxnLst/>
            <a:rect l="l" t="t" r="r" b="b"/>
            <a:pathLst>
              <a:path w="3728345" h="2367499">
                <a:moveTo>
                  <a:pt x="0" y="0"/>
                </a:moveTo>
                <a:lnTo>
                  <a:pt x="3728344" y="0"/>
                </a:lnTo>
                <a:lnTo>
                  <a:pt x="3728344" y="2367499"/>
                </a:lnTo>
                <a:lnTo>
                  <a:pt x="0" y="236749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7958" y="944686"/>
            <a:ext cx="3762292" cy="2130398"/>
          </a:xfrm>
          <a:custGeom>
            <a:avLst/>
            <a:gdLst/>
            <a:ahLst/>
            <a:cxnLst/>
            <a:rect l="l" t="t" r="r" b="b"/>
            <a:pathLst>
              <a:path w="3762292" h="2130398">
                <a:moveTo>
                  <a:pt x="0" y="0"/>
                </a:moveTo>
                <a:lnTo>
                  <a:pt x="3762292" y="0"/>
                </a:lnTo>
                <a:lnTo>
                  <a:pt x="3762292" y="2130398"/>
                </a:lnTo>
                <a:lnTo>
                  <a:pt x="0" y="213039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a:off x="13503448" y="5488523"/>
            <a:ext cx="4545895" cy="4747671"/>
          </a:xfrm>
          <a:custGeom>
            <a:avLst/>
            <a:gdLst/>
            <a:ahLst/>
            <a:cxnLst/>
            <a:rect l="l" t="t" r="r" b="b"/>
            <a:pathLst>
              <a:path w="4545895" h="4747671">
                <a:moveTo>
                  <a:pt x="0" y="0"/>
                </a:moveTo>
                <a:lnTo>
                  <a:pt x="4545895" y="0"/>
                </a:lnTo>
                <a:lnTo>
                  <a:pt x="4545895" y="4747671"/>
                </a:lnTo>
                <a:lnTo>
                  <a:pt x="0" y="4747671"/>
                </a:lnTo>
                <a:lnTo>
                  <a:pt x="0" y="0"/>
                </a:lnTo>
                <a:close/>
              </a:path>
            </a:pathLst>
          </a:custGeom>
          <a:blipFill>
            <a:blip r:embed="rId12"/>
            <a:stretch>
              <a:fillRect/>
            </a:stretch>
          </a:blipFill>
        </p:spPr>
      </p:sp>
      <p:sp>
        <p:nvSpPr>
          <p:cNvPr id="9" name="TextBox 9"/>
          <p:cNvSpPr txBox="1"/>
          <p:nvPr/>
        </p:nvSpPr>
        <p:spPr>
          <a:xfrm>
            <a:off x="4291370" y="4224022"/>
            <a:ext cx="9666327" cy="1372167"/>
          </a:xfrm>
          <a:prstGeom prst="rect">
            <a:avLst/>
          </a:prstGeom>
        </p:spPr>
        <p:txBody>
          <a:bodyPr lIns="0" tIns="0" rIns="0" bIns="0" rtlCol="0" anchor="t">
            <a:spAutoFit/>
          </a:bodyPr>
          <a:lstStyle/>
          <a:p>
            <a:pPr algn="ctr">
              <a:lnSpc>
                <a:spcPts val="5157"/>
              </a:lnSpc>
              <a:spcBef>
                <a:spcPct val="0"/>
              </a:spcBef>
            </a:pPr>
            <a:r>
              <a:rPr lang="en-US" sz="3820">
                <a:solidFill>
                  <a:srgbClr val="000000"/>
                </a:solidFill>
                <a:latin typeface="Bryndan Write Bold"/>
              </a:rPr>
              <a:t>З КИМ МОЖНА ДІЛИТИСЯ ЛОГІНОМ</a:t>
            </a:r>
          </a:p>
          <a:p>
            <a:pPr algn="ctr">
              <a:lnSpc>
                <a:spcPts val="5562"/>
              </a:lnSpc>
              <a:spcBef>
                <a:spcPct val="0"/>
              </a:spcBef>
            </a:pPr>
            <a:r>
              <a:rPr lang="en-US" sz="4120">
                <a:solidFill>
                  <a:srgbClr val="000000"/>
                </a:solidFill>
                <a:latin typeface="Bryndan Write Bold"/>
              </a:rPr>
              <a:t> ТА ПАРОЛЕМ ВІД ОСОБИСТОЇ СТОРІНКИ?</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sp>
      <p:sp>
        <p:nvSpPr>
          <p:cNvPr id="3" name="Freeform 3"/>
          <p:cNvSpPr/>
          <p:nvPr/>
        </p:nvSpPr>
        <p:spPr>
          <a:xfrm>
            <a:off x="4291370" y="3588120"/>
            <a:ext cx="9705260" cy="4274239"/>
          </a:xfrm>
          <a:custGeom>
            <a:avLst/>
            <a:gdLst/>
            <a:ahLst/>
            <a:cxnLst/>
            <a:rect l="l" t="t" r="r" b="b"/>
            <a:pathLst>
              <a:path w="9705260" h="4274239">
                <a:moveTo>
                  <a:pt x="0" y="0"/>
                </a:moveTo>
                <a:lnTo>
                  <a:pt x="9705260" y="0"/>
                </a:lnTo>
                <a:lnTo>
                  <a:pt x="9705260" y="4274238"/>
                </a:lnTo>
                <a:lnTo>
                  <a:pt x="0" y="4274238"/>
                </a:lnTo>
                <a:lnTo>
                  <a:pt x="0" y="0"/>
                </a:lnTo>
                <a:close/>
              </a:path>
            </a:pathLst>
          </a:custGeom>
          <a:blipFill>
            <a:blip r:embed="rId3"/>
            <a:stretch>
              <a:fillRect l="-16157" t="-92539"/>
            </a:stretch>
          </a:blipFill>
        </p:spPr>
      </p:sp>
      <p:sp>
        <p:nvSpPr>
          <p:cNvPr id="4" name="Freeform 4"/>
          <p:cNvSpPr/>
          <p:nvPr/>
        </p:nvSpPr>
        <p:spPr>
          <a:xfrm rot="721296">
            <a:off x="6325472" y="5529041"/>
            <a:ext cx="5637056" cy="1434887"/>
          </a:xfrm>
          <a:custGeom>
            <a:avLst/>
            <a:gdLst/>
            <a:ahLst/>
            <a:cxnLst/>
            <a:rect l="l" t="t" r="r" b="b"/>
            <a:pathLst>
              <a:path w="5637056" h="1434887">
                <a:moveTo>
                  <a:pt x="0" y="0"/>
                </a:moveTo>
                <a:lnTo>
                  <a:pt x="5637056" y="0"/>
                </a:lnTo>
                <a:lnTo>
                  <a:pt x="5637056" y="1434887"/>
                </a:lnTo>
                <a:lnTo>
                  <a:pt x="0" y="143488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rot="-3026566">
            <a:off x="2743604" y="2404370"/>
            <a:ext cx="3728345" cy="2367499"/>
          </a:xfrm>
          <a:custGeom>
            <a:avLst/>
            <a:gdLst/>
            <a:ahLst/>
            <a:cxnLst/>
            <a:rect l="l" t="t" r="r" b="b"/>
            <a:pathLst>
              <a:path w="3728345" h="2367499">
                <a:moveTo>
                  <a:pt x="0" y="0"/>
                </a:moveTo>
                <a:lnTo>
                  <a:pt x="3728345" y="0"/>
                </a:lnTo>
                <a:lnTo>
                  <a:pt x="3728345" y="2367499"/>
                </a:lnTo>
                <a:lnTo>
                  <a:pt x="0" y="236749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rot="7671314">
            <a:off x="11833594" y="5972294"/>
            <a:ext cx="3728345" cy="2367499"/>
          </a:xfrm>
          <a:custGeom>
            <a:avLst/>
            <a:gdLst/>
            <a:ahLst/>
            <a:cxnLst/>
            <a:rect l="l" t="t" r="r" b="b"/>
            <a:pathLst>
              <a:path w="3728345" h="2367499">
                <a:moveTo>
                  <a:pt x="0" y="0"/>
                </a:moveTo>
                <a:lnTo>
                  <a:pt x="3728344" y="0"/>
                </a:lnTo>
                <a:lnTo>
                  <a:pt x="3728344" y="2367499"/>
                </a:lnTo>
                <a:lnTo>
                  <a:pt x="0" y="236749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0" y="6667524"/>
            <a:ext cx="4722949" cy="3331826"/>
          </a:xfrm>
          <a:custGeom>
            <a:avLst/>
            <a:gdLst/>
            <a:ahLst/>
            <a:cxnLst/>
            <a:rect l="l" t="t" r="r" b="b"/>
            <a:pathLst>
              <a:path w="4722949" h="3331826">
                <a:moveTo>
                  <a:pt x="0" y="0"/>
                </a:moveTo>
                <a:lnTo>
                  <a:pt x="4722949" y="0"/>
                </a:lnTo>
                <a:lnTo>
                  <a:pt x="4722949" y="3331826"/>
                </a:lnTo>
                <a:lnTo>
                  <a:pt x="0" y="333182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a:off x="12841418" y="384495"/>
            <a:ext cx="5414211" cy="4114800"/>
          </a:xfrm>
          <a:custGeom>
            <a:avLst/>
            <a:gdLst/>
            <a:ahLst/>
            <a:cxnLst/>
            <a:rect l="l" t="t" r="r" b="b"/>
            <a:pathLst>
              <a:path w="5414211" h="4114800">
                <a:moveTo>
                  <a:pt x="0" y="0"/>
                </a:moveTo>
                <a:lnTo>
                  <a:pt x="5414211" y="0"/>
                </a:lnTo>
                <a:lnTo>
                  <a:pt x="5414211" y="4114800"/>
                </a:lnTo>
                <a:lnTo>
                  <a:pt x="0" y="411480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9" name="TextBox 9"/>
          <p:cNvSpPr txBox="1"/>
          <p:nvPr/>
        </p:nvSpPr>
        <p:spPr>
          <a:xfrm>
            <a:off x="5337155" y="3927318"/>
            <a:ext cx="7613690" cy="2076064"/>
          </a:xfrm>
          <a:prstGeom prst="rect">
            <a:avLst/>
          </a:prstGeom>
        </p:spPr>
        <p:txBody>
          <a:bodyPr lIns="0" tIns="0" rIns="0" bIns="0" rtlCol="0" anchor="t">
            <a:spAutoFit/>
          </a:bodyPr>
          <a:lstStyle/>
          <a:p>
            <a:pPr algn="ctr">
              <a:lnSpc>
                <a:spcPts val="5427"/>
              </a:lnSpc>
              <a:spcBef>
                <a:spcPct val="0"/>
              </a:spcBef>
            </a:pPr>
            <a:r>
              <a:rPr lang="en-US" sz="4020">
                <a:solidFill>
                  <a:srgbClr val="000000"/>
                </a:solidFill>
                <a:latin typeface="Bryndan Write Bold"/>
              </a:rPr>
              <a:t>КОГО МОЖНА ДОДАВАТИ В ДРУЗІ</a:t>
            </a:r>
          </a:p>
          <a:p>
            <a:pPr algn="ctr">
              <a:lnSpc>
                <a:spcPts val="5427"/>
              </a:lnSpc>
              <a:spcBef>
                <a:spcPct val="0"/>
              </a:spcBef>
            </a:pPr>
            <a:r>
              <a:rPr lang="en-US" sz="4020">
                <a:solidFill>
                  <a:srgbClr val="000000"/>
                </a:solidFill>
                <a:latin typeface="Bryndan Write Bold"/>
              </a:rPr>
              <a:t> В СОЦІАЛЬНИХ МЕРЕЖАХ,</a:t>
            </a:r>
          </a:p>
          <a:p>
            <a:pPr algn="ctr">
              <a:lnSpc>
                <a:spcPts val="5427"/>
              </a:lnSpc>
              <a:spcBef>
                <a:spcPct val="0"/>
              </a:spcBef>
            </a:pPr>
            <a:r>
              <a:rPr lang="en-US" sz="4020">
                <a:solidFill>
                  <a:srgbClr val="000000"/>
                </a:solidFill>
                <a:latin typeface="Bryndan Write Bold"/>
              </a:rPr>
              <a:t> ЧАТАХ ОНЛАЙН-ІГОР, ТОЩО?</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386</Words>
  <Application>Microsoft Office PowerPoint</Application>
  <PresentationFormat>Произвольный</PresentationFormat>
  <Paragraphs>71</Paragraphs>
  <Slides>15</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15</vt:i4>
      </vt:variant>
    </vt:vector>
  </HeadingPairs>
  <TitlesOfParts>
    <vt:vector size="22" baseType="lpstr">
      <vt:lpstr>Gochi Hand</vt:lpstr>
      <vt:lpstr>RTL Amal</vt:lpstr>
      <vt:lpstr>Arial</vt:lpstr>
      <vt:lpstr>Bryndan Write Bold</vt:lpstr>
      <vt:lpstr>Calibri</vt:lpstr>
      <vt:lpstr>Bryndan Write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«Гуглик спілкується в чаті і його онлайн-знайомий просить поділитися з ним домашньою адресою. Гуглик довго вагався, але все ж написав йому точну адресу, де проживає. Як вважаєте, чи правильно вчинив Гуглик?»</dc:title>
  <cp:lastModifiedBy>Administrator</cp:lastModifiedBy>
  <cp:revision>3</cp:revision>
  <dcterms:created xsi:type="dcterms:W3CDTF">2006-08-16T00:00:00Z</dcterms:created>
  <dcterms:modified xsi:type="dcterms:W3CDTF">2023-10-16T15:54:53Z</dcterms:modified>
  <dc:identifier>DAFwtX9026s</dc:identifier>
</cp:coreProperties>
</file>