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76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13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01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03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03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18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92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35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54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62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0E431-E4AA-4A06-BE5A-71C9E4D412E9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E6F96-C87C-4A03-BA5D-45DE80393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64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view/09-1911202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7226" y="294969"/>
            <a:ext cx="8160774" cy="25072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Про роботу </a:t>
            </a:r>
            <a:r>
              <a:rPr lang="ru-RU" b="1" dirty="0" err="1" smtClean="0">
                <a:solidFill>
                  <a:srgbClr val="FFC000"/>
                </a:solidFill>
                <a:latin typeface="Arial Narrow" panose="020B0606020202030204" pitchFamily="34" charset="0"/>
              </a:rPr>
              <a:t>вихователів</a:t>
            </a:r>
            <a:r>
              <a:rPr lang="ru-RU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  <a:latin typeface="Arial Narrow" panose="020B0606020202030204" pitchFamily="34" charset="0"/>
              </a:rPr>
              <a:t>щодо</a:t>
            </a:r>
            <a:r>
              <a:rPr lang="ru-RU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  <a:latin typeface="Arial Narrow" panose="020B0606020202030204" pitchFamily="34" charset="0"/>
              </a:rPr>
              <a:t>навчання</a:t>
            </a:r>
            <a:r>
              <a:rPr lang="ru-RU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 в </a:t>
            </a:r>
            <a:r>
              <a:rPr lang="ru-RU" b="1" dirty="0" err="1" smtClean="0">
                <a:solidFill>
                  <a:srgbClr val="FFC000"/>
                </a:solidFill>
                <a:latin typeface="Arial Narrow" panose="020B0606020202030204" pitchFamily="34" charset="0"/>
              </a:rPr>
              <a:t>Google</a:t>
            </a:r>
            <a:r>
              <a:rPr lang="ru-RU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  <a:latin typeface="Arial Narrow" panose="020B0606020202030204" pitchFamily="34" charset="0"/>
              </a:rPr>
              <a:t>Classroom</a:t>
            </a:r>
            <a:endParaRPr lang="ru-RU" b="1" dirty="0">
              <a:solidFill>
                <a:srgbClr val="FFC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947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4490" y="383458"/>
            <a:ext cx="7801897" cy="34216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вересня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2023 року педагоги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почали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опанування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Курсу 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for Education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хмарної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партнерства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широкого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Базовою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тренінговою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платформою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курсу є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цифрового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https://sites.google.com/view/09-19112020/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6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8735" y="383458"/>
            <a:ext cx="7049730" cy="312665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fontAlgn="t"/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/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модуль.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налаштування</a:t>
            </a:r>
            <a:endParaRPr lang="ru-RU" sz="3200" b="1" i="0" dirty="0" smtClean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>
              <a:lnSpc>
                <a:spcPct val="150000"/>
              </a:lnSpc>
            </a:pP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1.1.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/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1.2.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об'єктами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Диску</a:t>
            </a:r>
          </a:p>
          <a:p>
            <a:pPr algn="l" fontAlgn="t"/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1.3.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зустрічі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Meet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453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4490" y="383457"/>
            <a:ext cx="7344697" cy="320040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fontAlgn="t"/>
            <a:endParaRPr lang="ru-RU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/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модуль.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sz="3200" b="1" i="0" dirty="0" smtClean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>
              <a:lnSpc>
                <a:spcPct val="150000"/>
              </a:lnSpc>
            </a:pPr>
            <a:r>
              <a:rPr lang="ru-RU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2.1. </a:t>
            </a:r>
            <a:r>
              <a:rPr lang="ru-RU" b="1" i="0" dirty="0" err="1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Meet</a:t>
            </a:r>
          </a:p>
          <a:p>
            <a:pPr algn="l" fontAlgn="t"/>
            <a:r>
              <a:rPr lang="en-US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b="1" i="0" dirty="0" err="1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i="0" dirty="0" err="1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підключення</a:t>
            </a:r>
            <a:r>
              <a:rPr lang="ru-RU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0" dirty="0" err="1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налаштування</a:t>
            </a:r>
            <a:r>
              <a:rPr lang="ru-RU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Keep</a:t>
            </a:r>
          </a:p>
          <a:p>
            <a:pPr algn="l" fontAlgn="t"/>
            <a:r>
              <a:rPr lang="en-US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ru-RU" b="1" i="0" dirty="0" err="1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0" dirty="0" err="1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апробації</a:t>
            </a:r>
            <a:r>
              <a:rPr lang="ru-RU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smtClean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Workspace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20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4490" y="383458"/>
            <a:ext cx="8293510" cy="3038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fontAlgn="t"/>
            <a:endParaRPr lang="ru-RU" sz="1400" b="1" i="0" dirty="0" smtClean="0">
              <a:solidFill>
                <a:schemeClr val="tx1"/>
              </a:solidFill>
              <a:effectLst/>
              <a:latin typeface="Lato"/>
            </a:endParaRPr>
          </a:p>
          <a:p>
            <a:pPr algn="l" fontAlgn="t"/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модуль.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Персональне</a:t>
            </a:r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endParaRPr lang="ru-RU" sz="3200" b="1" i="0" dirty="0" smtClean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>
              <a:lnSpc>
                <a:spcPct val="150000"/>
              </a:lnSpc>
            </a:pP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3.1.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endParaRPr lang="ru-RU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/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3.2.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/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3.3.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Персональний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вхід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браузера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Chrome 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endParaRPr lang="ru-RU" b="1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843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4490" y="383458"/>
            <a:ext cx="7949381" cy="3038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fontAlgn="t"/>
            <a:endParaRPr lang="ru-RU" sz="1200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/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модуль.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endParaRPr lang="ru-RU" sz="3200" b="1" i="0" dirty="0" smtClean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>
              <a:lnSpc>
                <a:spcPct val="150000"/>
              </a:lnSpc>
            </a:pP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4.1.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Форма.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/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4.2.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fontAlgn="t"/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4.3.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Сайт як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інтегратор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endParaRPr lang="ru-RU" b="1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93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4490" y="383458"/>
            <a:ext cx="8293510" cy="3038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fontAlgn="t"/>
            <a:endParaRPr lang="ru-RU" sz="1200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/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 модуль.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32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endParaRPr lang="ru-RU" sz="3200" b="1" i="0" dirty="0" smtClean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>
              <a:lnSpc>
                <a:spcPct val="150000"/>
              </a:lnSpc>
            </a:pP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5.1.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розсилок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endParaRPr lang="ru-RU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/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5.2.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Хмарні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дистанційної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endParaRPr lang="ru-RU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t"/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5.3. Курс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for Education 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хмарної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348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4490" y="383458"/>
            <a:ext cx="8293510" cy="3038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fontAlgn="t"/>
            <a:r>
              <a:rPr lang="uk-UA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Методичним днем для навчання було обрано середу. Перші результати: </a:t>
            </a:r>
          </a:p>
          <a:p>
            <a:pPr marL="342900" indent="-342900" algn="l" fontAlgn="t">
              <a:buFontTx/>
              <a:buChar char="-"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робота</a:t>
            </a:r>
            <a:r>
              <a:rPr lang="uk-UA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en-US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uk-UA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календарем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fontAlgn="t">
              <a:buFontTx/>
              <a:buChar char="-"/>
            </a:pPr>
            <a:r>
              <a:rPr lang="uk-UA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та наповнення Електронної бібліотеки;</a:t>
            </a:r>
          </a:p>
          <a:p>
            <a:pPr marL="342900" indent="-342900" algn="l" fontAlgn="t">
              <a:buFontTx/>
              <a:buChar char="-"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ндивідуальна робота з наповнення власними розробками.</a:t>
            </a:r>
            <a:endParaRPr lang="uk-UA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 fontAlgn="t"/>
            <a:r>
              <a:rPr lang="uk-UA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продовжується. </a:t>
            </a:r>
          </a:p>
          <a:p>
            <a:pPr marL="342900" indent="-342900" algn="l" fontAlgn="t">
              <a:buFontTx/>
              <a:buChar char="-"/>
            </a:pPr>
            <a:endParaRPr lang="ru-RU" b="1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493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257</Words>
  <Application>Microsoft Office PowerPoint</Application>
  <PresentationFormat>Широкоэкранный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Lato</vt:lpstr>
      <vt:lpstr>Times New Roman</vt:lpstr>
      <vt:lpstr>Тема Office</vt:lpstr>
      <vt:lpstr>Про роботу вихователів щодо навчання в Google Classroom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роботу вихователів щодо навчання в Google Classroom</dc:title>
  <dc:creator>Dell</dc:creator>
  <cp:lastModifiedBy>Dell</cp:lastModifiedBy>
  <cp:revision>6</cp:revision>
  <dcterms:created xsi:type="dcterms:W3CDTF">2023-10-25T19:51:12Z</dcterms:created>
  <dcterms:modified xsi:type="dcterms:W3CDTF">2023-10-25T20:56:42Z</dcterms:modified>
</cp:coreProperties>
</file>