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66" r:id="rId6"/>
    <p:sldId id="267" r:id="rId7"/>
    <p:sldId id="268" r:id="rId8"/>
    <p:sldId id="276" r:id="rId9"/>
    <p:sldId id="269" r:id="rId10"/>
    <p:sldId id="270" r:id="rId11"/>
    <p:sldId id="271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87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89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48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90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152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60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4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5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00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7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7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2F210-279B-42DF-AD4A-C16080497AFC}" type="datetimeFigureOut">
              <a:rPr lang="ru-RU" smtClean="0"/>
              <a:t>вс 29.10.23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F3CB6-C4E5-4F0C-A86D-2760989EA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89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18038" y="796412"/>
            <a:ext cx="7462685" cy="427703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Портфоліо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-методиста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«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Еврика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Пархоменко</a:t>
            </a:r>
            <a:b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Ольги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Юріївни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4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сензитивним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число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думки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НУШ 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якій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16" y="2728451"/>
            <a:ext cx="4027921" cy="387882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820" y="2802193"/>
            <a:ext cx="4129548" cy="35173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73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/>
          </a:bodyPr>
          <a:lstStyle/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НУШ - системна характеристика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старшого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їхніх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потенційних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базису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особистісної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самообслуговування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педагога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розумового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75" y="3399503"/>
            <a:ext cx="5308852" cy="31505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082" y="3121034"/>
            <a:ext cx="3919259" cy="32376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624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 досягнення в професійній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917" y="2474213"/>
            <a:ext cx="5371042" cy="4017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9533"/>
            <a:ext cx="3657917" cy="365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363" y="999533"/>
            <a:ext cx="3212870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0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9768" y="353961"/>
            <a:ext cx="7270954" cy="6268064"/>
          </a:xfrm>
        </p:spPr>
        <p:txBody>
          <a:bodyPr>
            <a:normAutofit fontScale="70000" lnSpcReduction="20000"/>
          </a:bodyPr>
          <a:lstStyle/>
          <a:p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Візитна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картка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народження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21.05.1967 року</a:t>
            </a: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фахом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вищої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Педзвання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</a:t>
            </a: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початкова школа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Еврика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Запорізької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міської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</a:t>
            </a:r>
          </a:p>
          <a:p>
            <a:pPr algn="l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 2003 року</a:t>
            </a:r>
          </a:p>
          <a:p>
            <a:pPr algn="l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Посада: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-методист (з 2019 року)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l"/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життєве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кредо:      «Не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з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а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самим собою».</a:t>
            </a:r>
          </a:p>
          <a:p>
            <a:pPr lvl="4" algn="l"/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l"/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Моє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кредо:  «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наміри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розраховані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на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жито. </a:t>
            </a: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твої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задуми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розраховані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на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десятиліття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саджай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дерева. </a:t>
            </a: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Коли ж вони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сягають</a:t>
            </a:r>
            <a:endPara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віків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  <a:p>
            <a:pPr lvl="4" algn="l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(народна </a:t>
            </a:r>
            <a:r>
              <a:rPr lang="ru-RU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мудрість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3" y="884901"/>
            <a:ext cx="3635543" cy="51914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499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4181" y="294967"/>
            <a:ext cx="11002296" cy="6238567"/>
          </a:xfrm>
        </p:spPr>
        <p:txBody>
          <a:bodyPr>
            <a:normAutofit fontScale="70000" lnSpcReduction="20000"/>
          </a:bodyPr>
          <a:lstStyle/>
          <a:p>
            <a:r>
              <a:rPr lang="ru-RU" sz="4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4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рофесійна</a:t>
            </a:r>
            <a:r>
              <a:rPr lang="uk-UA" sz="4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освіта, підвищення професійного рівня:</a:t>
            </a: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2006 рік - закінчила Запорізький педагогічний коледж за спеціальністю «Дошкільне виховання» і здобула кваліфікацію вихователя дітей дошкільного віку, отримавши диплом з відзнакою;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2008 рік – курси підвищення кваліфікації при КЗ «Запорізький обласний інститут післядипломної педагогічної освіти» ЗОР зі спецкурсом «Формування художньо-мовленнєвої компетенції у дошкільників»;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2009 рік – присвоєно кваліфікаційну категорію «спеціаліст другої категорії»;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2013 рік - курси підвищення кваліфікації при КЗ «Запорізький обласний інститут післядипломної педагогічної освіти» ЗОР, захистила курсову роботу за темою «Використання ТРВЗ технологій у розвитку пізнавальної активності дітей дошкільного віку»;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2014 рік - присвоєно кваліфікаційну категорію «спеціаліст першої категорії»;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рік - курси підвищення кваліфікації при КЗ «Запорізький обласний інститут післядипломної педагогічної освіти» ЗОР, захистила курсову роботу за темою «Використання елементів ТРВЗ та РТУ технологій у формуванні мовленнєвого розвитку дітей старшого дошкільного віку»;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рік - присвоєно кваліфікаційну категорію «спеціаліст вищої категорії» та педагогічне звання «вихователь-методист»;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2019 року працюю на посаді вихователя-методиста дошкільного підрозділу ЗПШ «Еврика»;</a:t>
            </a: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uk-UA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2021 рік - курси підвищення кваліфікації при КЗ «Запорізький обласний інститут післядипломної педагогічної освіти» ЗОР.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0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 fontScale="85000" lnSpcReduction="20000"/>
          </a:bodyPr>
          <a:lstStyle/>
          <a:p>
            <a:r>
              <a:rPr lang="ru-RU" sz="4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4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4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майстерності</a:t>
            </a:r>
            <a:r>
              <a:rPr lang="ru-RU" sz="45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зупинятися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колегами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намагатись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прикладом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демократизм;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педагогами;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робота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довіри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атмосфера,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стимулювання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допоміжно-регульований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педагогам права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5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 fontScale="92500" lnSpcReduction="20000"/>
          </a:bodyPr>
          <a:lstStyle/>
          <a:p>
            <a:r>
              <a:rPr lang="uk-UA" sz="3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Самоосвіта:</a:t>
            </a:r>
          </a:p>
          <a:p>
            <a:pPr algn="l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2010-2015-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ТРВЗ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розв`язання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винахідницьких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та РТУ-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зусиль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Першими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працівники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себе,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і практично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технологій,які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вихованців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ТРВЗ та РТУ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мною теми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вони активно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ціннісних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метою та результатами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волю,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передумовою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показали,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допомогоюсистематичного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ТРВЗ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покращились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пояснювальне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пам`ять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ТРВЗ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занять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начало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81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2015-2016 – голова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навчально-виховному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розв'язання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огляду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набула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еволюція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форм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спонукає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утверджує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новаторами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реформаторського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типу.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очевиднішим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встигає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темпами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нарощування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переоцінки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налаштованість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оновлюваних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основою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проблемами,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форм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займалась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донною проблемою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розробила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каталог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провела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декілька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педагогів.Навчальний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вся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налаштований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роками давали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5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 fontScale="85000" lnSpcReduction="200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2016-2017 -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народного фольклору».</a:t>
            </a:r>
          </a:p>
          <a:p>
            <a:pPr algn="l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шанобливого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звичаїв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сповідуючи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актуалізує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народознавчі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українознавчі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«бути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громадянином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народу».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глибоке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вболівання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прилучення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народного фольклору.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дошкільнят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краю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причетності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сім'ї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садка,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духовно-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культурного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народу;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гідності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народу;</a:t>
            </a:r>
          </a:p>
          <a:p>
            <a:pPr algn="l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ровесників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сусідів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людей.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поєднуємо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державу і право, про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герб, Прапор,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Гімн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звичаями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обрядами,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жанрами фольклору.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68" y="1882797"/>
            <a:ext cx="3297663" cy="2455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731" y="1660931"/>
            <a:ext cx="2865677" cy="2472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24" y="4338251"/>
            <a:ext cx="3433047" cy="24654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390" y="4378190"/>
            <a:ext cx="3032465" cy="230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0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3175" y="265471"/>
            <a:ext cx="11061290" cy="6268064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2019-2024 –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початковою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ланкою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Дитячий садок і НУШ: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Бурхливий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вказаної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шести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привело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шестирічок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докорінно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входить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 перед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узагальнених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систематизованих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основах наук,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структуру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боку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вступила на першу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сходинку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зрілості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0" y="3778306"/>
            <a:ext cx="2609314" cy="27678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558" y="3741456"/>
            <a:ext cx="3676207" cy="26519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693" y="4134682"/>
            <a:ext cx="4102964" cy="186553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049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1609</Words>
  <Application>Microsoft Office PowerPoint</Application>
  <PresentationFormat>Широкоэкранный</PresentationFormat>
  <Paragraphs>77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Тема Office</vt:lpstr>
      <vt:lpstr> Портфоліо            вихователя-методиста       Запорізької            початкової школи          «Еврика»                Запорізької міської ради          Пархоменко         Ольги Юріївни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7</cp:revision>
  <dcterms:created xsi:type="dcterms:W3CDTF">2023-10-29T18:48:29Z</dcterms:created>
  <dcterms:modified xsi:type="dcterms:W3CDTF">2023-10-29T20:04:21Z</dcterms:modified>
</cp:coreProperties>
</file>