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8D7-BB0D-4655-A1F7-D8F5EC75F611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628D-0ABF-4B40-977F-2267A2AAC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3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8D7-BB0D-4655-A1F7-D8F5EC75F611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628D-0ABF-4B40-977F-2267A2AAC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253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8D7-BB0D-4655-A1F7-D8F5EC75F611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628D-0ABF-4B40-977F-2267A2AAC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92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8D7-BB0D-4655-A1F7-D8F5EC75F611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628D-0ABF-4B40-977F-2267A2AAC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3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8D7-BB0D-4655-A1F7-D8F5EC75F611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628D-0ABF-4B40-977F-2267A2AAC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16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8D7-BB0D-4655-A1F7-D8F5EC75F611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628D-0ABF-4B40-977F-2267A2AAC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1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8D7-BB0D-4655-A1F7-D8F5EC75F611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628D-0ABF-4B40-977F-2267A2AAC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35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8D7-BB0D-4655-A1F7-D8F5EC75F611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628D-0ABF-4B40-977F-2267A2AAC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41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8D7-BB0D-4655-A1F7-D8F5EC75F611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628D-0ABF-4B40-977F-2267A2AAC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2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8D7-BB0D-4655-A1F7-D8F5EC75F611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628D-0ABF-4B40-977F-2267A2AAC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87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8D7-BB0D-4655-A1F7-D8F5EC75F611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628D-0ABF-4B40-977F-2267A2AAC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67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BB8D7-BB0D-4655-A1F7-D8F5EC75F611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9628D-0ABF-4B40-977F-2267A2AAC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81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1" name="Picture 9" descr="F:\ШУ\gerb-prapor-ukrayini-z-kvitami-pshenitseyu-kalinoj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21088"/>
            <a:ext cx="2520280" cy="2392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F:\ШУ\Петриківк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3" y="32012"/>
            <a:ext cx="2548737" cy="339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0" descr="F:\ШУ\Петриківк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3" y="3429000"/>
            <a:ext cx="2548737" cy="339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77730" y="2348880"/>
            <a:ext cx="638675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Педагогічна рада «Діяльнісний </a:t>
            </a:r>
            <a:r>
              <a:rPr lang="uk-UA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підхід у школі </a:t>
            </a:r>
            <a:r>
              <a:rPr lang="uk-UA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</a:p>
          <a:p>
            <a:pPr algn="ctr"/>
            <a:endParaRPr lang="uk-UA" sz="36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uk-UA" sz="36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uk-UA" sz="36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uk-UA" sz="36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uk-UA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Січень 2024</a:t>
            </a:r>
          </a:p>
          <a:p>
            <a:pPr algn="ctr"/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</a:t>
            </a:r>
            <a:r>
              <a:rPr lang="uk-UA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Запоріжжя</a:t>
            </a:r>
          </a:p>
          <a:p>
            <a:pPr algn="ctr"/>
            <a:r>
              <a:rPr lang="uk-UA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75856" y="345511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ЗАПОРІЗЬКА МІСЬКА РАДА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ДЕПАРТАМЕНТ ОСВІТИ І НАУКИ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ПРАВОБЕРЕЖНИЙ ВІДДІЛ ОСВІТИ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ЗАПОРІЗЬКА ПОЧАТКОВА ШКОЛА «ЕВРИКА»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ЗАПОРІЗЬКОЇ МІСЬКОЇ РАДИ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694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a typeface="Times New Roman"/>
                <a:cs typeface="Times New Roman"/>
              </a:rPr>
              <a:t>МЕТА , ЗАВДАННЯ</a:t>
            </a:r>
            <a:br>
              <a:rPr lang="ru-RU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a typeface="Times New Roman"/>
                <a:cs typeface="Times New Roman"/>
              </a:rPr>
            </a:b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52536" y="4293096"/>
            <a:ext cx="2517866" cy="23959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03648" y="980728"/>
            <a:ext cx="763284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• </a:t>
            </a:r>
            <a:r>
              <a:rPr lang="ru-RU" sz="2800" dirty="0" err="1"/>
              <a:t>підвести</a:t>
            </a:r>
            <a:r>
              <a:rPr lang="ru-RU" sz="2800" dirty="0"/>
              <a:t> </a:t>
            </a:r>
            <a:r>
              <a:rPr lang="ru-RU" sz="2800" dirty="0" err="1"/>
              <a:t>підсумки</a:t>
            </a:r>
            <a:r>
              <a:rPr lang="ru-RU" sz="2800" dirty="0"/>
              <a:t> </a:t>
            </a:r>
            <a:r>
              <a:rPr lang="ru-RU" sz="2800" dirty="0" err="1"/>
              <a:t>роботи</a:t>
            </a:r>
            <a:r>
              <a:rPr lang="ru-RU" sz="2800" dirty="0"/>
              <a:t> ЗПШ « </a:t>
            </a:r>
            <a:r>
              <a:rPr lang="ru-RU" sz="2800" dirty="0" err="1"/>
              <a:t>Еврика</a:t>
            </a:r>
            <a:r>
              <a:rPr lang="ru-RU" sz="2800" dirty="0"/>
              <a:t>» </a:t>
            </a:r>
            <a:r>
              <a:rPr lang="ru-RU" sz="2800" dirty="0" smtClean="0"/>
              <a:t>в  І </a:t>
            </a:r>
            <a:r>
              <a:rPr lang="ru-RU" sz="2800" dirty="0" err="1" smtClean="0"/>
              <a:t>семестрі</a:t>
            </a:r>
            <a:r>
              <a:rPr lang="ru-RU" sz="2800" dirty="0" smtClean="0"/>
              <a:t>   2023 </a:t>
            </a:r>
            <a:r>
              <a:rPr lang="ru-RU" sz="2800" dirty="0"/>
              <a:t>– </a:t>
            </a:r>
            <a:r>
              <a:rPr lang="ru-RU" sz="2800" dirty="0" smtClean="0"/>
              <a:t>2024 </a:t>
            </a:r>
            <a:r>
              <a:rPr lang="ru-RU" sz="2800" dirty="0" err="1"/>
              <a:t>н.р</a:t>
            </a:r>
            <a:endParaRPr lang="ru-RU" sz="2800" dirty="0"/>
          </a:p>
          <a:p>
            <a:endParaRPr lang="ru-RU" sz="2800" dirty="0"/>
          </a:p>
          <a:p>
            <a:r>
              <a:rPr lang="ru-RU" sz="2800" dirty="0"/>
              <a:t>• </a:t>
            </a:r>
            <a:r>
              <a:rPr lang="ru-RU" sz="2800" dirty="0" err="1"/>
              <a:t>оцінити</a:t>
            </a:r>
            <a:r>
              <a:rPr lang="ru-RU" sz="2800" dirty="0"/>
              <a:t> </a:t>
            </a:r>
            <a:r>
              <a:rPr lang="ru-RU" sz="2800" dirty="0" err="1"/>
              <a:t>якість</a:t>
            </a:r>
            <a:r>
              <a:rPr lang="ru-RU" sz="2800" dirty="0"/>
              <a:t> </a:t>
            </a:r>
            <a:r>
              <a:rPr lang="ru-RU" sz="2800" dirty="0" err="1"/>
              <a:t>досягнутих</a:t>
            </a:r>
            <a:r>
              <a:rPr lang="ru-RU" sz="2800" dirty="0"/>
              <a:t> школою  </a:t>
            </a:r>
            <a:r>
              <a:rPr lang="ru-RU" sz="2800" dirty="0" err="1"/>
              <a:t>результатів</a:t>
            </a:r>
            <a:r>
              <a:rPr lang="ru-RU" sz="2800" dirty="0"/>
              <a:t> у </a:t>
            </a:r>
            <a:r>
              <a:rPr lang="ru-RU" sz="2800" dirty="0" err="1"/>
              <a:t>різних</a:t>
            </a:r>
            <a:r>
              <a:rPr lang="ru-RU" sz="2800" dirty="0"/>
              <a:t> </a:t>
            </a:r>
            <a:r>
              <a:rPr lang="ru-RU" sz="2800" dirty="0" err="1"/>
              <a:t>напрямах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, </a:t>
            </a:r>
            <a:r>
              <a:rPr lang="ru-RU" sz="2800" dirty="0" err="1"/>
              <a:t>визначених</a:t>
            </a:r>
            <a:r>
              <a:rPr lang="ru-RU" sz="2800" dirty="0"/>
              <a:t> </a:t>
            </a:r>
            <a:r>
              <a:rPr lang="ru-RU" sz="2800" dirty="0" err="1"/>
              <a:t>програмними</a:t>
            </a:r>
            <a:r>
              <a:rPr lang="ru-RU" sz="2800" dirty="0"/>
              <a:t> документами </a:t>
            </a:r>
            <a:r>
              <a:rPr lang="ru-RU" sz="2800" dirty="0" err="1"/>
              <a:t>навчального</a:t>
            </a:r>
            <a:r>
              <a:rPr lang="ru-RU" sz="2800" dirty="0"/>
              <a:t> закладу;</a:t>
            </a:r>
          </a:p>
          <a:p>
            <a:r>
              <a:rPr lang="ru-RU" sz="2800" dirty="0"/>
              <a:t>• </a:t>
            </a:r>
            <a:r>
              <a:rPr lang="ru-RU" sz="2800" dirty="0" err="1"/>
              <a:t>визначити</a:t>
            </a:r>
            <a:r>
              <a:rPr lang="ru-RU" sz="2800" dirty="0"/>
              <a:t> </a:t>
            </a:r>
            <a:r>
              <a:rPr lang="ru-RU" sz="2800" dirty="0" err="1"/>
              <a:t>проблеми</a:t>
            </a:r>
            <a:r>
              <a:rPr lang="ru-RU" sz="2800" dirty="0"/>
              <a:t>, </a:t>
            </a:r>
            <a:r>
              <a:rPr lang="ru-RU" sz="2800" dirty="0" err="1"/>
              <a:t>ранжирувати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, </a:t>
            </a:r>
            <a:r>
              <a:rPr lang="ru-RU" sz="2800" dirty="0" err="1"/>
              <a:t>визначити</a:t>
            </a:r>
            <a:r>
              <a:rPr lang="ru-RU" sz="2800" dirty="0"/>
              <a:t> шляхи </a:t>
            </a:r>
            <a:r>
              <a:rPr lang="ru-RU" sz="2800" dirty="0" err="1"/>
              <a:t>розв'язання</a:t>
            </a:r>
            <a:r>
              <a:rPr lang="ru-RU" sz="2800" dirty="0"/>
              <a:t>;</a:t>
            </a:r>
          </a:p>
          <a:p>
            <a:r>
              <a:rPr lang="ru-RU" sz="2800" dirty="0"/>
              <a:t>• </a:t>
            </a:r>
            <a:r>
              <a:rPr lang="ru-RU" sz="2800" dirty="0" err="1"/>
              <a:t>стимулювати</a:t>
            </a:r>
            <a:r>
              <a:rPr lang="ru-RU" sz="2800" dirty="0"/>
              <a:t> </a:t>
            </a:r>
            <a:r>
              <a:rPr lang="ru-RU" sz="2800" dirty="0" err="1"/>
              <a:t>професійний</a:t>
            </a:r>
            <a:r>
              <a:rPr lang="ru-RU" sz="2800" dirty="0"/>
              <a:t> </a:t>
            </a:r>
            <a:r>
              <a:rPr lang="ru-RU" sz="2800" dirty="0" err="1"/>
              <a:t>розвиток</a:t>
            </a:r>
            <a:r>
              <a:rPr lang="ru-RU" sz="2800" dirty="0"/>
              <a:t> </a:t>
            </a:r>
            <a:r>
              <a:rPr lang="ru-RU" sz="2800" dirty="0" err="1" smtClean="0"/>
              <a:t>педагогів</a:t>
            </a:r>
            <a:r>
              <a:rPr lang="ru-RU" sz="2800" dirty="0" smtClean="0"/>
              <a:t> з </a:t>
            </a:r>
            <a:r>
              <a:rPr lang="uk-UA" sz="2800" dirty="0" smtClean="0"/>
              <a:t>теми «Діяльнісний підхід»</a:t>
            </a:r>
            <a:r>
              <a:rPr lang="ru-RU" sz="2800" dirty="0" smtClean="0"/>
              <a:t> </a:t>
            </a:r>
            <a:r>
              <a:rPr lang="ru-RU" sz="2800" dirty="0"/>
              <a:t>в </a:t>
            </a:r>
            <a:r>
              <a:rPr lang="ru-RU" sz="2800" dirty="0" err="1"/>
              <a:t>умовах</a:t>
            </a:r>
            <a:r>
              <a:rPr lang="ru-RU" sz="2800" dirty="0"/>
              <a:t>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освітньої</a:t>
            </a:r>
            <a:r>
              <a:rPr lang="ru-RU" sz="2800" dirty="0"/>
              <a:t> установи.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8245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0" descr="F:\ШУ\Петриків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89"/>
            <a:ext cx="1711892" cy="228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F:\ШУ\Петриків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0483"/>
            <a:ext cx="1711892" cy="228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F:\ШУ\Петриків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7" y="4552113"/>
            <a:ext cx="1711892" cy="228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03848" y="-58364"/>
            <a:ext cx="3874266" cy="969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lvl="0" algn="ctr">
              <a:lnSpc>
                <a:spcPct val="150000"/>
              </a:lnSpc>
              <a:spcBef>
                <a:spcPct val="20000"/>
              </a:spcBef>
              <a:buClr>
                <a:srgbClr val="F14124">
                  <a:lumMod val="75000"/>
                </a:srgbClr>
              </a:buClr>
              <a:buSzPct val="130000"/>
            </a:pPr>
            <a:r>
              <a:rPr lang="uk-UA" sz="3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ЧЕРГА ДЕННА: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376" y="911132"/>
            <a:ext cx="6333210" cy="562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15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Проект </a:t>
            </a:r>
            <a:r>
              <a:rPr lang="ru-RU" dirty="0" err="1"/>
              <a:t>рішення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pic>
        <p:nvPicPr>
          <p:cNvPr id="4" name="Picture 9" descr="F:\ШУ\gerb-prapor-ukrayini-z-kvitami-pshenitseyu-kalinoj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221088"/>
            <a:ext cx="2520280" cy="2392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pPr>
              <a:buAutoNum type="arabicPeriod"/>
            </a:pPr>
            <a:r>
              <a:rPr lang="ru-RU" sz="1600" dirty="0" err="1" smtClean="0"/>
              <a:t>Аналіз</a:t>
            </a:r>
            <a:r>
              <a:rPr lang="ru-RU" sz="1600" dirty="0" smtClean="0"/>
              <a:t> </a:t>
            </a:r>
            <a:r>
              <a:rPr lang="ru-RU" sz="1600" dirty="0" err="1"/>
              <a:t>виконання</a:t>
            </a:r>
            <a:r>
              <a:rPr lang="ru-RU" sz="1600" dirty="0"/>
              <a:t> </a:t>
            </a:r>
            <a:r>
              <a:rPr lang="ru-RU" sz="1600" dirty="0" err="1"/>
              <a:t>рішень</a:t>
            </a:r>
            <a:r>
              <a:rPr lang="ru-RU" sz="1600" dirty="0"/>
              <a:t> </a:t>
            </a:r>
            <a:r>
              <a:rPr lang="ru-RU" sz="1600" dirty="0" err="1"/>
              <a:t>попереднього</a:t>
            </a:r>
            <a:r>
              <a:rPr lang="ru-RU" sz="1600" dirty="0"/>
              <a:t> </a:t>
            </a:r>
            <a:r>
              <a:rPr lang="ru-RU" sz="1600" dirty="0" err="1"/>
              <a:t>засідання</a:t>
            </a:r>
            <a:r>
              <a:rPr lang="ru-RU" sz="1600" dirty="0"/>
              <a:t> </a:t>
            </a:r>
            <a:r>
              <a:rPr lang="ru-RU" sz="1600" dirty="0" err="1"/>
              <a:t>педагогічної</a:t>
            </a:r>
            <a:r>
              <a:rPr lang="ru-RU" sz="1600" dirty="0"/>
              <a:t> ради взяти до </a:t>
            </a:r>
            <a:r>
              <a:rPr lang="ru-RU" sz="1600" dirty="0" err="1"/>
              <a:t>відома</a:t>
            </a:r>
            <a:r>
              <a:rPr lang="ru-RU" sz="1600" dirty="0" smtClean="0"/>
              <a:t>.</a:t>
            </a:r>
          </a:p>
          <a:p>
            <a:pPr>
              <a:buAutoNum type="arabicPeriod"/>
            </a:pPr>
            <a:r>
              <a:rPr lang="ru-RU" sz="1600" b="1" dirty="0" smtClean="0"/>
              <a:t>Наказ </a:t>
            </a:r>
            <a:r>
              <a:rPr lang="ru-RU" sz="1600" b="1" dirty="0"/>
              <a:t>«Про </a:t>
            </a:r>
            <a:r>
              <a:rPr lang="ru-RU" sz="1600" b="1" dirty="0" err="1"/>
              <a:t>підсумки</a:t>
            </a:r>
            <a:r>
              <a:rPr lang="ru-RU" sz="1600" b="1" dirty="0"/>
              <a:t> </a:t>
            </a:r>
            <a:r>
              <a:rPr lang="ru-RU" sz="1600" b="1" dirty="0" err="1"/>
              <a:t>виконання</a:t>
            </a:r>
            <a:r>
              <a:rPr lang="ru-RU" sz="1600" b="1" dirty="0"/>
              <a:t> </a:t>
            </a:r>
            <a:r>
              <a:rPr lang="ru-RU" sz="1600" b="1" dirty="0" err="1"/>
              <a:t>навчальних</a:t>
            </a:r>
            <a:r>
              <a:rPr lang="ru-RU" sz="1600" b="1" dirty="0"/>
              <a:t> </a:t>
            </a:r>
            <a:r>
              <a:rPr lang="ru-RU" sz="1600" b="1" dirty="0" err="1"/>
              <a:t>планів</a:t>
            </a:r>
            <a:r>
              <a:rPr lang="ru-RU" sz="1600" b="1" dirty="0"/>
              <a:t> і </a:t>
            </a:r>
            <a:r>
              <a:rPr lang="ru-RU" sz="1600" b="1" dirty="0" err="1"/>
              <a:t>програм</a:t>
            </a:r>
            <a:r>
              <a:rPr lang="ru-RU" sz="1600" b="1" dirty="0"/>
              <a:t> за І </a:t>
            </a:r>
            <a:r>
              <a:rPr lang="ru-RU" sz="1600" b="1" dirty="0" err="1"/>
              <a:t>півріччя</a:t>
            </a:r>
            <a:r>
              <a:rPr lang="ru-RU" sz="1600" b="1" dirty="0"/>
              <a:t> </a:t>
            </a:r>
            <a:r>
              <a:rPr lang="ru-RU" sz="1600" b="1" dirty="0" smtClean="0"/>
              <a:t>2023 </a:t>
            </a:r>
            <a:r>
              <a:rPr lang="ru-RU" sz="1600" b="1" dirty="0"/>
              <a:t>– </a:t>
            </a:r>
            <a:r>
              <a:rPr lang="ru-RU" sz="1600" b="1" dirty="0" smtClean="0"/>
              <a:t>2024 </a:t>
            </a:r>
            <a:r>
              <a:rPr lang="ru-RU" sz="1600" b="1" dirty="0"/>
              <a:t>н. р.» взяти до </a:t>
            </a:r>
            <a:r>
              <a:rPr lang="ru-RU" sz="1600" b="1" dirty="0" err="1"/>
              <a:t>відома</a:t>
            </a:r>
            <a:r>
              <a:rPr lang="ru-RU" sz="1600" b="1" dirty="0"/>
              <a:t> та </a:t>
            </a:r>
            <a:r>
              <a:rPr lang="ru-RU" sz="1600" b="1" dirty="0" err="1" smtClean="0"/>
              <a:t>виконання</a:t>
            </a:r>
            <a:r>
              <a:rPr lang="ru-RU" sz="1600" b="1" dirty="0" smtClean="0"/>
              <a:t>.</a:t>
            </a:r>
          </a:p>
          <a:p>
            <a:pPr>
              <a:buAutoNum type="arabicPeriod"/>
            </a:pPr>
            <a:r>
              <a:rPr lang="ru-RU" sz="1600" b="1" dirty="0"/>
              <a:t>Здійснювати контроль за </a:t>
            </a:r>
            <a:r>
              <a:rPr lang="ru-RU" sz="1600" b="1" dirty="0" err="1"/>
              <a:t>використанням</a:t>
            </a:r>
            <a:r>
              <a:rPr lang="ru-RU" sz="1600" b="1" dirty="0"/>
              <a:t> </a:t>
            </a:r>
            <a:r>
              <a:rPr lang="ru-RU" sz="1600" b="1" dirty="0" err="1"/>
              <a:t>вчителями</a:t>
            </a:r>
            <a:r>
              <a:rPr lang="ru-RU" sz="1600" b="1" dirty="0"/>
              <a:t> </a:t>
            </a:r>
            <a:r>
              <a:rPr lang="ru-RU" sz="1600" b="1" dirty="0" err="1"/>
              <a:t>навчальних</a:t>
            </a:r>
            <a:r>
              <a:rPr lang="ru-RU" sz="1600" b="1" dirty="0"/>
              <a:t> </a:t>
            </a:r>
            <a:r>
              <a:rPr lang="ru-RU" sz="1600" b="1" dirty="0" err="1"/>
              <a:t>програм</a:t>
            </a:r>
            <a:r>
              <a:rPr lang="ru-RU" sz="1600" b="1" dirty="0"/>
              <a:t>, </a:t>
            </a:r>
            <a:r>
              <a:rPr lang="ru-RU" sz="1600" b="1" dirty="0" err="1"/>
              <a:t>підручників</a:t>
            </a:r>
            <a:r>
              <a:rPr lang="ru-RU" sz="1600" b="1" dirty="0"/>
              <a:t> та </a:t>
            </a:r>
            <a:r>
              <a:rPr lang="ru-RU" sz="1600" b="1" dirty="0" err="1"/>
              <a:t>навчально-методичних</a:t>
            </a:r>
            <a:r>
              <a:rPr lang="ru-RU" sz="1600" b="1" dirty="0"/>
              <a:t> </a:t>
            </a:r>
            <a:r>
              <a:rPr lang="ru-RU" sz="1600" b="1" dirty="0" err="1"/>
              <a:t>посібників</a:t>
            </a:r>
            <a:r>
              <a:rPr lang="ru-RU" sz="1600" b="1" dirty="0"/>
              <a:t> </a:t>
            </a:r>
            <a:r>
              <a:rPr lang="ru-RU" sz="1600" b="1" dirty="0" err="1"/>
              <a:t>під</a:t>
            </a:r>
            <a:r>
              <a:rPr lang="ru-RU" sz="1600" b="1" dirty="0"/>
              <a:t> час </a:t>
            </a:r>
            <a:r>
              <a:rPr lang="ru-RU" sz="1600" b="1" dirty="0" err="1"/>
              <a:t>освітнього</a:t>
            </a:r>
            <a:r>
              <a:rPr lang="ru-RU" sz="1600" b="1" dirty="0"/>
              <a:t> </a:t>
            </a:r>
            <a:r>
              <a:rPr lang="ru-RU" sz="1600" b="1" dirty="0" err="1"/>
              <a:t>процесу</a:t>
            </a:r>
            <a:r>
              <a:rPr lang="ru-RU" sz="1600" b="1" dirty="0"/>
              <a:t>.                                                    </a:t>
            </a:r>
            <a:r>
              <a:rPr lang="ru-RU" sz="1600" b="1" dirty="0" smtClean="0"/>
              <a:t>    </a:t>
            </a:r>
          </a:p>
          <a:p>
            <a:pPr marL="0" indent="0">
              <a:buNone/>
            </a:pPr>
            <a:r>
              <a:rPr lang="ru-RU" sz="1600" b="1" dirty="0"/>
              <a:t> </a:t>
            </a:r>
            <a:r>
              <a:rPr lang="ru-RU" sz="1600" b="1" dirty="0" smtClean="0"/>
              <a:t>                                                                              </a:t>
            </a:r>
            <a:r>
              <a:rPr lang="ru-RU" sz="1600" b="1" dirty="0" err="1" smtClean="0"/>
              <a:t>Постійно</a:t>
            </a:r>
            <a:r>
              <a:rPr lang="ru-RU" sz="1600" b="1" dirty="0" smtClean="0"/>
              <a:t>                     Пархоменко </a:t>
            </a:r>
            <a:r>
              <a:rPr lang="ru-RU" sz="1600" b="1" dirty="0"/>
              <a:t>О., Лисенко Ю</a:t>
            </a:r>
            <a:r>
              <a:rPr lang="ru-RU" sz="1600" b="1" dirty="0" smtClean="0"/>
              <a:t>.</a:t>
            </a:r>
          </a:p>
          <a:p>
            <a:pPr>
              <a:buAutoNum type="arabicPeriod" startAt="4"/>
            </a:pPr>
            <a:r>
              <a:rPr lang="ru-RU" sz="1600" dirty="0" smtClean="0"/>
              <a:t>Інформацію </a:t>
            </a:r>
            <a:r>
              <a:rPr lang="ru-RU" sz="1600" dirty="0"/>
              <a:t>«Про стан </a:t>
            </a:r>
            <a:r>
              <a:rPr lang="ru-RU" sz="1600" dirty="0" err="1"/>
              <a:t>відвідування</a:t>
            </a:r>
            <a:r>
              <a:rPr lang="ru-RU" sz="1600" dirty="0"/>
              <a:t> </a:t>
            </a:r>
            <a:r>
              <a:rPr lang="ru-RU" sz="1600" dirty="0" err="1"/>
              <a:t>вихованцями</a:t>
            </a:r>
            <a:r>
              <a:rPr lang="ru-RU" sz="1600" dirty="0"/>
              <a:t>  </a:t>
            </a:r>
            <a:r>
              <a:rPr lang="ru-RU" sz="1600" dirty="0" err="1"/>
              <a:t>школи</a:t>
            </a:r>
            <a:r>
              <a:rPr lang="ru-RU" sz="1600" dirty="0"/>
              <a:t> в </a:t>
            </a:r>
            <a:r>
              <a:rPr lang="ru-RU" sz="1600" dirty="0" err="1"/>
              <a:t>умовах</a:t>
            </a:r>
            <a:r>
              <a:rPr lang="ru-RU" sz="1600" dirty="0"/>
              <a:t> </a:t>
            </a:r>
            <a:r>
              <a:rPr lang="ru-RU" sz="1600" dirty="0" err="1"/>
              <a:t>дистанційного</a:t>
            </a:r>
            <a:r>
              <a:rPr lang="ru-RU" sz="1600" dirty="0"/>
              <a:t> </a:t>
            </a:r>
            <a:r>
              <a:rPr lang="ru-RU" sz="1600" dirty="0" err="1"/>
              <a:t>навчання</a:t>
            </a:r>
            <a:r>
              <a:rPr lang="ru-RU" sz="1600" dirty="0"/>
              <a:t> за  І  семестр.» взяти до </a:t>
            </a:r>
            <a:r>
              <a:rPr lang="ru-RU" sz="1600" dirty="0" err="1"/>
              <a:t>відома</a:t>
            </a:r>
            <a:r>
              <a:rPr lang="ru-RU" sz="1600" dirty="0"/>
              <a:t> та  </a:t>
            </a:r>
            <a:r>
              <a:rPr lang="ru-RU" sz="1600" dirty="0" err="1" smtClean="0"/>
              <a:t>виконання</a:t>
            </a:r>
            <a:r>
              <a:rPr lang="ru-RU" sz="1600" dirty="0" smtClean="0"/>
              <a:t>.</a:t>
            </a:r>
          </a:p>
          <a:p>
            <a:pPr>
              <a:buAutoNum type="arabicPeriod" startAt="4"/>
            </a:pPr>
            <a:r>
              <a:rPr lang="ru-RU" sz="1600" b="1" dirty="0"/>
              <a:t>Наказ «Про  </a:t>
            </a:r>
            <a:r>
              <a:rPr lang="ru-RU" sz="1600" b="1" dirty="0" err="1"/>
              <a:t>результати</a:t>
            </a:r>
            <a:r>
              <a:rPr lang="ru-RU" sz="1600" b="1" dirty="0"/>
              <a:t> </a:t>
            </a:r>
            <a:r>
              <a:rPr lang="ru-RU" sz="1600" b="1" dirty="0" err="1"/>
              <a:t>вивчення</a:t>
            </a:r>
            <a:r>
              <a:rPr lang="ru-RU" sz="1600" b="1" dirty="0"/>
              <a:t> стану </a:t>
            </a:r>
            <a:r>
              <a:rPr lang="ru-RU" sz="1600" b="1" dirty="0" err="1"/>
              <a:t>освітнього</a:t>
            </a:r>
            <a:r>
              <a:rPr lang="ru-RU" sz="1600" b="1" dirty="0"/>
              <a:t> </a:t>
            </a:r>
            <a:r>
              <a:rPr lang="ru-RU" sz="1600" b="1" dirty="0" err="1"/>
              <a:t>процесу</a:t>
            </a:r>
            <a:r>
              <a:rPr lang="ru-RU" sz="1600" b="1" dirty="0"/>
              <a:t> в </a:t>
            </a:r>
            <a:r>
              <a:rPr lang="ru-RU" sz="1600" b="1" dirty="0" err="1"/>
              <a:t>дошкільників</a:t>
            </a:r>
            <a:r>
              <a:rPr lang="ru-RU" sz="1600" b="1" dirty="0"/>
              <a:t> (</a:t>
            </a:r>
            <a:r>
              <a:rPr lang="ru-RU" sz="1600" b="1" dirty="0" err="1"/>
              <a:t>відповідно</a:t>
            </a:r>
            <a:r>
              <a:rPr lang="ru-RU" sz="1600" b="1" dirty="0"/>
              <a:t> до </a:t>
            </a:r>
            <a:r>
              <a:rPr lang="ru-RU" sz="1600" b="1" dirty="0" err="1"/>
              <a:t>річного</a:t>
            </a:r>
            <a:r>
              <a:rPr lang="ru-RU" sz="1600" b="1" dirty="0"/>
              <a:t> плану </a:t>
            </a:r>
            <a:r>
              <a:rPr lang="ru-RU" sz="1600" b="1" dirty="0" err="1"/>
              <a:t>роботи</a:t>
            </a:r>
            <a:r>
              <a:rPr lang="ru-RU" sz="1600" b="1" dirty="0"/>
              <a:t>) та </a:t>
            </a:r>
            <a:r>
              <a:rPr lang="ru-RU" sz="1600" b="1" dirty="0" err="1"/>
              <a:t>результати</a:t>
            </a:r>
            <a:r>
              <a:rPr lang="ru-RU" sz="1600" b="1" dirty="0"/>
              <a:t> </a:t>
            </a:r>
            <a:r>
              <a:rPr lang="ru-RU" sz="1600" b="1" dirty="0" err="1"/>
              <a:t>вивчення</a:t>
            </a:r>
            <a:r>
              <a:rPr lang="ru-RU" sz="1600" b="1" dirty="0"/>
              <a:t> </a:t>
            </a:r>
            <a:r>
              <a:rPr lang="ru-RU" sz="1600" b="1" dirty="0" err="1"/>
              <a:t>роботи</a:t>
            </a:r>
            <a:r>
              <a:rPr lang="ru-RU" sz="1600" b="1" dirty="0"/>
              <a:t> </a:t>
            </a:r>
            <a:r>
              <a:rPr lang="ru-RU" sz="1600" b="1" dirty="0" err="1"/>
              <a:t>вихователів</a:t>
            </a:r>
            <a:r>
              <a:rPr lang="ru-RU" sz="1600" b="1" dirty="0"/>
              <a:t>»  взяти до </a:t>
            </a:r>
            <a:r>
              <a:rPr lang="ru-RU" sz="1600" b="1" dirty="0" err="1"/>
              <a:t>відома</a:t>
            </a:r>
            <a:r>
              <a:rPr lang="ru-RU" sz="1600" b="1" dirty="0"/>
              <a:t> та </a:t>
            </a:r>
            <a:r>
              <a:rPr lang="ru-RU" sz="1600" b="1" dirty="0" err="1"/>
              <a:t>виконання</a:t>
            </a:r>
            <a:r>
              <a:rPr lang="ru-RU" sz="1600" b="1" dirty="0" smtClean="0"/>
              <a:t>.</a:t>
            </a:r>
          </a:p>
          <a:p>
            <a:pPr>
              <a:buAutoNum type="arabicPeriod" startAt="6"/>
            </a:pPr>
            <a:r>
              <a:rPr lang="ru-RU" sz="1600" b="1" dirty="0" smtClean="0"/>
              <a:t>Наказ </a:t>
            </a:r>
            <a:r>
              <a:rPr lang="ru-RU" sz="1600" b="1" dirty="0"/>
              <a:t>«Про </a:t>
            </a:r>
            <a:r>
              <a:rPr lang="ru-RU" sz="1600" b="1" dirty="0" err="1"/>
              <a:t>результати</a:t>
            </a:r>
            <a:r>
              <a:rPr lang="ru-RU" sz="1600" b="1" dirty="0"/>
              <a:t> </a:t>
            </a:r>
            <a:r>
              <a:rPr lang="ru-RU" sz="1600" b="1" dirty="0" err="1"/>
              <a:t>перевірки</a:t>
            </a:r>
            <a:r>
              <a:rPr lang="ru-RU" sz="1600" b="1" dirty="0"/>
              <a:t> </a:t>
            </a:r>
            <a:r>
              <a:rPr lang="ru-RU" sz="1600" b="1" dirty="0" err="1"/>
              <a:t>навичок</a:t>
            </a:r>
            <a:r>
              <a:rPr lang="ru-RU" sz="1600" b="1" dirty="0"/>
              <a:t> </a:t>
            </a:r>
            <a:r>
              <a:rPr lang="ru-RU" sz="1600" b="1" dirty="0" err="1" smtClean="0"/>
              <a:t>читання</a:t>
            </a:r>
            <a:r>
              <a:rPr lang="ru-RU" sz="1600" b="1" dirty="0" smtClean="0"/>
              <a:t> </a:t>
            </a:r>
            <a:r>
              <a:rPr lang="ru-RU" sz="1600" b="1" dirty="0"/>
              <a:t>за І </a:t>
            </a:r>
            <a:r>
              <a:rPr lang="ru-RU" sz="1600" b="1" dirty="0" smtClean="0"/>
              <a:t>  семестр</a:t>
            </a:r>
            <a:r>
              <a:rPr lang="ru-RU" sz="1600" b="1" dirty="0"/>
              <a:t>» взяти  до </a:t>
            </a:r>
            <a:r>
              <a:rPr lang="ru-RU" sz="1600" b="1" dirty="0" err="1"/>
              <a:t>відома</a:t>
            </a:r>
            <a:r>
              <a:rPr lang="ru-RU" sz="1600" b="1" dirty="0"/>
              <a:t> та </a:t>
            </a:r>
            <a:r>
              <a:rPr lang="ru-RU" sz="1600" b="1" dirty="0" err="1"/>
              <a:t>виконання</a:t>
            </a:r>
            <a:r>
              <a:rPr lang="ru-RU" sz="1600" b="1" dirty="0"/>
              <a:t>. </a:t>
            </a:r>
            <a:endParaRPr lang="ru-RU" sz="1600" b="1" dirty="0" smtClean="0"/>
          </a:p>
          <a:p>
            <a:pPr marL="0" indent="0">
              <a:buNone/>
            </a:pPr>
            <a:r>
              <a:rPr lang="ru-RU" sz="1600" dirty="0" smtClean="0"/>
              <a:t>7</a:t>
            </a:r>
            <a:r>
              <a:rPr lang="ru-RU" sz="1600" b="1" dirty="0" smtClean="0"/>
              <a:t>.   </a:t>
            </a:r>
            <a:r>
              <a:rPr lang="ru-RU" sz="1600" b="1" dirty="0" err="1" smtClean="0"/>
              <a:t>Затвердити</a:t>
            </a:r>
            <a:r>
              <a:rPr lang="ru-RU" sz="1600" b="1" dirty="0" smtClean="0"/>
              <a:t>  План </a:t>
            </a:r>
            <a:r>
              <a:rPr lang="ru-RU" sz="1600" b="1" dirty="0" err="1"/>
              <a:t>підвищення</a:t>
            </a:r>
            <a:r>
              <a:rPr lang="ru-RU" sz="1600" b="1" dirty="0"/>
              <a:t> </a:t>
            </a:r>
            <a:r>
              <a:rPr lang="ru-RU" sz="1600" b="1" dirty="0" err="1"/>
              <a:t>кваліфікації</a:t>
            </a:r>
            <a:r>
              <a:rPr lang="ru-RU" sz="1600" b="1" dirty="0"/>
              <a:t> </a:t>
            </a:r>
            <a:r>
              <a:rPr lang="ru-RU" sz="1600" b="1" dirty="0" err="1"/>
              <a:t>педагогічних</a:t>
            </a:r>
            <a:r>
              <a:rPr lang="ru-RU" sz="1600" b="1" dirty="0"/>
              <a:t> </a:t>
            </a:r>
            <a:r>
              <a:rPr lang="ru-RU" sz="1600" b="1" dirty="0" err="1"/>
              <a:t>працівників</a:t>
            </a:r>
            <a:r>
              <a:rPr lang="ru-RU" sz="1600" b="1" dirty="0"/>
              <a:t> у </a:t>
            </a:r>
            <a:r>
              <a:rPr lang="ru-RU" sz="1600" b="1" dirty="0" smtClean="0"/>
              <a:t>2024 </a:t>
            </a:r>
            <a:r>
              <a:rPr lang="ru-RU" sz="1600" b="1" dirty="0" err="1" smtClean="0"/>
              <a:t>роц</a:t>
            </a:r>
            <a:r>
              <a:rPr lang="uk-UA" sz="1600" b="1" dirty="0" smtClean="0"/>
              <a:t>і.  </a:t>
            </a:r>
          </a:p>
          <a:p>
            <a:pPr marL="0" indent="0">
              <a:buNone/>
            </a:pPr>
            <a:r>
              <a:rPr lang="uk-UA" sz="1600" dirty="0"/>
              <a:t> </a:t>
            </a:r>
            <a:r>
              <a:rPr lang="uk-UA" sz="1600" dirty="0" smtClean="0"/>
              <a:t>     </a:t>
            </a:r>
            <a:r>
              <a:rPr lang="ru-RU" sz="1600" b="1" dirty="0" err="1" smtClean="0"/>
              <a:t>Організувати</a:t>
            </a:r>
            <a:r>
              <a:rPr lang="ru-RU" sz="1600" b="1" dirty="0" smtClean="0"/>
              <a:t> </a:t>
            </a:r>
            <a:r>
              <a:rPr lang="ru-RU" sz="1600" b="1" dirty="0"/>
              <a:t>роботу , </a:t>
            </a:r>
            <a:r>
              <a:rPr lang="ru-RU" sz="1600" b="1" dirty="0" err="1"/>
              <a:t>керуючись</a:t>
            </a:r>
            <a:r>
              <a:rPr lang="ru-RU" sz="1600" b="1" dirty="0"/>
              <a:t>  </a:t>
            </a:r>
            <a:r>
              <a:rPr lang="ru-RU" sz="1600" b="1" dirty="0" err="1"/>
              <a:t>нормативними</a:t>
            </a:r>
            <a:r>
              <a:rPr lang="ru-RU" sz="1600" b="1" dirty="0"/>
              <a:t> документами</a:t>
            </a:r>
            <a:r>
              <a:rPr lang="ru-RU" sz="1600" b="1" dirty="0" smtClean="0"/>
              <a:t>.</a:t>
            </a:r>
          </a:p>
          <a:p>
            <a:pPr marL="0" indent="0">
              <a:buNone/>
            </a:pPr>
            <a:r>
              <a:rPr lang="ru-RU" sz="1600" dirty="0" smtClean="0"/>
              <a:t>8.   </a:t>
            </a:r>
            <a:r>
              <a:rPr lang="ru-RU" sz="1600" dirty="0" err="1" smtClean="0"/>
              <a:t>Інформацію</a:t>
            </a:r>
            <a:r>
              <a:rPr lang="ru-RU" sz="1600" dirty="0" smtClean="0"/>
              <a:t> «Про </a:t>
            </a:r>
            <a:r>
              <a:rPr lang="ru-RU" sz="1600" dirty="0" err="1" smtClean="0"/>
              <a:t>атестацію</a:t>
            </a:r>
            <a:r>
              <a:rPr lang="ru-RU" sz="1600" dirty="0" smtClean="0"/>
              <a:t> </a:t>
            </a:r>
            <a:r>
              <a:rPr lang="ru-RU" sz="1600" dirty="0" err="1" smtClean="0"/>
              <a:t>педагогічних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працівників</a:t>
            </a:r>
            <a:r>
              <a:rPr lang="ru-RU" sz="1600" dirty="0"/>
              <a:t>» взяти до </a:t>
            </a:r>
            <a:r>
              <a:rPr lang="ru-RU" sz="1600" dirty="0" err="1"/>
              <a:t>відома</a:t>
            </a:r>
            <a:r>
              <a:rPr lang="ru-RU" sz="1600" dirty="0"/>
              <a:t> та  </a:t>
            </a:r>
            <a:r>
              <a:rPr lang="ru-RU" sz="1600" dirty="0" err="1" smtClean="0"/>
              <a:t>виконання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r>
              <a:rPr lang="ru-RU" sz="1600" dirty="0" smtClean="0"/>
              <a:t>9.  </a:t>
            </a:r>
            <a:r>
              <a:rPr lang="ru-RU" sz="1600" dirty="0" err="1" smtClean="0"/>
              <a:t>Інформацію</a:t>
            </a:r>
            <a:r>
              <a:rPr lang="ru-RU" sz="1600" dirty="0" smtClean="0"/>
              <a:t> « Про </a:t>
            </a:r>
            <a:r>
              <a:rPr lang="ru-RU" sz="1600" dirty="0" err="1" smtClean="0"/>
              <a:t>аналіз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з </a:t>
            </a:r>
            <a:r>
              <a:rPr lang="ru-RU" sz="1600" dirty="0" err="1" smtClean="0"/>
              <a:t>профілактики</a:t>
            </a:r>
            <a:r>
              <a:rPr lang="ru-RU" sz="1600" dirty="0" smtClean="0"/>
              <a:t>  травматизму за 2023 </a:t>
            </a:r>
            <a:r>
              <a:rPr lang="ru-RU" sz="1600" dirty="0" err="1" smtClean="0"/>
              <a:t>рік</a:t>
            </a:r>
            <a:r>
              <a:rPr lang="ru-RU" sz="1600" dirty="0" smtClean="0"/>
              <a:t> в ЗПШ «</a:t>
            </a:r>
            <a:r>
              <a:rPr lang="ru-RU" sz="1600" dirty="0" err="1" smtClean="0"/>
              <a:t>Еврика</a:t>
            </a:r>
            <a:r>
              <a:rPr lang="ru-RU" sz="1600" dirty="0" smtClean="0"/>
              <a:t>»</a:t>
            </a:r>
          </a:p>
          <a:p>
            <a:pPr>
              <a:buAutoNum type="arabicPeriod" startAt="6"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10. </a:t>
            </a:r>
            <a:r>
              <a:rPr lang="ru-RU" sz="1600" dirty="0" err="1" smtClean="0"/>
              <a:t>Затвердити</a:t>
            </a:r>
            <a:r>
              <a:rPr lang="ru-RU" sz="1600" dirty="0" smtClean="0"/>
              <a:t> </a:t>
            </a:r>
            <a:r>
              <a:rPr lang="ru-RU" sz="1600" dirty="0" err="1"/>
              <a:t>сертифікати</a:t>
            </a:r>
            <a:r>
              <a:rPr lang="ru-RU" sz="1600" dirty="0"/>
              <a:t> </a:t>
            </a:r>
            <a:r>
              <a:rPr lang="ru-RU" sz="1600" dirty="0" err="1"/>
              <a:t>педагогів</a:t>
            </a:r>
            <a:r>
              <a:rPr lang="ru-RU" sz="1600" dirty="0"/>
              <a:t> </a:t>
            </a:r>
            <a:r>
              <a:rPr lang="ru-RU" sz="1600" dirty="0" err="1"/>
              <a:t>школи</a:t>
            </a:r>
            <a:r>
              <a:rPr lang="ru-RU" sz="1600" dirty="0"/>
              <a:t> (</a:t>
            </a:r>
            <a:r>
              <a:rPr lang="ru-RU" sz="1600" dirty="0" err="1"/>
              <a:t>згідно</a:t>
            </a:r>
            <a:r>
              <a:rPr lang="ru-RU" sz="1600" dirty="0"/>
              <a:t> </a:t>
            </a:r>
            <a:r>
              <a:rPr lang="ru-RU" sz="1600" dirty="0" err="1"/>
              <a:t>додатку</a:t>
            </a:r>
            <a:r>
              <a:rPr lang="ru-RU" sz="1600" dirty="0"/>
              <a:t>).</a:t>
            </a:r>
          </a:p>
          <a:p>
            <a:pPr>
              <a:buAutoNum type="arabicPeriod" startAt="6"/>
            </a:pPr>
            <a:endParaRPr lang="ru-RU" sz="1600" dirty="0"/>
          </a:p>
          <a:p>
            <a:pPr>
              <a:buAutoNum type="arabicPeriod" startAt="4"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>
              <a:buAutoNum type="arabicPeriod"/>
            </a:pPr>
            <a:endParaRPr lang="ru-RU" sz="1600" dirty="0"/>
          </a:p>
          <a:p>
            <a:pPr>
              <a:buAutoNum type="arabicPeriod"/>
            </a:pPr>
            <a:endParaRPr lang="ru-RU" sz="1600" dirty="0" smtClean="0"/>
          </a:p>
          <a:p>
            <a:pPr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11871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Діяльнісний підхід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Наша мета </a:t>
            </a:r>
            <a:r>
              <a:rPr lang="ru-RU" dirty="0" err="1"/>
              <a:t>полягає</a:t>
            </a:r>
            <a:r>
              <a:rPr lang="ru-RU" dirty="0"/>
              <a:t> не в тому </a:t>
            </a:r>
            <a:r>
              <a:rPr lang="ru-RU" dirty="0" smtClean="0"/>
              <a:t>,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/>
              <a:t>зробити</a:t>
            </a:r>
            <a:r>
              <a:rPr lang="ru-RU" dirty="0"/>
              <a:t> себе </a:t>
            </a:r>
            <a:r>
              <a:rPr lang="ru-RU" dirty="0" err="1"/>
              <a:t>необхідними</a:t>
            </a:r>
            <a:r>
              <a:rPr lang="ru-RU" dirty="0"/>
              <a:t> </a:t>
            </a:r>
            <a:r>
              <a:rPr lang="ru-RU" dirty="0" smtClean="0"/>
              <a:t>нашим </a:t>
            </a:r>
            <a:r>
              <a:rPr lang="ru-RU" dirty="0" err="1"/>
              <a:t>дітям</a:t>
            </a:r>
            <a:r>
              <a:rPr lang="ru-RU" dirty="0"/>
              <a:t>, а </a:t>
            </a:r>
            <a:r>
              <a:rPr lang="ru-RU" dirty="0" err="1"/>
              <a:t>навпаки</a:t>
            </a:r>
            <a:r>
              <a:rPr lang="ru-RU" dirty="0"/>
              <a:t> , у тому,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скоріше</a:t>
            </a:r>
            <a:r>
              <a:rPr lang="ru-RU" dirty="0"/>
              <a:t> </a:t>
            </a:r>
            <a:r>
              <a:rPr lang="ru-RU" dirty="0" err="1" smtClean="0"/>
              <a:t>навчитись</a:t>
            </a:r>
            <a:r>
              <a:rPr lang="ru-RU" dirty="0"/>
              <a:t> </a:t>
            </a:r>
            <a:r>
              <a:rPr lang="ru-RU" dirty="0" err="1" smtClean="0"/>
              <a:t>обходитись</a:t>
            </a:r>
            <a:r>
              <a:rPr lang="ru-RU" dirty="0" smtClean="0"/>
              <a:t> </a:t>
            </a:r>
            <a:r>
              <a:rPr lang="ru-RU" dirty="0"/>
              <a:t>без нас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         </a:t>
            </a:r>
            <a:r>
              <a:rPr lang="ru-RU" dirty="0" err="1" smtClean="0"/>
              <a:t>К.Конраді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err="1" smtClean="0"/>
              <a:t>Реалізовувати</a:t>
            </a:r>
            <a:r>
              <a:rPr lang="ru-RU" dirty="0" smtClean="0"/>
              <a:t>   </a:t>
            </a:r>
            <a:r>
              <a:rPr lang="ru-RU" dirty="0" err="1" smtClean="0"/>
              <a:t>діяльнісний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  </a:t>
            </a:r>
            <a:r>
              <a:rPr lang="ru-RU" dirty="0"/>
              <a:t>на  засадах проблемного, </a:t>
            </a:r>
            <a:r>
              <a:rPr lang="ru-RU" dirty="0" err="1"/>
              <a:t>розвивального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особистісно-орієнтованого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інтерактивного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та методу </a:t>
            </a:r>
            <a:r>
              <a:rPr lang="ru-RU" dirty="0" err="1"/>
              <a:t>проєктів</a:t>
            </a:r>
            <a:r>
              <a:rPr lang="ru-RU" dirty="0" smtClean="0"/>
              <a:t>.                                                                          Педагоги  </a:t>
            </a:r>
            <a:r>
              <a:rPr lang="ru-RU" dirty="0" err="1" smtClean="0"/>
              <a:t>Постійно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err="1" smtClean="0"/>
              <a:t>Створювати</a:t>
            </a:r>
            <a:r>
              <a:rPr lang="ru-RU" dirty="0" smtClean="0"/>
              <a:t> на уроках та </a:t>
            </a:r>
            <a:r>
              <a:rPr lang="ru-RU" dirty="0" err="1" smtClean="0"/>
              <a:t>заняттях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поєднати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для </a:t>
            </a:r>
            <a:r>
              <a:rPr lang="ru-RU" dirty="0" err="1"/>
              <a:t>формування</a:t>
            </a:r>
            <a:r>
              <a:rPr lang="ru-RU" dirty="0"/>
              <a:t> комплексу </a:t>
            </a:r>
            <a:r>
              <a:rPr lang="ru-RU" dirty="0" err="1"/>
              <a:t>знань</a:t>
            </a:r>
            <a:r>
              <a:rPr lang="ru-RU" dirty="0"/>
              <a:t> та </a:t>
            </a:r>
            <a:r>
              <a:rPr lang="ru-RU" dirty="0" err="1"/>
              <a:t>умінь</a:t>
            </a:r>
            <a:r>
              <a:rPr lang="ru-RU" dirty="0"/>
              <a:t>; Педагоги  </a:t>
            </a:r>
            <a:r>
              <a:rPr lang="ru-RU" dirty="0" err="1"/>
              <a:t>Постійно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 err="1" smtClean="0"/>
              <a:t>Застосовувати</a:t>
            </a:r>
            <a:r>
              <a:rPr lang="ru-RU" dirty="0" smtClean="0"/>
              <a:t>  </a:t>
            </a:r>
            <a:r>
              <a:rPr lang="ru-RU" dirty="0" err="1" smtClean="0"/>
              <a:t>різноманітні</a:t>
            </a:r>
            <a:r>
              <a:rPr lang="ru-RU" dirty="0" smtClean="0"/>
              <a:t>  </a:t>
            </a:r>
            <a:r>
              <a:rPr lang="ru-RU" dirty="0" err="1" smtClean="0"/>
              <a:t>методи</a:t>
            </a:r>
            <a:r>
              <a:rPr lang="ru-RU" dirty="0" smtClean="0"/>
              <a:t>  </a:t>
            </a:r>
            <a:r>
              <a:rPr lang="ru-RU" dirty="0" err="1"/>
              <a:t>спонукання</a:t>
            </a:r>
            <a:r>
              <a:rPr lang="ru-RU" dirty="0"/>
              <a:t>  </a:t>
            </a:r>
            <a:r>
              <a:rPr lang="ru-RU" dirty="0" err="1" smtClean="0"/>
              <a:t>вихованців</a:t>
            </a:r>
            <a:r>
              <a:rPr lang="ru-RU" dirty="0" smtClean="0"/>
              <a:t>  </a:t>
            </a:r>
            <a:r>
              <a:rPr lang="ru-RU" dirty="0"/>
              <a:t>до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активної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; </a:t>
            </a:r>
            <a:r>
              <a:rPr lang="ru-RU" dirty="0" smtClean="0"/>
              <a:t>                                                    Педагоги  </a:t>
            </a:r>
            <a:r>
              <a:rPr lang="ru-RU" dirty="0" err="1"/>
              <a:t>Постійно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 err="1" smtClean="0"/>
              <a:t>Освітній</a:t>
            </a:r>
            <a:r>
              <a:rPr lang="ru-RU" dirty="0" smtClean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 smtClean="0"/>
              <a:t>спрямовувати</a:t>
            </a:r>
            <a:r>
              <a:rPr lang="ru-RU" dirty="0" smtClean="0"/>
              <a:t>  </a:t>
            </a:r>
            <a:r>
              <a:rPr lang="ru-RU" dirty="0"/>
              <a:t>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пізнавальної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активізацію</a:t>
            </a:r>
            <a:r>
              <a:rPr lang="ru-RU" dirty="0"/>
              <a:t> </a:t>
            </a:r>
            <a:r>
              <a:rPr lang="ru-RU" dirty="0" err="1"/>
              <a:t>спонукати</a:t>
            </a:r>
            <a:r>
              <a:rPr lang="ru-RU" dirty="0"/>
              <a:t> </a:t>
            </a:r>
            <a:r>
              <a:rPr lang="ru-RU" dirty="0" err="1" smtClean="0"/>
              <a:t>вихованців</a:t>
            </a:r>
            <a:r>
              <a:rPr lang="ru-RU" dirty="0" smtClean="0"/>
              <a:t>  </a:t>
            </a:r>
            <a:r>
              <a:rPr lang="ru-RU" dirty="0"/>
              <a:t>до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самостійної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по </a:t>
            </a:r>
            <a:r>
              <a:rPr lang="ru-RU" dirty="0" err="1"/>
              <a:t>здобуванню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та </a:t>
            </a:r>
            <a:r>
              <a:rPr lang="ru-RU" dirty="0" err="1"/>
              <a:t>формуванню</a:t>
            </a:r>
            <a:r>
              <a:rPr lang="ru-RU" dirty="0"/>
              <a:t>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/>
              <a:t>навичок</a:t>
            </a:r>
            <a:r>
              <a:rPr lang="ru-RU" dirty="0"/>
              <a:t>. </a:t>
            </a:r>
            <a:r>
              <a:rPr lang="ru-RU" dirty="0" smtClean="0"/>
              <a:t>                                          Педагоги  </a:t>
            </a:r>
            <a:r>
              <a:rPr lang="ru-RU" dirty="0" err="1"/>
              <a:t>Постійно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Педагогам, </a:t>
            </a:r>
            <a:r>
              <a:rPr lang="ru-RU" dirty="0" err="1" smtClean="0"/>
              <a:t>які</a:t>
            </a:r>
            <a:r>
              <a:rPr lang="ru-RU" dirty="0" smtClean="0"/>
              <a:t>  </a:t>
            </a:r>
            <a:r>
              <a:rPr lang="ru-RU" dirty="0" err="1" smtClean="0"/>
              <a:t>атестуються</a:t>
            </a:r>
            <a:r>
              <a:rPr lang="ru-RU" dirty="0" smtClean="0"/>
              <a:t> , </a:t>
            </a:r>
            <a:r>
              <a:rPr lang="ru-RU" dirty="0" err="1" smtClean="0"/>
              <a:t>демонструвати</a:t>
            </a:r>
            <a:r>
              <a:rPr lang="ru-RU" dirty="0" smtClean="0"/>
              <a:t> </a:t>
            </a:r>
            <a:r>
              <a:rPr lang="ru-RU" dirty="0" err="1" smtClean="0"/>
              <a:t>приклади</a:t>
            </a:r>
            <a:r>
              <a:rPr lang="ru-RU" dirty="0" smtClean="0"/>
              <a:t> </a:t>
            </a:r>
            <a:r>
              <a:rPr lang="ru-RU" dirty="0" err="1" smtClean="0"/>
              <a:t>діяльнісного</a:t>
            </a:r>
            <a:r>
              <a:rPr lang="ru-RU" dirty="0" smtClean="0"/>
              <a:t> </a:t>
            </a:r>
            <a:r>
              <a:rPr lang="ru-RU" dirty="0" err="1" smtClean="0"/>
              <a:t>підходу</a:t>
            </a:r>
            <a:r>
              <a:rPr lang="ru-RU" dirty="0" smtClean="0"/>
              <a:t> в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підсумкових</a:t>
            </a:r>
            <a:r>
              <a:rPr lang="ru-RU" dirty="0" smtClean="0"/>
              <a:t> </a:t>
            </a:r>
            <a:r>
              <a:rPr lang="ru-RU" dirty="0" err="1" smtClean="0"/>
              <a:t>звітах</a:t>
            </a:r>
            <a:r>
              <a:rPr lang="ru-RU" dirty="0" smtClean="0"/>
              <a:t> </a:t>
            </a:r>
            <a:r>
              <a:rPr lang="ru-RU" smtClean="0"/>
              <a:t>.                                                                            Квітень</a:t>
            </a:r>
            <a:r>
              <a:rPr lang="ru-RU" dirty="0" smtClean="0"/>
              <a:t> </a:t>
            </a: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                      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6137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1383</TotalTime>
  <Words>430</Words>
  <Application>Microsoft Office PowerPoint</Application>
  <PresentationFormat>Экран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Презентация PowerPoint</vt:lpstr>
      <vt:lpstr>МЕТА , ЗАВДАННЯ </vt:lpstr>
      <vt:lpstr>Презентация PowerPoint</vt:lpstr>
      <vt:lpstr>Проект рішення </vt:lpstr>
      <vt:lpstr>Діяльнісний підхід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Asus</cp:lastModifiedBy>
  <cp:revision>23</cp:revision>
  <dcterms:created xsi:type="dcterms:W3CDTF">2018-03-15T06:11:23Z</dcterms:created>
  <dcterms:modified xsi:type="dcterms:W3CDTF">2024-01-16T11:02:32Z</dcterms:modified>
</cp:coreProperties>
</file>