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4" r:id="rId5"/>
    <p:sldId id="270" r:id="rId6"/>
    <p:sldId id="272" r:id="rId7"/>
    <p:sldId id="282" r:id="rId8"/>
    <p:sldId id="274" r:id="rId9"/>
    <p:sldId id="275" r:id="rId10"/>
    <p:sldId id="277" r:id="rId11"/>
    <p:sldId id="278" r:id="rId12"/>
    <p:sldId id="279" r:id="rId13"/>
    <p:sldId id="283" r:id="rId14"/>
    <p:sldId id="294" r:id="rId15"/>
    <p:sldId id="287" r:id="rId16"/>
    <p:sldId id="291" r:id="rId17"/>
    <p:sldId id="273" r:id="rId18"/>
    <p:sldId id="281" r:id="rId1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3399"/>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44" autoAdjust="0"/>
    <p:restoredTop sz="94660"/>
  </p:normalViewPr>
  <p:slideViewPr>
    <p:cSldViewPr snapToGrid="0">
      <p:cViewPr varScale="1">
        <p:scale>
          <a:sx n="73" d="100"/>
          <a:sy n="73" d="100"/>
        </p:scale>
        <p:origin x="-35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A6C562-144A-490D-89AE-4B15BCAD941E}" type="doc">
      <dgm:prSet loTypeId="urn:microsoft.com/office/officeart/2005/8/layout/chevron2" loCatId="list" qsTypeId="urn:microsoft.com/office/officeart/2005/8/quickstyle/3d2" qsCatId="3D" csTypeId="urn:microsoft.com/office/officeart/2005/8/colors/colorful4" csCatId="colorful" phldr="1"/>
      <dgm:spPr/>
      <dgm:t>
        <a:bodyPr/>
        <a:lstStyle/>
        <a:p>
          <a:endParaRPr lang="ru-RU"/>
        </a:p>
      </dgm:t>
    </dgm:pt>
    <dgm:pt modelId="{FAE68F1B-D765-4C1C-AAA9-D0C1E1EF58DF}">
      <dgm:prSet phldrT="[Текст]" phldr="1"/>
      <dgm:spPr/>
      <dgm:t>
        <a:bodyPr/>
        <a:lstStyle/>
        <a:p>
          <a:endParaRPr lang="ru-RU" dirty="0"/>
        </a:p>
      </dgm:t>
    </dgm:pt>
    <dgm:pt modelId="{FF6E4464-0534-49BE-A258-FAAB2F36355D}" type="parTrans" cxnId="{50A0F5B2-4BF5-4240-A4BB-2849634C2607}">
      <dgm:prSet/>
      <dgm:spPr/>
      <dgm:t>
        <a:bodyPr/>
        <a:lstStyle/>
        <a:p>
          <a:endParaRPr lang="ru-RU"/>
        </a:p>
      </dgm:t>
    </dgm:pt>
    <dgm:pt modelId="{8654F4FA-2604-4C6D-9A2C-5FEA947FC5B2}" type="sibTrans" cxnId="{50A0F5B2-4BF5-4240-A4BB-2849634C2607}">
      <dgm:prSet/>
      <dgm:spPr/>
      <dgm:t>
        <a:bodyPr/>
        <a:lstStyle/>
        <a:p>
          <a:endParaRPr lang="ru-RU"/>
        </a:p>
      </dgm:t>
    </dgm:pt>
    <dgm:pt modelId="{C4113E50-F878-4440-86A0-91B41A476A53}">
      <dgm:prSet phldrT="[Текст]"/>
      <dgm:spPr/>
      <dgm:t>
        <a:bodyPr/>
        <a:lstStyle/>
        <a:p>
          <a:r>
            <a:rPr lang="uk-UA" b="1" i="0" dirty="0"/>
            <a:t>національні іграшки, книги, ілюстрації та ін.;</a:t>
          </a:r>
          <a:endParaRPr lang="ru-RU" dirty="0"/>
        </a:p>
      </dgm:t>
    </dgm:pt>
    <dgm:pt modelId="{80797111-F848-451F-86B1-B26930DED96E}" type="parTrans" cxnId="{CB92A61E-1268-4F59-912A-B2C6D908D44E}">
      <dgm:prSet/>
      <dgm:spPr/>
      <dgm:t>
        <a:bodyPr/>
        <a:lstStyle/>
        <a:p>
          <a:endParaRPr lang="ru-RU"/>
        </a:p>
      </dgm:t>
    </dgm:pt>
    <dgm:pt modelId="{44402AB2-576C-4443-BA3F-38D1B09A247B}" type="sibTrans" cxnId="{CB92A61E-1268-4F59-912A-B2C6D908D44E}">
      <dgm:prSet/>
      <dgm:spPr/>
      <dgm:t>
        <a:bodyPr/>
        <a:lstStyle/>
        <a:p>
          <a:endParaRPr lang="ru-RU"/>
        </a:p>
      </dgm:t>
    </dgm:pt>
    <dgm:pt modelId="{736FDD84-2114-4ACE-9BB3-EEDB993AE850}">
      <dgm:prSet phldrT="[Текст]" phldr="1"/>
      <dgm:spPr/>
      <dgm:t>
        <a:bodyPr/>
        <a:lstStyle/>
        <a:p>
          <a:endParaRPr lang="ru-RU" dirty="0"/>
        </a:p>
      </dgm:t>
    </dgm:pt>
    <dgm:pt modelId="{9D1A8CB9-BB89-4087-9255-F399C812B645}" type="parTrans" cxnId="{0BB20224-65BB-4E61-A286-492C23A4D725}">
      <dgm:prSet/>
      <dgm:spPr/>
      <dgm:t>
        <a:bodyPr/>
        <a:lstStyle/>
        <a:p>
          <a:endParaRPr lang="ru-RU"/>
        </a:p>
      </dgm:t>
    </dgm:pt>
    <dgm:pt modelId="{D41928D3-4DE4-4A94-85B9-10C3CC1C71B5}" type="sibTrans" cxnId="{0BB20224-65BB-4E61-A286-492C23A4D725}">
      <dgm:prSet/>
      <dgm:spPr/>
      <dgm:t>
        <a:bodyPr/>
        <a:lstStyle/>
        <a:p>
          <a:endParaRPr lang="ru-RU"/>
        </a:p>
      </dgm:t>
    </dgm:pt>
    <dgm:pt modelId="{49CAB9BD-AD78-4B61-A427-4A92594AF9C2}">
      <dgm:prSet phldrT="[Текст]"/>
      <dgm:spPr/>
      <dgm:t>
        <a:bodyPr/>
        <a:lstStyle/>
        <a:p>
          <a:r>
            <a:rPr lang="uk-UA" b="1" i="0" dirty="0"/>
            <a:t>рольова гра, колективно-творча гра;</a:t>
          </a:r>
          <a:endParaRPr lang="ru-RU" dirty="0"/>
        </a:p>
      </dgm:t>
    </dgm:pt>
    <dgm:pt modelId="{465FADF6-82A0-4CB1-8193-C251F1562595}" type="parTrans" cxnId="{51513984-D690-4F61-9D7E-134DCE3D98AF}">
      <dgm:prSet/>
      <dgm:spPr/>
      <dgm:t>
        <a:bodyPr/>
        <a:lstStyle/>
        <a:p>
          <a:endParaRPr lang="ru-RU"/>
        </a:p>
      </dgm:t>
    </dgm:pt>
    <dgm:pt modelId="{6539EA13-25EF-4179-BE4C-96746351AEBD}" type="sibTrans" cxnId="{51513984-D690-4F61-9D7E-134DCE3D98AF}">
      <dgm:prSet/>
      <dgm:spPr/>
      <dgm:t>
        <a:bodyPr/>
        <a:lstStyle/>
        <a:p>
          <a:endParaRPr lang="ru-RU"/>
        </a:p>
      </dgm:t>
    </dgm:pt>
    <dgm:pt modelId="{00284446-E53B-4DF3-B461-006BFFAC081B}">
      <dgm:prSet phldrT="[Текст]"/>
      <dgm:spPr/>
      <dgm:t>
        <a:bodyPr/>
        <a:lstStyle/>
        <a:p>
          <a:endParaRPr lang="ru-RU" dirty="0"/>
        </a:p>
      </dgm:t>
    </dgm:pt>
    <dgm:pt modelId="{CF93659D-6F2D-4DAA-A053-D358C59C9197}" type="parTrans" cxnId="{196C3100-A081-4986-95CE-4DCE9EA41D58}">
      <dgm:prSet/>
      <dgm:spPr/>
      <dgm:t>
        <a:bodyPr/>
        <a:lstStyle/>
        <a:p>
          <a:endParaRPr lang="ru-RU"/>
        </a:p>
      </dgm:t>
    </dgm:pt>
    <dgm:pt modelId="{9C200E36-70A9-41C8-94E7-83A843429A2C}" type="sibTrans" cxnId="{196C3100-A081-4986-95CE-4DCE9EA41D58}">
      <dgm:prSet/>
      <dgm:spPr/>
      <dgm:t>
        <a:bodyPr/>
        <a:lstStyle/>
        <a:p>
          <a:endParaRPr lang="ru-RU"/>
        </a:p>
      </dgm:t>
    </dgm:pt>
    <dgm:pt modelId="{D55BD34E-DF9C-45DF-83B4-E41E8B5C58EC}">
      <dgm:prSet phldrT="[Текст]"/>
      <dgm:spPr/>
      <dgm:t>
        <a:bodyPr/>
        <a:lstStyle/>
        <a:p>
          <a:r>
            <a:rPr lang="uk-UA" b="1" i="0" dirty="0"/>
            <a:t>спеціально підібраний </a:t>
          </a:r>
          <a:r>
            <a:rPr lang="uk-UA" b="1" i="0" dirty="0" err="1"/>
            <a:t>мовний</a:t>
          </a:r>
          <a:r>
            <a:rPr lang="uk-UA" b="1" i="0" dirty="0"/>
            <a:t> матеріал;</a:t>
          </a:r>
          <a:endParaRPr lang="ru-RU" dirty="0"/>
        </a:p>
      </dgm:t>
    </dgm:pt>
    <dgm:pt modelId="{03DA13A5-2919-4F39-B704-77651801DC18}" type="parTrans" cxnId="{EDCB9939-226F-4824-BE4B-E45B1E0D82BE}">
      <dgm:prSet/>
      <dgm:spPr/>
      <dgm:t>
        <a:bodyPr/>
        <a:lstStyle/>
        <a:p>
          <a:endParaRPr lang="ru-RU"/>
        </a:p>
      </dgm:t>
    </dgm:pt>
    <dgm:pt modelId="{4F6492A9-CA30-4394-82F7-674B6DCB1556}" type="sibTrans" cxnId="{EDCB9939-226F-4824-BE4B-E45B1E0D82BE}">
      <dgm:prSet/>
      <dgm:spPr/>
      <dgm:t>
        <a:bodyPr/>
        <a:lstStyle/>
        <a:p>
          <a:endParaRPr lang="ru-RU"/>
        </a:p>
      </dgm:t>
    </dgm:pt>
    <dgm:pt modelId="{28B49C1C-16D3-4A04-9B08-05E19284DD26}">
      <dgm:prSet/>
      <dgm:spPr/>
      <dgm:t>
        <a:bodyPr/>
        <a:lstStyle/>
        <a:p>
          <a:endParaRPr lang="ru-RU"/>
        </a:p>
      </dgm:t>
    </dgm:pt>
    <dgm:pt modelId="{F91F4AE2-CABA-4C5D-94D0-221C5327766D}" type="parTrans" cxnId="{9AD37EC4-7BD7-4CE8-99E2-4DDE7E3EDF5B}">
      <dgm:prSet/>
      <dgm:spPr/>
      <dgm:t>
        <a:bodyPr/>
        <a:lstStyle/>
        <a:p>
          <a:endParaRPr lang="ru-RU"/>
        </a:p>
      </dgm:t>
    </dgm:pt>
    <dgm:pt modelId="{A7F48E8D-0ED5-4B4F-A7F9-AD599CB29B54}" type="sibTrans" cxnId="{9AD37EC4-7BD7-4CE8-99E2-4DDE7E3EDF5B}">
      <dgm:prSet/>
      <dgm:spPr/>
      <dgm:t>
        <a:bodyPr/>
        <a:lstStyle/>
        <a:p>
          <a:endParaRPr lang="ru-RU"/>
        </a:p>
      </dgm:t>
    </dgm:pt>
    <dgm:pt modelId="{CE0CD55F-9956-49DD-95E5-1E0F01DDA0F6}">
      <dgm:prSet/>
      <dgm:spPr/>
      <dgm:t>
        <a:bodyPr/>
        <a:lstStyle/>
        <a:p>
          <a:endParaRPr lang="ru-RU"/>
        </a:p>
      </dgm:t>
    </dgm:pt>
    <dgm:pt modelId="{E00C3B81-4A9D-4103-9878-5026B8109341}" type="parTrans" cxnId="{84274379-9D5A-488F-A19C-6C149618785E}">
      <dgm:prSet/>
      <dgm:spPr/>
      <dgm:t>
        <a:bodyPr/>
        <a:lstStyle/>
        <a:p>
          <a:endParaRPr lang="ru-RU"/>
        </a:p>
      </dgm:t>
    </dgm:pt>
    <dgm:pt modelId="{F9A8E543-6351-48B2-B9BE-0FBFB9D8197C}" type="sibTrans" cxnId="{84274379-9D5A-488F-A19C-6C149618785E}">
      <dgm:prSet/>
      <dgm:spPr/>
      <dgm:t>
        <a:bodyPr/>
        <a:lstStyle/>
        <a:p>
          <a:endParaRPr lang="ru-RU"/>
        </a:p>
      </dgm:t>
    </dgm:pt>
    <dgm:pt modelId="{D16DF707-798C-4885-8628-D30C85B512A9}">
      <dgm:prSet/>
      <dgm:spPr/>
      <dgm:t>
        <a:bodyPr/>
        <a:lstStyle/>
        <a:p>
          <a:endParaRPr lang="ru-RU"/>
        </a:p>
      </dgm:t>
    </dgm:pt>
    <dgm:pt modelId="{9345A65C-8E6C-4F94-9153-6C67B02CF246}" type="parTrans" cxnId="{7E82EAF4-AA73-4614-A18E-4AE459E259BA}">
      <dgm:prSet/>
      <dgm:spPr/>
      <dgm:t>
        <a:bodyPr/>
        <a:lstStyle/>
        <a:p>
          <a:endParaRPr lang="ru-RU"/>
        </a:p>
      </dgm:t>
    </dgm:pt>
    <dgm:pt modelId="{9630AD1B-EA69-49B1-A0B3-DD6C7A2AD2D2}" type="sibTrans" cxnId="{7E82EAF4-AA73-4614-A18E-4AE459E259BA}">
      <dgm:prSet/>
      <dgm:spPr/>
      <dgm:t>
        <a:bodyPr/>
        <a:lstStyle/>
        <a:p>
          <a:endParaRPr lang="ru-RU"/>
        </a:p>
      </dgm:t>
    </dgm:pt>
    <dgm:pt modelId="{43DD7F0C-0755-430E-A1EB-59D2C87FA048}">
      <dgm:prSet/>
      <dgm:spPr/>
      <dgm:t>
        <a:bodyPr/>
        <a:lstStyle/>
        <a:p>
          <a:endParaRPr lang="ru-RU"/>
        </a:p>
      </dgm:t>
    </dgm:pt>
    <dgm:pt modelId="{239BBC65-3965-4E3A-A651-B5615B59EE3A}" type="parTrans" cxnId="{A801FAF7-ED6A-434A-AF6F-E0BBEAB6521C}">
      <dgm:prSet/>
      <dgm:spPr/>
      <dgm:t>
        <a:bodyPr/>
        <a:lstStyle/>
        <a:p>
          <a:endParaRPr lang="ru-RU"/>
        </a:p>
      </dgm:t>
    </dgm:pt>
    <dgm:pt modelId="{8B6F0E7F-151D-4D67-875E-C17A14611925}" type="sibTrans" cxnId="{A801FAF7-ED6A-434A-AF6F-E0BBEAB6521C}">
      <dgm:prSet/>
      <dgm:spPr/>
      <dgm:t>
        <a:bodyPr/>
        <a:lstStyle/>
        <a:p>
          <a:endParaRPr lang="ru-RU"/>
        </a:p>
      </dgm:t>
    </dgm:pt>
    <dgm:pt modelId="{BBB525C2-D76B-4610-85C5-F7841536E81E}">
      <dgm:prSet/>
      <dgm:spPr/>
      <dgm:t>
        <a:bodyPr/>
        <a:lstStyle/>
        <a:p>
          <a:r>
            <a:rPr lang="uk-UA" b="1" i="0"/>
            <a:t>мультимедійні посібники, звукозаписи;</a:t>
          </a:r>
          <a:endParaRPr lang="ru-RU"/>
        </a:p>
      </dgm:t>
    </dgm:pt>
    <dgm:pt modelId="{3148509E-0977-4A2C-9802-FB8B2E8FD108}" type="parTrans" cxnId="{2BC63741-5B0E-4E17-A96B-028A9882257D}">
      <dgm:prSet/>
      <dgm:spPr/>
      <dgm:t>
        <a:bodyPr/>
        <a:lstStyle/>
        <a:p>
          <a:endParaRPr lang="ru-RU"/>
        </a:p>
      </dgm:t>
    </dgm:pt>
    <dgm:pt modelId="{47EC2C21-2756-4943-BD85-72F26D4CDBAA}" type="sibTrans" cxnId="{2BC63741-5B0E-4E17-A96B-028A9882257D}">
      <dgm:prSet/>
      <dgm:spPr/>
      <dgm:t>
        <a:bodyPr/>
        <a:lstStyle/>
        <a:p>
          <a:endParaRPr lang="ru-RU"/>
        </a:p>
      </dgm:t>
    </dgm:pt>
    <dgm:pt modelId="{E9E1B1A6-E0A8-4ACB-9211-D97A5FC97DB5}">
      <dgm:prSet/>
      <dgm:spPr/>
      <dgm:t>
        <a:bodyPr/>
        <a:lstStyle/>
        <a:p>
          <a:r>
            <a:rPr lang="uk-UA" b="1" i="0"/>
            <a:t>розучування віршів, пісень;</a:t>
          </a:r>
          <a:endParaRPr lang="ru-RU"/>
        </a:p>
      </dgm:t>
    </dgm:pt>
    <dgm:pt modelId="{958B99A1-36BA-4B24-A79D-BF5CE5902C3C}" type="parTrans" cxnId="{D01E8738-4E0B-4473-BD68-3A3985F9958A}">
      <dgm:prSet/>
      <dgm:spPr/>
      <dgm:t>
        <a:bodyPr/>
        <a:lstStyle/>
        <a:p>
          <a:endParaRPr lang="ru-RU"/>
        </a:p>
      </dgm:t>
    </dgm:pt>
    <dgm:pt modelId="{94410512-27E7-4103-A767-30542ED37B7F}" type="sibTrans" cxnId="{D01E8738-4E0B-4473-BD68-3A3985F9958A}">
      <dgm:prSet/>
      <dgm:spPr/>
      <dgm:t>
        <a:bodyPr/>
        <a:lstStyle/>
        <a:p>
          <a:endParaRPr lang="ru-RU"/>
        </a:p>
      </dgm:t>
    </dgm:pt>
    <dgm:pt modelId="{6E79CF56-094A-4867-8F66-33C9238589A4}">
      <dgm:prSet/>
      <dgm:spPr/>
      <dgm:t>
        <a:bodyPr/>
        <a:lstStyle/>
        <a:p>
          <a:r>
            <a:rPr lang="uk-UA" b="1" i="0"/>
            <a:t>інсценування казок, віршів, пісень;</a:t>
          </a:r>
          <a:endParaRPr lang="ru-RU"/>
        </a:p>
      </dgm:t>
    </dgm:pt>
    <dgm:pt modelId="{4792F129-B7A6-4979-A9EF-B7309E55ACF8}" type="parTrans" cxnId="{5C670F78-360C-4719-A3C3-79ED4AE93E0B}">
      <dgm:prSet/>
      <dgm:spPr/>
      <dgm:t>
        <a:bodyPr/>
        <a:lstStyle/>
        <a:p>
          <a:endParaRPr lang="ru-RU"/>
        </a:p>
      </dgm:t>
    </dgm:pt>
    <dgm:pt modelId="{9537C970-B78A-4EA3-A008-1C2B87B016A2}" type="sibTrans" cxnId="{5C670F78-360C-4719-A3C3-79ED4AE93E0B}">
      <dgm:prSet/>
      <dgm:spPr/>
      <dgm:t>
        <a:bodyPr/>
        <a:lstStyle/>
        <a:p>
          <a:endParaRPr lang="ru-RU"/>
        </a:p>
      </dgm:t>
    </dgm:pt>
    <dgm:pt modelId="{D436E3C9-DCC1-4704-9ACC-D732BD916CE1}">
      <dgm:prSet/>
      <dgm:spPr/>
      <dgm:t>
        <a:bodyPr/>
        <a:lstStyle/>
        <a:p>
          <a:r>
            <a:rPr lang="ru-RU" b="1" i="0"/>
            <a:t>ігри рухливі, дидактичні, тематичні, творчі.</a:t>
          </a:r>
          <a:endParaRPr lang="ru-RU"/>
        </a:p>
      </dgm:t>
    </dgm:pt>
    <dgm:pt modelId="{284547E5-284A-4BAA-A0B8-FAC42CC1DE83}" type="parTrans" cxnId="{3F9412DE-8439-4A51-A040-A66FDDDF897E}">
      <dgm:prSet/>
      <dgm:spPr/>
      <dgm:t>
        <a:bodyPr/>
        <a:lstStyle/>
        <a:p>
          <a:endParaRPr lang="ru-RU"/>
        </a:p>
      </dgm:t>
    </dgm:pt>
    <dgm:pt modelId="{0996E063-4614-412C-9476-22307A166B85}" type="sibTrans" cxnId="{3F9412DE-8439-4A51-A040-A66FDDDF897E}">
      <dgm:prSet/>
      <dgm:spPr/>
      <dgm:t>
        <a:bodyPr/>
        <a:lstStyle/>
        <a:p>
          <a:endParaRPr lang="ru-RU"/>
        </a:p>
      </dgm:t>
    </dgm:pt>
    <dgm:pt modelId="{7B6C8FB1-CE77-4405-8CE0-D07AA175061A}" type="pres">
      <dgm:prSet presAssocID="{6FA6C562-144A-490D-89AE-4B15BCAD941E}" presName="linearFlow" presStyleCnt="0">
        <dgm:presLayoutVars>
          <dgm:dir/>
          <dgm:animLvl val="lvl"/>
          <dgm:resizeHandles val="exact"/>
        </dgm:presLayoutVars>
      </dgm:prSet>
      <dgm:spPr/>
      <dgm:t>
        <a:bodyPr/>
        <a:lstStyle/>
        <a:p>
          <a:endParaRPr lang="ru-RU"/>
        </a:p>
      </dgm:t>
    </dgm:pt>
    <dgm:pt modelId="{C45056D8-0A6B-42E7-B96F-F31289DD44A0}" type="pres">
      <dgm:prSet presAssocID="{FAE68F1B-D765-4C1C-AAA9-D0C1E1EF58DF}" presName="composite" presStyleCnt="0"/>
      <dgm:spPr/>
    </dgm:pt>
    <dgm:pt modelId="{81CCDF50-A0C9-46B9-9C50-5B96BE0C8863}" type="pres">
      <dgm:prSet presAssocID="{FAE68F1B-D765-4C1C-AAA9-D0C1E1EF58DF}" presName="parentText" presStyleLbl="alignNode1" presStyleIdx="0" presStyleCnt="7">
        <dgm:presLayoutVars>
          <dgm:chMax val="1"/>
          <dgm:bulletEnabled val="1"/>
        </dgm:presLayoutVars>
      </dgm:prSet>
      <dgm:spPr/>
      <dgm:t>
        <a:bodyPr/>
        <a:lstStyle/>
        <a:p>
          <a:endParaRPr lang="ru-RU"/>
        </a:p>
      </dgm:t>
    </dgm:pt>
    <dgm:pt modelId="{D59C6041-392B-430F-BD11-AF64342FEE09}" type="pres">
      <dgm:prSet presAssocID="{FAE68F1B-D765-4C1C-AAA9-D0C1E1EF58DF}" presName="descendantText" presStyleLbl="alignAcc1" presStyleIdx="0" presStyleCnt="7">
        <dgm:presLayoutVars>
          <dgm:bulletEnabled val="1"/>
        </dgm:presLayoutVars>
      </dgm:prSet>
      <dgm:spPr/>
      <dgm:t>
        <a:bodyPr/>
        <a:lstStyle/>
        <a:p>
          <a:endParaRPr lang="ru-RU"/>
        </a:p>
      </dgm:t>
    </dgm:pt>
    <dgm:pt modelId="{BFB23A41-649D-4C42-A319-72D1FA6F927D}" type="pres">
      <dgm:prSet presAssocID="{8654F4FA-2604-4C6D-9A2C-5FEA947FC5B2}" presName="sp" presStyleCnt="0"/>
      <dgm:spPr/>
    </dgm:pt>
    <dgm:pt modelId="{AA023B1C-A780-4AA3-8E41-50356A4B620A}" type="pres">
      <dgm:prSet presAssocID="{43DD7F0C-0755-430E-A1EB-59D2C87FA048}" presName="composite" presStyleCnt="0"/>
      <dgm:spPr/>
    </dgm:pt>
    <dgm:pt modelId="{392B924A-1AAE-4716-864E-7755BDAF67A4}" type="pres">
      <dgm:prSet presAssocID="{43DD7F0C-0755-430E-A1EB-59D2C87FA048}" presName="parentText" presStyleLbl="alignNode1" presStyleIdx="1" presStyleCnt="7">
        <dgm:presLayoutVars>
          <dgm:chMax val="1"/>
          <dgm:bulletEnabled val="1"/>
        </dgm:presLayoutVars>
      </dgm:prSet>
      <dgm:spPr/>
      <dgm:t>
        <a:bodyPr/>
        <a:lstStyle/>
        <a:p>
          <a:endParaRPr lang="ru-RU"/>
        </a:p>
      </dgm:t>
    </dgm:pt>
    <dgm:pt modelId="{A739EA7E-B33B-4590-9C49-B4A7B8850705}" type="pres">
      <dgm:prSet presAssocID="{43DD7F0C-0755-430E-A1EB-59D2C87FA048}" presName="descendantText" presStyleLbl="alignAcc1" presStyleIdx="1" presStyleCnt="7">
        <dgm:presLayoutVars>
          <dgm:bulletEnabled val="1"/>
        </dgm:presLayoutVars>
      </dgm:prSet>
      <dgm:spPr/>
      <dgm:t>
        <a:bodyPr/>
        <a:lstStyle/>
        <a:p>
          <a:endParaRPr lang="ru-RU"/>
        </a:p>
      </dgm:t>
    </dgm:pt>
    <dgm:pt modelId="{0067BE3A-1A5B-4A11-A16F-52F90AAEE2BF}" type="pres">
      <dgm:prSet presAssocID="{8B6F0E7F-151D-4D67-875E-C17A14611925}" presName="sp" presStyleCnt="0"/>
      <dgm:spPr/>
    </dgm:pt>
    <dgm:pt modelId="{E9D1BA38-6930-4653-AABC-0B4140416489}" type="pres">
      <dgm:prSet presAssocID="{736FDD84-2114-4ACE-9BB3-EEDB993AE850}" presName="composite" presStyleCnt="0"/>
      <dgm:spPr/>
    </dgm:pt>
    <dgm:pt modelId="{EE9B373E-959A-4D00-A905-3472A028E7D9}" type="pres">
      <dgm:prSet presAssocID="{736FDD84-2114-4ACE-9BB3-EEDB993AE850}" presName="parentText" presStyleLbl="alignNode1" presStyleIdx="2" presStyleCnt="7">
        <dgm:presLayoutVars>
          <dgm:chMax val="1"/>
          <dgm:bulletEnabled val="1"/>
        </dgm:presLayoutVars>
      </dgm:prSet>
      <dgm:spPr/>
      <dgm:t>
        <a:bodyPr/>
        <a:lstStyle/>
        <a:p>
          <a:endParaRPr lang="ru-RU"/>
        </a:p>
      </dgm:t>
    </dgm:pt>
    <dgm:pt modelId="{330D3E44-C4DC-4BD2-9273-CC1EE7B2932E}" type="pres">
      <dgm:prSet presAssocID="{736FDD84-2114-4ACE-9BB3-EEDB993AE850}" presName="descendantText" presStyleLbl="alignAcc1" presStyleIdx="2" presStyleCnt="7">
        <dgm:presLayoutVars>
          <dgm:bulletEnabled val="1"/>
        </dgm:presLayoutVars>
      </dgm:prSet>
      <dgm:spPr/>
      <dgm:t>
        <a:bodyPr/>
        <a:lstStyle/>
        <a:p>
          <a:endParaRPr lang="ru-RU"/>
        </a:p>
      </dgm:t>
    </dgm:pt>
    <dgm:pt modelId="{106EE6CB-12A5-4AFF-94A8-676A57D5199E}" type="pres">
      <dgm:prSet presAssocID="{D41928D3-4DE4-4A94-85B9-10C3CC1C71B5}" presName="sp" presStyleCnt="0"/>
      <dgm:spPr/>
    </dgm:pt>
    <dgm:pt modelId="{354F2BFA-2A2A-4605-82B1-F47380EE3273}" type="pres">
      <dgm:prSet presAssocID="{00284446-E53B-4DF3-B461-006BFFAC081B}" presName="composite" presStyleCnt="0"/>
      <dgm:spPr/>
    </dgm:pt>
    <dgm:pt modelId="{C1FA186A-325A-47A9-850A-D894FB9DA857}" type="pres">
      <dgm:prSet presAssocID="{00284446-E53B-4DF3-B461-006BFFAC081B}" presName="parentText" presStyleLbl="alignNode1" presStyleIdx="3" presStyleCnt="7">
        <dgm:presLayoutVars>
          <dgm:chMax val="1"/>
          <dgm:bulletEnabled val="1"/>
        </dgm:presLayoutVars>
      </dgm:prSet>
      <dgm:spPr/>
      <dgm:t>
        <a:bodyPr/>
        <a:lstStyle/>
        <a:p>
          <a:endParaRPr lang="ru-RU"/>
        </a:p>
      </dgm:t>
    </dgm:pt>
    <dgm:pt modelId="{487CB988-FABE-4F24-84BD-C1C53D845FA1}" type="pres">
      <dgm:prSet presAssocID="{00284446-E53B-4DF3-B461-006BFFAC081B}" presName="descendantText" presStyleLbl="alignAcc1" presStyleIdx="3" presStyleCnt="7">
        <dgm:presLayoutVars>
          <dgm:bulletEnabled val="1"/>
        </dgm:presLayoutVars>
      </dgm:prSet>
      <dgm:spPr/>
      <dgm:t>
        <a:bodyPr/>
        <a:lstStyle/>
        <a:p>
          <a:endParaRPr lang="ru-RU"/>
        </a:p>
      </dgm:t>
    </dgm:pt>
    <dgm:pt modelId="{30C6251C-5E75-40E6-ADAC-C3210DCD67E2}" type="pres">
      <dgm:prSet presAssocID="{9C200E36-70A9-41C8-94E7-83A843429A2C}" presName="sp" presStyleCnt="0"/>
      <dgm:spPr/>
    </dgm:pt>
    <dgm:pt modelId="{7D1D7587-D9B6-4AB8-851C-40209AC24D8C}" type="pres">
      <dgm:prSet presAssocID="{28B49C1C-16D3-4A04-9B08-05E19284DD26}" presName="composite" presStyleCnt="0"/>
      <dgm:spPr/>
    </dgm:pt>
    <dgm:pt modelId="{D9FD6ED4-5146-4F88-8603-D261775075B0}" type="pres">
      <dgm:prSet presAssocID="{28B49C1C-16D3-4A04-9B08-05E19284DD26}" presName="parentText" presStyleLbl="alignNode1" presStyleIdx="4" presStyleCnt="7">
        <dgm:presLayoutVars>
          <dgm:chMax val="1"/>
          <dgm:bulletEnabled val="1"/>
        </dgm:presLayoutVars>
      </dgm:prSet>
      <dgm:spPr/>
      <dgm:t>
        <a:bodyPr/>
        <a:lstStyle/>
        <a:p>
          <a:endParaRPr lang="ru-RU"/>
        </a:p>
      </dgm:t>
    </dgm:pt>
    <dgm:pt modelId="{EC50DF1F-A91A-4706-814C-B85A860D3E62}" type="pres">
      <dgm:prSet presAssocID="{28B49C1C-16D3-4A04-9B08-05E19284DD26}" presName="descendantText" presStyleLbl="alignAcc1" presStyleIdx="4" presStyleCnt="7">
        <dgm:presLayoutVars>
          <dgm:bulletEnabled val="1"/>
        </dgm:presLayoutVars>
      </dgm:prSet>
      <dgm:spPr/>
      <dgm:t>
        <a:bodyPr/>
        <a:lstStyle/>
        <a:p>
          <a:endParaRPr lang="ru-RU"/>
        </a:p>
      </dgm:t>
    </dgm:pt>
    <dgm:pt modelId="{B28418B2-2418-413F-A783-F55B0631C8AB}" type="pres">
      <dgm:prSet presAssocID="{A7F48E8D-0ED5-4B4F-A7F9-AD599CB29B54}" presName="sp" presStyleCnt="0"/>
      <dgm:spPr/>
    </dgm:pt>
    <dgm:pt modelId="{AB7421CD-8482-4ED5-8872-A6A7916D226B}" type="pres">
      <dgm:prSet presAssocID="{CE0CD55F-9956-49DD-95E5-1E0F01DDA0F6}" presName="composite" presStyleCnt="0"/>
      <dgm:spPr/>
    </dgm:pt>
    <dgm:pt modelId="{8F6586E3-BBAC-492C-AB4F-A2D2DAABDCE0}" type="pres">
      <dgm:prSet presAssocID="{CE0CD55F-9956-49DD-95E5-1E0F01DDA0F6}" presName="parentText" presStyleLbl="alignNode1" presStyleIdx="5" presStyleCnt="7">
        <dgm:presLayoutVars>
          <dgm:chMax val="1"/>
          <dgm:bulletEnabled val="1"/>
        </dgm:presLayoutVars>
      </dgm:prSet>
      <dgm:spPr/>
      <dgm:t>
        <a:bodyPr/>
        <a:lstStyle/>
        <a:p>
          <a:endParaRPr lang="ru-RU"/>
        </a:p>
      </dgm:t>
    </dgm:pt>
    <dgm:pt modelId="{3EEEB7F0-E1E0-4763-A6D8-374860973214}" type="pres">
      <dgm:prSet presAssocID="{CE0CD55F-9956-49DD-95E5-1E0F01DDA0F6}" presName="descendantText" presStyleLbl="alignAcc1" presStyleIdx="5" presStyleCnt="7">
        <dgm:presLayoutVars>
          <dgm:bulletEnabled val="1"/>
        </dgm:presLayoutVars>
      </dgm:prSet>
      <dgm:spPr/>
      <dgm:t>
        <a:bodyPr/>
        <a:lstStyle/>
        <a:p>
          <a:endParaRPr lang="ru-RU"/>
        </a:p>
      </dgm:t>
    </dgm:pt>
    <dgm:pt modelId="{9070A373-7942-4A86-BD4D-4F30298A42E3}" type="pres">
      <dgm:prSet presAssocID="{F9A8E543-6351-48B2-B9BE-0FBFB9D8197C}" presName="sp" presStyleCnt="0"/>
      <dgm:spPr/>
    </dgm:pt>
    <dgm:pt modelId="{36C71E26-BE1C-4C1D-813E-87CCEEEBC9A6}" type="pres">
      <dgm:prSet presAssocID="{D16DF707-798C-4885-8628-D30C85B512A9}" presName="composite" presStyleCnt="0"/>
      <dgm:spPr/>
    </dgm:pt>
    <dgm:pt modelId="{F613A653-30A3-45C5-842D-06E46967AA4C}" type="pres">
      <dgm:prSet presAssocID="{D16DF707-798C-4885-8628-D30C85B512A9}" presName="parentText" presStyleLbl="alignNode1" presStyleIdx="6" presStyleCnt="7">
        <dgm:presLayoutVars>
          <dgm:chMax val="1"/>
          <dgm:bulletEnabled val="1"/>
        </dgm:presLayoutVars>
      </dgm:prSet>
      <dgm:spPr/>
      <dgm:t>
        <a:bodyPr/>
        <a:lstStyle/>
        <a:p>
          <a:endParaRPr lang="ru-RU"/>
        </a:p>
      </dgm:t>
    </dgm:pt>
    <dgm:pt modelId="{0AFEDA7D-1BF7-46FD-8AB6-41D30F4CE7F7}" type="pres">
      <dgm:prSet presAssocID="{D16DF707-798C-4885-8628-D30C85B512A9}" presName="descendantText" presStyleLbl="alignAcc1" presStyleIdx="6" presStyleCnt="7">
        <dgm:presLayoutVars>
          <dgm:bulletEnabled val="1"/>
        </dgm:presLayoutVars>
      </dgm:prSet>
      <dgm:spPr/>
      <dgm:t>
        <a:bodyPr/>
        <a:lstStyle/>
        <a:p>
          <a:endParaRPr lang="ru-RU"/>
        </a:p>
      </dgm:t>
    </dgm:pt>
  </dgm:ptLst>
  <dgm:cxnLst>
    <dgm:cxn modelId="{6B2618A3-E750-42F5-82F0-44C657F23E86}" type="presOf" srcId="{49CAB9BD-AD78-4B61-A427-4A92594AF9C2}" destId="{330D3E44-C4DC-4BD2-9273-CC1EE7B2932E}" srcOrd="0" destOrd="0" presId="urn:microsoft.com/office/officeart/2005/8/layout/chevron2"/>
    <dgm:cxn modelId="{5C670F78-360C-4719-A3C3-79ED4AE93E0B}" srcId="{CE0CD55F-9956-49DD-95E5-1E0F01DDA0F6}" destId="{6E79CF56-094A-4867-8F66-33C9238589A4}" srcOrd="0" destOrd="0" parTransId="{4792F129-B7A6-4979-A9EF-B7309E55ACF8}" sibTransId="{9537C970-B78A-4EA3-A008-1C2B87B016A2}"/>
    <dgm:cxn modelId="{CB92A61E-1268-4F59-912A-B2C6D908D44E}" srcId="{FAE68F1B-D765-4C1C-AAA9-D0C1E1EF58DF}" destId="{C4113E50-F878-4440-86A0-91B41A476A53}" srcOrd="0" destOrd="0" parTransId="{80797111-F848-451F-86B1-B26930DED96E}" sibTransId="{44402AB2-576C-4443-BA3F-38D1B09A247B}"/>
    <dgm:cxn modelId="{36E1DB14-72D2-4AA7-BF3F-399FA0FBA930}" type="presOf" srcId="{28B49C1C-16D3-4A04-9B08-05E19284DD26}" destId="{D9FD6ED4-5146-4F88-8603-D261775075B0}" srcOrd="0" destOrd="0" presId="urn:microsoft.com/office/officeart/2005/8/layout/chevron2"/>
    <dgm:cxn modelId="{DC4EDBD1-D4EA-493D-B0BF-C1B2833AC656}" type="presOf" srcId="{6E79CF56-094A-4867-8F66-33C9238589A4}" destId="{3EEEB7F0-E1E0-4763-A6D8-374860973214}" srcOrd="0" destOrd="0" presId="urn:microsoft.com/office/officeart/2005/8/layout/chevron2"/>
    <dgm:cxn modelId="{45688D4C-5CED-4459-A4BB-921498C2653B}" type="presOf" srcId="{D55BD34E-DF9C-45DF-83B4-E41E8B5C58EC}" destId="{487CB988-FABE-4F24-84BD-C1C53D845FA1}" srcOrd="0" destOrd="0" presId="urn:microsoft.com/office/officeart/2005/8/layout/chevron2"/>
    <dgm:cxn modelId="{F3766AB2-ADF1-4ED7-8F00-10C83BA3A2DC}" type="presOf" srcId="{BBB525C2-D76B-4610-85C5-F7841536E81E}" destId="{A739EA7E-B33B-4590-9C49-B4A7B8850705}" srcOrd="0" destOrd="0" presId="urn:microsoft.com/office/officeart/2005/8/layout/chevron2"/>
    <dgm:cxn modelId="{423BA18D-475F-4E9B-822F-547A8F167E37}" type="presOf" srcId="{FAE68F1B-D765-4C1C-AAA9-D0C1E1EF58DF}" destId="{81CCDF50-A0C9-46B9-9C50-5B96BE0C8863}" srcOrd="0" destOrd="0" presId="urn:microsoft.com/office/officeart/2005/8/layout/chevron2"/>
    <dgm:cxn modelId="{0D16A604-5032-476A-AAA7-0D8D2D540333}" type="presOf" srcId="{736FDD84-2114-4ACE-9BB3-EEDB993AE850}" destId="{EE9B373E-959A-4D00-A905-3472A028E7D9}" srcOrd="0" destOrd="0" presId="urn:microsoft.com/office/officeart/2005/8/layout/chevron2"/>
    <dgm:cxn modelId="{50A0F5B2-4BF5-4240-A4BB-2849634C2607}" srcId="{6FA6C562-144A-490D-89AE-4B15BCAD941E}" destId="{FAE68F1B-D765-4C1C-AAA9-D0C1E1EF58DF}" srcOrd="0" destOrd="0" parTransId="{FF6E4464-0534-49BE-A258-FAAB2F36355D}" sibTransId="{8654F4FA-2604-4C6D-9A2C-5FEA947FC5B2}"/>
    <dgm:cxn modelId="{18AF262D-C099-400C-99FC-3C37F7B5ED3D}" type="presOf" srcId="{6FA6C562-144A-490D-89AE-4B15BCAD941E}" destId="{7B6C8FB1-CE77-4405-8CE0-D07AA175061A}" srcOrd="0" destOrd="0" presId="urn:microsoft.com/office/officeart/2005/8/layout/chevron2"/>
    <dgm:cxn modelId="{A801FAF7-ED6A-434A-AF6F-E0BBEAB6521C}" srcId="{6FA6C562-144A-490D-89AE-4B15BCAD941E}" destId="{43DD7F0C-0755-430E-A1EB-59D2C87FA048}" srcOrd="1" destOrd="0" parTransId="{239BBC65-3965-4E3A-A651-B5615B59EE3A}" sibTransId="{8B6F0E7F-151D-4D67-875E-C17A14611925}"/>
    <dgm:cxn modelId="{84274379-9D5A-488F-A19C-6C149618785E}" srcId="{6FA6C562-144A-490D-89AE-4B15BCAD941E}" destId="{CE0CD55F-9956-49DD-95E5-1E0F01DDA0F6}" srcOrd="5" destOrd="0" parTransId="{E00C3B81-4A9D-4103-9878-5026B8109341}" sibTransId="{F9A8E543-6351-48B2-B9BE-0FBFB9D8197C}"/>
    <dgm:cxn modelId="{D01E8738-4E0B-4473-BD68-3A3985F9958A}" srcId="{28B49C1C-16D3-4A04-9B08-05E19284DD26}" destId="{E9E1B1A6-E0A8-4ACB-9211-D97A5FC97DB5}" srcOrd="0" destOrd="0" parTransId="{958B99A1-36BA-4B24-A79D-BF5CE5902C3C}" sibTransId="{94410512-27E7-4103-A767-30542ED37B7F}"/>
    <dgm:cxn modelId="{59B9E1BE-B081-4244-81FB-DA47F8478169}" type="presOf" srcId="{00284446-E53B-4DF3-B461-006BFFAC081B}" destId="{C1FA186A-325A-47A9-850A-D894FB9DA857}" srcOrd="0" destOrd="0" presId="urn:microsoft.com/office/officeart/2005/8/layout/chevron2"/>
    <dgm:cxn modelId="{64DC739F-0668-4D91-B47E-5CEAA0C657BE}" type="presOf" srcId="{D16DF707-798C-4885-8628-D30C85B512A9}" destId="{F613A653-30A3-45C5-842D-06E46967AA4C}" srcOrd="0" destOrd="0" presId="urn:microsoft.com/office/officeart/2005/8/layout/chevron2"/>
    <dgm:cxn modelId="{7E82EAF4-AA73-4614-A18E-4AE459E259BA}" srcId="{6FA6C562-144A-490D-89AE-4B15BCAD941E}" destId="{D16DF707-798C-4885-8628-D30C85B512A9}" srcOrd="6" destOrd="0" parTransId="{9345A65C-8E6C-4F94-9153-6C67B02CF246}" sibTransId="{9630AD1B-EA69-49B1-A0B3-DD6C7A2AD2D2}"/>
    <dgm:cxn modelId="{0BB20224-65BB-4E61-A286-492C23A4D725}" srcId="{6FA6C562-144A-490D-89AE-4B15BCAD941E}" destId="{736FDD84-2114-4ACE-9BB3-EEDB993AE850}" srcOrd="2" destOrd="0" parTransId="{9D1A8CB9-BB89-4087-9255-F399C812B645}" sibTransId="{D41928D3-4DE4-4A94-85B9-10C3CC1C71B5}"/>
    <dgm:cxn modelId="{8C00FE56-A6E7-484E-9058-0F0AFC7C366F}" type="presOf" srcId="{D436E3C9-DCC1-4704-9ACC-D732BD916CE1}" destId="{0AFEDA7D-1BF7-46FD-8AB6-41D30F4CE7F7}" srcOrd="0" destOrd="0" presId="urn:microsoft.com/office/officeart/2005/8/layout/chevron2"/>
    <dgm:cxn modelId="{3F9412DE-8439-4A51-A040-A66FDDDF897E}" srcId="{D16DF707-798C-4885-8628-D30C85B512A9}" destId="{D436E3C9-DCC1-4704-9ACC-D732BD916CE1}" srcOrd="0" destOrd="0" parTransId="{284547E5-284A-4BAA-A0B8-FAC42CC1DE83}" sibTransId="{0996E063-4614-412C-9476-22307A166B85}"/>
    <dgm:cxn modelId="{2BC63741-5B0E-4E17-A96B-028A9882257D}" srcId="{43DD7F0C-0755-430E-A1EB-59D2C87FA048}" destId="{BBB525C2-D76B-4610-85C5-F7841536E81E}" srcOrd="0" destOrd="0" parTransId="{3148509E-0977-4A2C-9802-FB8B2E8FD108}" sibTransId="{47EC2C21-2756-4943-BD85-72F26D4CDBAA}"/>
    <dgm:cxn modelId="{196C3100-A081-4986-95CE-4DCE9EA41D58}" srcId="{6FA6C562-144A-490D-89AE-4B15BCAD941E}" destId="{00284446-E53B-4DF3-B461-006BFFAC081B}" srcOrd="3" destOrd="0" parTransId="{CF93659D-6F2D-4DAA-A053-D358C59C9197}" sibTransId="{9C200E36-70A9-41C8-94E7-83A843429A2C}"/>
    <dgm:cxn modelId="{EDCB9939-226F-4824-BE4B-E45B1E0D82BE}" srcId="{00284446-E53B-4DF3-B461-006BFFAC081B}" destId="{D55BD34E-DF9C-45DF-83B4-E41E8B5C58EC}" srcOrd="0" destOrd="0" parTransId="{03DA13A5-2919-4F39-B704-77651801DC18}" sibTransId="{4F6492A9-CA30-4394-82F7-674B6DCB1556}"/>
    <dgm:cxn modelId="{51513984-D690-4F61-9D7E-134DCE3D98AF}" srcId="{736FDD84-2114-4ACE-9BB3-EEDB993AE850}" destId="{49CAB9BD-AD78-4B61-A427-4A92594AF9C2}" srcOrd="0" destOrd="0" parTransId="{465FADF6-82A0-4CB1-8193-C251F1562595}" sibTransId="{6539EA13-25EF-4179-BE4C-96746351AEBD}"/>
    <dgm:cxn modelId="{DB082491-BF7E-4B5A-AA2A-CDBE7E64B558}" type="presOf" srcId="{C4113E50-F878-4440-86A0-91B41A476A53}" destId="{D59C6041-392B-430F-BD11-AF64342FEE09}" srcOrd="0" destOrd="0" presId="urn:microsoft.com/office/officeart/2005/8/layout/chevron2"/>
    <dgm:cxn modelId="{4710D99E-81A0-47AB-B391-5259A2C212BB}" type="presOf" srcId="{43DD7F0C-0755-430E-A1EB-59D2C87FA048}" destId="{392B924A-1AAE-4716-864E-7755BDAF67A4}" srcOrd="0" destOrd="0" presId="urn:microsoft.com/office/officeart/2005/8/layout/chevron2"/>
    <dgm:cxn modelId="{08123209-5D96-4162-9BBE-2BF54EACA45D}" type="presOf" srcId="{E9E1B1A6-E0A8-4ACB-9211-D97A5FC97DB5}" destId="{EC50DF1F-A91A-4706-814C-B85A860D3E62}" srcOrd="0" destOrd="0" presId="urn:microsoft.com/office/officeart/2005/8/layout/chevron2"/>
    <dgm:cxn modelId="{9AD37EC4-7BD7-4CE8-99E2-4DDE7E3EDF5B}" srcId="{6FA6C562-144A-490D-89AE-4B15BCAD941E}" destId="{28B49C1C-16D3-4A04-9B08-05E19284DD26}" srcOrd="4" destOrd="0" parTransId="{F91F4AE2-CABA-4C5D-94D0-221C5327766D}" sibTransId="{A7F48E8D-0ED5-4B4F-A7F9-AD599CB29B54}"/>
    <dgm:cxn modelId="{19E9E5E2-A42E-40B2-8C34-011FD81CD978}" type="presOf" srcId="{CE0CD55F-9956-49DD-95E5-1E0F01DDA0F6}" destId="{8F6586E3-BBAC-492C-AB4F-A2D2DAABDCE0}" srcOrd="0" destOrd="0" presId="urn:microsoft.com/office/officeart/2005/8/layout/chevron2"/>
    <dgm:cxn modelId="{E58561ED-CEE3-41DD-A269-0C77949384A8}" type="presParOf" srcId="{7B6C8FB1-CE77-4405-8CE0-D07AA175061A}" destId="{C45056D8-0A6B-42E7-B96F-F31289DD44A0}" srcOrd="0" destOrd="0" presId="urn:microsoft.com/office/officeart/2005/8/layout/chevron2"/>
    <dgm:cxn modelId="{3E26B476-7AA9-46DD-9817-D73DCFE9DFD5}" type="presParOf" srcId="{C45056D8-0A6B-42E7-B96F-F31289DD44A0}" destId="{81CCDF50-A0C9-46B9-9C50-5B96BE0C8863}" srcOrd="0" destOrd="0" presId="urn:microsoft.com/office/officeart/2005/8/layout/chevron2"/>
    <dgm:cxn modelId="{03CF9D5B-E2D5-40C6-B57E-7F848D78E7BE}" type="presParOf" srcId="{C45056D8-0A6B-42E7-B96F-F31289DD44A0}" destId="{D59C6041-392B-430F-BD11-AF64342FEE09}" srcOrd="1" destOrd="0" presId="urn:microsoft.com/office/officeart/2005/8/layout/chevron2"/>
    <dgm:cxn modelId="{A3D580F3-2E1A-422B-A4E3-C76A6DC6D75A}" type="presParOf" srcId="{7B6C8FB1-CE77-4405-8CE0-D07AA175061A}" destId="{BFB23A41-649D-4C42-A319-72D1FA6F927D}" srcOrd="1" destOrd="0" presId="urn:microsoft.com/office/officeart/2005/8/layout/chevron2"/>
    <dgm:cxn modelId="{A7FFE645-8CB0-44B6-8A81-BA8FEB89D0B8}" type="presParOf" srcId="{7B6C8FB1-CE77-4405-8CE0-D07AA175061A}" destId="{AA023B1C-A780-4AA3-8E41-50356A4B620A}" srcOrd="2" destOrd="0" presId="urn:microsoft.com/office/officeart/2005/8/layout/chevron2"/>
    <dgm:cxn modelId="{59DD2D9A-643F-42DC-8E0D-AE10C019DFF7}" type="presParOf" srcId="{AA023B1C-A780-4AA3-8E41-50356A4B620A}" destId="{392B924A-1AAE-4716-864E-7755BDAF67A4}" srcOrd="0" destOrd="0" presId="urn:microsoft.com/office/officeart/2005/8/layout/chevron2"/>
    <dgm:cxn modelId="{DDCE32D5-4E18-4D61-BB6D-5D753BD6F0FF}" type="presParOf" srcId="{AA023B1C-A780-4AA3-8E41-50356A4B620A}" destId="{A739EA7E-B33B-4590-9C49-B4A7B8850705}" srcOrd="1" destOrd="0" presId="urn:microsoft.com/office/officeart/2005/8/layout/chevron2"/>
    <dgm:cxn modelId="{0470E73B-0620-4156-8D65-0CD38903FB6C}" type="presParOf" srcId="{7B6C8FB1-CE77-4405-8CE0-D07AA175061A}" destId="{0067BE3A-1A5B-4A11-A16F-52F90AAEE2BF}" srcOrd="3" destOrd="0" presId="urn:microsoft.com/office/officeart/2005/8/layout/chevron2"/>
    <dgm:cxn modelId="{83C86AC0-990A-474E-84DF-899308131E2F}" type="presParOf" srcId="{7B6C8FB1-CE77-4405-8CE0-D07AA175061A}" destId="{E9D1BA38-6930-4653-AABC-0B4140416489}" srcOrd="4" destOrd="0" presId="urn:microsoft.com/office/officeart/2005/8/layout/chevron2"/>
    <dgm:cxn modelId="{0C1E2C48-8EB3-4C4A-B7AA-4E18D942442A}" type="presParOf" srcId="{E9D1BA38-6930-4653-AABC-0B4140416489}" destId="{EE9B373E-959A-4D00-A905-3472A028E7D9}" srcOrd="0" destOrd="0" presId="urn:microsoft.com/office/officeart/2005/8/layout/chevron2"/>
    <dgm:cxn modelId="{75B4CE98-2E9C-4F5E-94CD-6D1391BA4CC5}" type="presParOf" srcId="{E9D1BA38-6930-4653-AABC-0B4140416489}" destId="{330D3E44-C4DC-4BD2-9273-CC1EE7B2932E}" srcOrd="1" destOrd="0" presId="urn:microsoft.com/office/officeart/2005/8/layout/chevron2"/>
    <dgm:cxn modelId="{0D0F29D0-C467-4C40-BDBD-F0F108E61FC5}" type="presParOf" srcId="{7B6C8FB1-CE77-4405-8CE0-D07AA175061A}" destId="{106EE6CB-12A5-4AFF-94A8-676A57D5199E}" srcOrd="5" destOrd="0" presId="urn:microsoft.com/office/officeart/2005/8/layout/chevron2"/>
    <dgm:cxn modelId="{D1ACBAF8-3215-4AFB-9D67-94C30E5C650B}" type="presParOf" srcId="{7B6C8FB1-CE77-4405-8CE0-D07AA175061A}" destId="{354F2BFA-2A2A-4605-82B1-F47380EE3273}" srcOrd="6" destOrd="0" presId="urn:microsoft.com/office/officeart/2005/8/layout/chevron2"/>
    <dgm:cxn modelId="{283B195E-D499-4C47-ABB3-FCBB7B3A961E}" type="presParOf" srcId="{354F2BFA-2A2A-4605-82B1-F47380EE3273}" destId="{C1FA186A-325A-47A9-850A-D894FB9DA857}" srcOrd="0" destOrd="0" presId="urn:microsoft.com/office/officeart/2005/8/layout/chevron2"/>
    <dgm:cxn modelId="{8E601168-BCAA-48A8-8B39-2ABA270791E0}" type="presParOf" srcId="{354F2BFA-2A2A-4605-82B1-F47380EE3273}" destId="{487CB988-FABE-4F24-84BD-C1C53D845FA1}" srcOrd="1" destOrd="0" presId="urn:microsoft.com/office/officeart/2005/8/layout/chevron2"/>
    <dgm:cxn modelId="{1C3380EB-0D3E-4990-8A4E-07CEAD30DBBC}" type="presParOf" srcId="{7B6C8FB1-CE77-4405-8CE0-D07AA175061A}" destId="{30C6251C-5E75-40E6-ADAC-C3210DCD67E2}" srcOrd="7" destOrd="0" presId="urn:microsoft.com/office/officeart/2005/8/layout/chevron2"/>
    <dgm:cxn modelId="{35C50849-DFF2-4575-BA11-43F4A4AE56F1}" type="presParOf" srcId="{7B6C8FB1-CE77-4405-8CE0-D07AA175061A}" destId="{7D1D7587-D9B6-4AB8-851C-40209AC24D8C}" srcOrd="8" destOrd="0" presId="urn:microsoft.com/office/officeart/2005/8/layout/chevron2"/>
    <dgm:cxn modelId="{4E87919F-46AF-4E0F-B739-73656CA44467}" type="presParOf" srcId="{7D1D7587-D9B6-4AB8-851C-40209AC24D8C}" destId="{D9FD6ED4-5146-4F88-8603-D261775075B0}" srcOrd="0" destOrd="0" presId="urn:microsoft.com/office/officeart/2005/8/layout/chevron2"/>
    <dgm:cxn modelId="{E6896650-00E2-4F5B-BBBF-E4BFDCCB1D94}" type="presParOf" srcId="{7D1D7587-D9B6-4AB8-851C-40209AC24D8C}" destId="{EC50DF1F-A91A-4706-814C-B85A860D3E62}" srcOrd="1" destOrd="0" presId="urn:microsoft.com/office/officeart/2005/8/layout/chevron2"/>
    <dgm:cxn modelId="{24BCF22F-8370-4A65-AF61-576442070E90}" type="presParOf" srcId="{7B6C8FB1-CE77-4405-8CE0-D07AA175061A}" destId="{B28418B2-2418-413F-A783-F55B0631C8AB}" srcOrd="9" destOrd="0" presId="urn:microsoft.com/office/officeart/2005/8/layout/chevron2"/>
    <dgm:cxn modelId="{51A89D97-9AB1-4932-84F3-06A2DD905A7F}" type="presParOf" srcId="{7B6C8FB1-CE77-4405-8CE0-D07AA175061A}" destId="{AB7421CD-8482-4ED5-8872-A6A7916D226B}" srcOrd="10" destOrd="0" presId="urn:microsoft.com/office/officeart/2005/8/layout/chevron2"/>
    <dgm:cxn modelId="{E48E6EAD-78C2-480C-9C58-46446902F804}" type="presParOf" srcId="{AB7421CD-8482-4ED5-8872-A6A7916D226B}" destId="{8F6586E3-BBAC-492C-AB4F-A2D2DAABDCE0}" srcOrd="0" destOrd="0" presId="urn:microsoft.com/office/officeart/2005/8/layout/chevron2"/>
    <dgm:cxn modelId="{105DE7EB-84B1-4876-B62D-8E6EAC07D93D}" type="presParOf" srcId="{AB7421CD-8482-4ED5-8872-A6A7916D226B}" destId="{3EEEB7F0-E1E0-4763-A6D8-374860973214}" srcOrd="1" destOrd="0" presId="urn:microsoft.com/office/officeart/2005/8/layout/chevron2"/>
    <dgm:cxn modelId="{732B95EE-D472-4663-B3CE-200A4E3E82ED}" type="presParOf" srcId="{7B6C8FB1-CE77-4405-8CE0-D07AA175061A}" destId="{9070A373-7942-4A86-BD4D-4F30298A42E3}" srcOrd="11" destOrd="0" presId="urn:microsoft.com/office/officeart/2005/8/layout/chevron2"/>
    <dgm:cxn modelId="{DAA22BBD-26F0-4B9D-AEA3-3F947B877EC5}" type="presParOf" srcId="{7B6C8FB1-CE77-4405-8CE0-D07AA175061A}" destId="{36C71E26-BE1C-4C1D-813E-87CCEEEBC9A6}" srcOrd="12" destOrd="0" presId="urn:microsoft.com/office/officeart/2005/8/layout/chevron2"/>
    <dgm:cxn modelId="{89D0A5B9-9E41-4DC2-8A73-F3B2A23EC7DA}" type="presParOf" srcId="{36C71E26-BE1C-4C1D-813E-87CCEEEBC9A6}" destId="{F613A653-30A3-45C5-842D-06E46967AA4C}" srcOrd="0" destOrd="0" presId="urn:microsoft.com/office/officeart/2005/8/layout/chevron2"/>
    <dgm:cxn modelId="{E5720931-3565-4B66-B657-AE57B100CEF5}" type="presParOf" srcId="{36C71E26-BE1C-4C1D-813E-87CCEEEBC9A6}" destId="{0AFEDA7D-1BF7-46FD-8AB6-41D30F4CE7F7}"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CCDF50-A0C9-46B9-9C50-5B96BE0C8863}">
      <dsp:nvSpPr>
        <dsp:cNvPr id="0" name=""/>
        <dsp:cNvSpPr/>
      </dsp:nvSpPr>
      <dsp:spPr>
        <a:xfrm rot="5400000">
          <a:off x="-119873" y="120471"/>
          <a:ext cx="799157" cy="559410"/>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ru-RU" sz="1500" kern="1200" dirty="0"/>
        </a:p>
      </dsp:txBody>
      <dsp:txXfrm rot="5400000">
        <a:off x="-119873" y="120471"/>
        <a:ext cx="799157" cy="559410"/>
      </dsp:txXfrm>
    </dsp:sp>
    <dsp:sp modelId="{D59C6041-392B-430F-BD11-AF64342FEE09}">
      <dsp:nvSpPr>
        <dsp:cNvPr id="0" name=""/>
        <dsp:cNvSpPr/>
      </dsp:nvSpPr>
      <dsp:spPr>
        <a:xfrm rot="5400000">
          <a:off x="4688205" y="-4128197"/>
          <a:ext cx="519452" cy="8777043"/>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uk-UA" sz="3000" b="1" i="0" kern="1200" dirty="0"/>
            <a:t>національні іграшки, книги, ілюстрації та ін.;</a:t>
          </a:r>
          <a:endParaRPr lang="ru-RU" sz="3000" kern="1200" dirty="0"/>
        </a:p>
      </dsp:txBody>
      <dsp:txXfrm rot="5400000">
        <a:off x="4688205" y="-4128197"/>
        <a:ext cx="519452" cy="8777043"/>
      </dsp:txXfrm>
    </dsp:sp>
    <dsp:sp modelId="{392B924A-1AAE-4716-864E-7755BDAF67A4}">
      <dsp:nvSpPr>
        <dsp:cNvPr id="0" name=""/>
        <dsp:cNvSpPr/>
      </dsp:nvSpPr>
      <dsp:spPr>
        <a:xfrm rot="5400000">
          <a:off x="-119873" y="835537"/>
          <a:ext cx="799157" cy="559410"/>
        </a:xfrm>
        <a:prstGeom prst="chevron">
          <a:avLst/>
        </a:prstGeom>
        <a:gradFill rotWithShape="0">
          <a:gsLst>
            <a:gs pos="0">
              <a:schemeClr val="accent4">
                <a:hueOff val="1732616"/>
                <a:satOff val="-7995"/>
                <a:lumOff val="294"/>
                <a:alphaOff val="0"/>
                <a:satMod val="103000"/>
                <a:lumMod val="102000"/>
                <a:tint val="94000"/>
              </a:schemeClr>
            </a:gs>
            <a:gs pos="50000">
              <a:schemeClr val="accent4">
                <a:hueOff val="1732616"/>
                <a:satOff val="-7995"/>
                <a:lumOff val="294"/>
                <a:alphaOff val="0"/>
                <a:satMod val="110000"/>
                <a:lumMod val="100000"/>
                <a:shade val="100000"/>
              </a:schemeClr>
            </a:gs>
            <a:gs pos="100000">
              <a:schemeClr val="accent4">
                <a:hueOff val="1732616"/>
                <a:satOff val="-7995"/>
                <a:lumOff val="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ru-RU" sz="1500" kern="1200"/>
        </a:p>
      </dsp:txBody>
      <dsp:txXfrm rot="5400000">
        <a:off x="-119873" y="835537"/>
        <a:ext cx="799157" cy="559410"/>
      </dsp:txXfrm>
    </dsp:sp>
    <dsp:sp modelId="{A739EA7E-B33B-4590-9C49-B4A7B8850705}">
      <dsp:nvSpPr>
        <dsp:cNvPr id="0" name=""/>
        <dsp:cNvSpPr/>
      </dsp:nvSpPr>
      <dsp:spPr>
        <a:xfrm rot="5400000">
          <a:off x="4688205" y="-3413131"/>
          <a:ext cx="519452" cy="8777043"/>
        </a:xfrm>
        <a:prstGeom prst="round2SameRect">
          <a:avLst/>
        </a:prstGeom>
        <a:solidFill>
          <a:schemeClr val="lt1">
            <a:alpha val="90000"/>
            <a:hueOff val="0"/>
            <a:satOff val="0"/>
            <a:lumOff val="0"/>
            <a:alphaOff val="0"/>
          </a:schemeClr>
        </a:solidFill>
        <a:ln w="6350" cap="flat" cmpd="sng" algn="ctr">
          <a:solidFill>
            <a:schemeClr val="accent4">
              <a:hueOff val="1732616"/>
              <a:satOff val="-7995"/>
              <a:lumOff val="29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uk-UA" sz="3000" b="1" i="0" kern="1200"/>
            <a:t>мультимедійні посібники, звукозаписи;</a:t>
          </a:r>
          <a:endParaRPr lang="ru-RU" sz="3000" kern="1200"/>
        </a:p>
      </dsp:txBody>
      <dsp:txXfrm rot="5400000">
        <a:off x="4688205" y="-3413131"/>
        <a:ext cx="519452" cy="8777043"/>
      </dsp:txXfrm>
    </dsp:sp>
    <dsp:sp modelId="{EE9B373E-959A-4D00-A905-3472A028E7D9}">
      <dsp:nvSpPr>
        <dsp:cNvPr id="0" name=""/>
        <dsp:cNvSpPr/>
      </dsp:nvSpPr>
      <dsp:spPr>
        <a:xfrm rot="5400000">
          <a:off x="-119873" y="1550602"/>
          <a:ext cx="799157" cy="559410"/>
        </a:xfrm>
        <a:prstGeom prst="chevron">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ru-RU" sz="1500" kern="1200" dirty="0"/>
        </a:p>
      </dsp:txBody>
      <dsp:txXfrm rot="5400000">
        <a:off x="-119873" y="1550602"/>
        <a:ext cx="799157" cy="559410"/>
      </dsp:txXfrm>
    </dsp:sp>
    <dsp:sp modelId="{330D3E44-C4DC-4BD2-9273-CC1EE7B2932E}">
      <dsp:nvSpPr>
        <dsp:cNvPr id="0" name=""/>
        <dsp:cNvSpPr/>
      </dsp:nvSpPr>
      <dsp:spPr>
        <a:xfrm rot="5400000">
          <a:off x="4688205" y="-2698066"/>
          <a:ext cx="519452" cy="8777043"/>
        </a:xfrm>
        <a:prstGeom prst="round2SameRect">
          <a:avLst/>
        </a:prstGeom>
        <a:solidFill>
          <a:schemeClr val="lt1">
            <a:alpha val="90000"/>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uk-UA" sz="3000" b="1" i="0" kern="1200" dirty="0"/>
            <a:t>рольова гра, колективно-творча гра;</a:t>
          </a:r>
          <a:endParaRPr lang="ru-RU" sz="3000" kern="1200" dirty="0"/>
        </a:p>
      </dsp:txBody>
      <dsp:txXfrm rot="5400000">
        <a:off x="4688205" y="-2698066"/>
        <a:ext cx="519452" cy="8777043"/>
      </dsp:txXfrm>
    </dsp:sp>
    <dsp:sp modelId="{C1FA186A-325A-47A9-850A-D894FB9DA857}">
      <dsp:nvSpPr>
        <dsp:cNvPr id="0" name=""/>
        <dsp:cNvSpPr/>
      </dsp:nvSpPr>
      <dsp:spPr>
        <a:xfrm rot="5400000">
          <a:off x="-119873" y="2265667"/>
          <a:ext cx="799157" cy="559410"/>
        </a:xfrm>
        <a:prstGeom prst="chevron">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ru-RU" sz="1500" kern="1200" dirty="0"/>
        </a:p>
      </dsp:txBody>
      <dsp:txXfrm rot="5400000">
        <a:off x="-119873" y="2265667"/>
        <a:ext cx="799157" cy="559410"/>
      </dsp:txXfrm>
    </dsp:sp>
    <dsp:sp modelId="{487CB988-FABE-4F24-84BD-C1C53D845FA1}">
      <dsp:nvSpPr>
        <dsp:cNvPr id="0" name=""/>
        <dsp:cNvSpPr/>
      </dsp:nvSpPr>
      <dsp:spPr>
        <a:xfrm rot="5400000">
          <a:off x="4688205" y="-1983001"/>
          <a:ext cx="519452" cy="8777043"/>
        </a:xfrm>
        <a:prstGeom prst="round2SameRect">
          <a:avLst/>
        </a:prstGeom>
        <a:solidFill>
          <a:schemeClr val="lt1">
            <a:alpha val="90000"/>
            <a:hueOff val="0"/>
            <a:satOff val="0"/>
            <a:lumOff val="0"/>
            <a:alphaOff val="0"/>
          </a:schemeClr>
        </a:solidFill>
        <a:ln w="6350" cap="flat" cmpd="sng" algn="ctr">
          <a:solidFill>
            <a:schemeClr val="accent4">
              <a:hueOff val="5197847"/>
              <a:satOff val="-23984"/>
              <a:lumOff val="88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uk-UA" sz="3000" b="1" i="0" kern="1200" dirty="0"/>
            <a:t>спеціально підібраний </a:t>
          </a:r>
          <a:r>
            <a:rPr lang="uk-UA" sz="3000" b="1" i="0" kern="1200" dirty="0" err="1"/>
            <a:t>мовний</a:t>
          </a:r>
          <a:r>
            <a:rPr lang="uk-UA" sz="3000" b="1" i="0" kern="1200" dirty="0"/>
            <a:t> матеріал;</a:t>
          </a:r>
          <a:endParaRPr lang="ru-RU" sz="3000" kern="1200" dirty="0"/>
        </a:p>
      </dsp:txBody>
      <dsp:txXfrm rot="5400000">
        <a:off x="4688205" y="-1983001"/>
        <a:ext cx="519452" cy="8777043"/>
      </dsp:txXfrm>
    </dsp:sp>
    <dsp:sp modelId="{D9FD6ED4-5146-4F88-8603-D261775075B0}">
      <dsp:nvSpPr>
        <dsp:cNvPr id="0" name=""/>
        <dsp:cNvSpPr/>
      </dsp:nvSpPr>
      <dsp:spPr>
        <a:xfrm rot="5400000">
          <a:off x="-119873" y="2980733"/>
          <a:ext cx="799157" cy="559410"/>
        </a:xfrm>
        <a:prstGeom prst="chevron">
          <a:avLst/>
        </a:prstGeom>
        <a:gradFill rotWithShape="0">
          <a:gsLst>
            <a:gs pos="0">
              <a:schemeClr val="accent4">
                <a:hueOff val="6930462"/>
                <a:satOff val="-31979"/>
                <a:lumOff val="1177"/>
                <a:alphaOff val="0"/>
                <a:satMod val="103000"/>
                <a:lumMod val="102000"/>
                <a:tint val="94000"/>
              </a:schemeClr>
            </a:gs>
            <a:gs pos="50000">
              <a:schemeClr val="accent4">
                <a:hueOff val="6930462"/>
                <a:satOff val="-31979"/>
                <a:lumOff val="1177"/>
                <a:alphaOff val="0"/>
                <a:satMod val="110000"/>
                <a:lumMod val="100000"/>
                <a:shade val="100000"/>
              </a:schemeClr>
            </a:gs>
            <a:gs pos="100000">
              <a:schemeClr val="accent4">
                <a:hueOff val="6930462"/>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ru-RU" sz="1500" kern="1200"/>
        </a:p>
      </dsp:txBody>
      <dsp:txXfrm rot="5400000">
        <a:off x="-119873" y="2980733"/>
        <a:ext cx="799157" cy="559410"/>
      </dsp:txXfrm>
    </dsp:sp>
    <dsp:sp modelId="{EC50DF1F-A91A-4706-814C-B85A860D3E62}">
      <dsp:nvSpPr>
        <dsp:cNvPr id="0" name=""/>
        <dsp:cNvSpPr/>
      </dsp:nvSpPr>
      <dsp:spPr>
        <a:xfrm rot="5400000">
          <a:off x="4688205" y="-1267936"/>
          <a:ext cx="519452" cy="8777043"/>
        </a:xfrm>
        <a:prstGeom prst="round2SameRect">
          <a:avLst/>
        </a:prstGeom>
        <a:solidFill>
          <a:schemeClr val="lt1">
            <a:alpha val="90000"/>
            <a:hueOff val="0"/>
            <a:satOff val="0"/>
            <a:lumOff val="0"/>
            <a:alphaOff val="0"/>
          </a:schemeClr>
        </a:solidFill>
        <a:ln w="6350" cap="flat" cmpd="sng" algn="ctr">
          <a:solidFill>
            <a:schemeClr val="accent4">
              <a:hueOff val="6930462"/>
              <a:satOff val="-31979"/>
              <a:lumOff val="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uk-UA" sz="3000" b="1" i="0" kern="1200"/>
            <a:t>розучування віршів, пісень;</a:t>
          </a:r>
          <a:endParaRPr lang="ru-RU" sz="3000" kern="1200"/>
        </a:p>
      </dsp:txBody>
      <dsp:txXfrm rot="5400000">
        <a:off x="4688205" y="-1267936"/>
        <a:ext cx="519452" cy="8777043"/>
      </dsp:txXfrm>
    </dsp:sp>
    <dsp:sp modelId="{8F6586E3-BBAC-492C-AB4F-A2D2DAABDCE0}">
      <dsp:nvSpPr>
        <dsp:cNvPr id="0" name=""/>
        <dsp:cNvSpPr/>
      </dsp:nvSpPr>
      <dsp:spPr>
        <a:xfrm rot="5400000">
          <a:off x="-119873" y="3695798"/>
          <a:ext cx="799157" cy="559410"/>
        </a:xfrm>
        <a:prstGeom prst="chevron">
          <a:avLst/>
        </a:prstGeom>
        <a:gradFill rotWithShape="0">
          <a:gsLst>
            <a:gs pos="0">
              <a:schemeClr val="accent4">
                <a:hueOff val="8663078"/>
                <a:satOff val="-39973"/>
                <a:lumOff val="1471"/>
                <a:alphaOff val="0"/>
                <a:satMod val="103000"/>
                <a:lumMod val="102000"/>
                <a:tint val="94000"/>
              </a:schemeClr>
            </a:gs>
            <a:gs pos="50000">
              <a:schemeClr val="accent4">
                <a:hueOff val="8663078"/>
                <a:satOff val="-39973"/>
                <a:lumOff val="1471"/>
                <a:alphaOff val="0"/>
                <a:satMod val="110000"/>
                <a:lumMod val="100000"/>
                <a:shade val="100000"/>
              </a:schemeClr>
            </a:gs>
            <a:gs pos="100000">
              <a:schemeClr val="accent4">
                <a:hueOff val="8663078"/>
                <a:satOff val="-39973"/>
                <a:lumOff val="147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ru-RU" sz="1500" kern="1200"/>
        </a:p>
      </dsp:txBody>
      <dsp:txXfrm rot="5400000">
        <a:off x="-119873" y="3695798"/>
        <a:ext cx="799157" cy="559410"/>
      </dsp:txXfrm>
    </dsp:sp>
    <dsp:sp modelId="{3EEEB7F0-E1E0-4763-A6D8-374860973214}">
      <dsp:nvSpPr>
        <dsp:cNvPr id="0" name=""/>
        <dsp:cNvSpPr/>
      </dsp:nvSpPr>
      <dsp:spPr>
        <a:xfrm rot="5400000">
          <a:off x="4688205" y="-552870"/>
          <a:ext cx="519452" cy="8777043"/>
        </a:xfrm>
        <a:prstGeom prst="round2SameRect">
          <a:avLst/>
        </a:prstGeom>
        <a:solidFill>
          <a:schemeClr val="lt1">
            <a:alpha val="90000"/>
            <a:hueOff val="0"/>
            <a:satOff val="0"/>
            <a:lumOff val="0"/>
            <a:alphaOff val="0"/>
          </a:schemeClr>
        </a:solidFill>
        <a:ln w="6350" cap="flat" cmpd="sng" algn="ctr">
          <a:solidFill>
            <a:schemeClr val="accent4">
              <a:hueOff val="8663078"/>
              <a:satOff val="-39973"/>
              <a:lumOff val="147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uk-UA" sz="3000" b="1" i="0" kern="1200"/>
            <a:t>інсценування казок, віршів, пісень;</a:t>
          </a:r>
          <a:endParaRPr lang="ru-RU" sz="3000" kern="1200"/>
        </a:p>
      </dsp:txBody>
      <dsp:txXfrm rot="5400000">
        <a:off x="4688205" y="-552870"/>
        <a:ext cx="519452" cy="8777043"/>
      </dsp:txXfrm>
    </dsp:sp>
    <dsp:sp modelId="{F613A653-30A3-45C5-842D-06E46967AA4C}">
      <dsp:nvSpPr>
        <dsp:cNvPr id="0" name=""/>
        <dsp:cNvSpPr/>
      </dsp:nvSpPr>
      <dsp:spPr>
        <a:xfrm rot="5400000">
          <a:off x="-119873" y="4410863"/>
          <a:ext cx="799157" cy="559410"/>
        </a:xfrm>
        <a:prstGeom prst="chevron">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ru-RU" sz="1500" kern="1200"/>
        </a:p>
      </dsp:txBody>
      <dsp:txXfrm rot="5400000">
        <a:off x="-119873" y="4410863"/>
        <a:ext cx="799157" cy="559410"/>
      </dsp:txXfrm>
    </dsp:sp>
    <dsp:sp modelId="{0AFEDA7D-1BF7-46FD-8AB6-41D30F4CE7F7}">
      <dsp:nvSpPr>
        <dsp:cNvPr id="0" name=""/>
        <dsp:cNvSpPr/>
      </dsp:nvSpPr>
      <dsp:spPr>
        <a:xfrm rot="5400000">
          <a:off x="4688205" y="162194"/>
          <a:ext cx="519452" cy="8777043"/>
        </a:xfrm>
        <a:prstGeom prst="round2SameRect">
          <a:avLst/>
        </a:prstGeom>
        <a:solidFill>
          <a:schemeClr val="lt1">
            <a:alpha val="90000"/>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ru-RU" sz="3000" b="1" i="0" kern="1200"/>
            <a:t>ігри рухливі, дидактичні, тематичні, творчі.</a:t>
          </a:r>
          <a:endParaRPr lang="ru-RU" sz="3000" kern="1200"/>
        </a:p>
      </dsp:txBody>
      <dsp:txXfrm rot="5400000">
        <a:off x="4688205" y="162194"/>
        <a:ext cx="519452" cy="87770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88805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350325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370860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3423787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244942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28448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2349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357632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325166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333580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1A109F5-2B24-43BB-9EE7-EF2043168CC8}" type="datetimeFigureOut">
              <a:rPr lang="uk-UA" smtClean="0"/>
              <a:pPr/>
              <a:t>20.02.2024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197858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109F5-2B24-43BB-9EE7-EF2043168CC8}" type="datetimeFigureOut">
              <a:rPr lang="uk-UA" smtClean="0"/>
              <a:pPr/>
              <a:t>20.02.2024</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29A0A-0418-4C0F-941D-C3522EBCC4A0}" type="slidenum">
              <a:rPr lang="uk-UA" smtClean="0"/>
              <a:pPr/>
              <a:t>‹#›</a:t>
            </a:fld>
            <a:endParaRPr lang="uk-UA"/>
          </a:p>
        </p:txBody>
      </p:sp>
    </p:spTree>
    <p:extLst>
      <p:ext uri="{BB962C8B-B14F-4D97-AF65-F5344CB8AC3E}">
        <p14:creationId xmlns:p14="http://schemas.microsoft.com/office/powerpoint/2010/main" xmlns="" val="637031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gif"/><Relationship Id="rId1" Type="http://schemas.openxmlformats.org/officeDocument/2006/relationships/slideLayout" Target="../slideLayouts/slideLayout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gif"/><Relationship Id="rId1" Type="http://schemas.openxmlformats.org/officeDocument/2006/relationships/slideLayout" Target="../slideLayouts/slideLayout1.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microsoft.com/office/2007/relationships/hdphoto" Target="../media/hdphoto2.wdp"/><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Рисунок 3"/>
          <p:cNvPicPr>
            <a:picLocks noChangeAspect="1"/>
          </p:cNvPicPr>
          <p:nvPr/>
        </p:nvPicPr>
        <p:blipFill rotWithShape="1">
          <a:blip r:embed="rId3" cstate="print"/>
          <a:srcRect l="4235" r="3217"/>
          <a:stretch/>
        </p:blipFill>
        <p:spPr>
          <a:xfrm>
            <a:off x="0" y="60668"/>
            <a:ext cx="3736731" cy="6797332"/>
          </a:xfrm>
          <a:prstGeom prst="rect">
            <a:avLst/>
          </a:prstGeom>
        </p:spPr>
      </p:pic>
      <p:sp>
        <p:nvSpPr>
          <p:cNvPr id="6" name="Прямоугольник 5"/>
          <p:cNvSpPr/>
          <p:nvPr/>
        </p:nvSpPr>
        <p:spPr>
          <a:xfrm>
            <a:off x="0" y="0"/>
            <a:ext cx="3798277" cy="6858000"/>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sp>
        <p:nvSpPr>
          <p:cNvPr id="5" name="Прямоугольник 4"/>
          <p:cNvSpPr/>
          <p:nvPr/>
        </p:nvSpPr>
        <p:spPr>
          <a:xfrm>
            <a:off x="4222378" y="119197"/>
            <a:ext cx="6933308" cy="769441"/>
          </a:xfrm>
          <a:prstGeom prst="rect">
            <a:avLst/>
          </a:prstGeom>
        </p:spPr>
        <p:txBody>
          <a:bodyPr wrap="none">
            <a:spAutoFit/>
          </a:bodyPr>
          <a:lstStyle/>
          <a:p>
            <a:r>
              <a:rPr lang="uk-UA" sz="44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 Вихователь ЗПШ «Еврика»   </a:t>
            </a:r>
            <a:r>
              <a:rPr lang="uk-UA" b="1" i="0" dirty="0">
                <a:solidFill>
                  <a:srgbClr val="000080"/>
                </a:solidFill>
                <a:effectLst/>
                <a:latin typeface="Centro"/>
              </a:rPr>
              <a:t> </a:t>
            </a:r>
            <a:endParaRPr lang="uk-UA" dirty="0"/>
          </a:p>
        </p:txBody>
      </p:sp>
      <p:sp>
        <p:nvSpPr>
          <p:cNvPr id="10" name="Прямоугольник 9"/>
          <p:cNvSpPr/>
          <p:nvPr/>
        </p:nvSpPr>
        <p:spPr>
          <a:xfrm>
            <a:off x="4320935" y="805297"/>
            <a:ext cx="6563015" cy="769441"/>
          </a:xfrm>
          <a:prstGeom prst="rect">
            <a:avLst/>
          </a:prstGeom>
        </p:spPr>
        <p:txBody>
          <a:bodyPr wrap="none">
            <a:spAutoFit/>
          </a:bodyPr>
          <a:lstStyle/>
          <a:p>
            <a:r>
              <a:rPr lang="uk-UA" sz="36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Рубан Любов Володимирівна</a:t>
            </a:r>
            <a:r>
              <a:rPr lang="uk-UA" sz="44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    </a:t>
            </a:r>
            <a:r>
              <a:rPr lang="uk-UA" b="1" i="0" dirty="0">
                <a:solidFill>
                  <a:srgbClr val="000080"/>
                </a:solidFill>
                <a:effectLst/>
                <a:latin typeface="Centro"/>
              </a:rPr>
              <a:t>  </a:t>
            </a:r>
            <a:endParaRPr lang="uk-UA" dirty="0"/>
          </a:p>
        </p:txBody>
      </p:sp>
      <p:sp>
        <p:nvSpPr>
          <p:cNvPr id="16" name="Прямоугольник 15"/>
          <p:cNvSpPr/>
          <p:nvPr/>
        </p:nvSpPr>
        <p:spPr>
          <a:xfrm>
            <a:off x="4082178" y="2245605"/>
            <a:ext cx="7490359" cy="1200329"/>
          </a:xfrm>
          <a:prstGeom prst="rect">
            <a:avLst/>
          </a:prstGeom>
        </p:spPr>
        <p:txBody>
          <a:bodyPr wrap="square">
            <a:spAutoFit/>
          </a:bodyPr>
          <a:lstStyle/>
          <a:p>
            <a:r>
              <a:rPr lang="uk-UA" sz="3600" b="1" dirty="0">
                <a:ln w="13462">
                  <a:solidFill>
                    <a:schemeClr val="bg1"/>
                  </a:solidFill>
                  <a:prstDash val="solid"/>
                </a:ln>
                <a:solidFill>
                  <a:srgbClr val="002060"/>
                </a:solidFill>
                <a:effectLst>
                  <a:outerShdw dist="38100" dir="2700000" algn="bl" rotWithShape="0">
                    <a:schemeClr val="accent5"/>
                  </a:outerShdw>
                </a:effectLst>
                <a:latin typeface="Impact" panose="020B0806030902050204" pitchFamily="34" charset="0"/>
              </a:rPr>
              <a:t>"Патріотичне виховання ,через художньо - мовленнєву діяльність".</a:t>
            </a:r>
          </a:p>
        </p:txBody>
      </p:sp>
      <p:sp>
        <p:nvSpPr>
          <p:cNvPr id="17" name="Прямоугольник 16"/>
          <p:cNvSpPr/>
          <p:nvPr/>
        </p:nvSpPr>
        <p:spPr>
          <a:xfrm>
            <a:off x="2877473" y="3454369"/>
            <a:ext cx="9314527" cy="2554545"/>
          </a:xfrm>
          <a:prstGeom prst="rect">
            <a:avLst/>
          </a:prstGeom>
          <a:noFill/>
        </p:spPr>
        <p:txBody>
          <a:bodyPr wrap="square" lIns="91440" tIns="45720" rIns="91440" bIns="45720">
            <a:spAutoFit/>
          </a:bodyPr>
          <a:lstStyle/>
          <a:p>
            <a:pPr algn="ctr"/>
            <a:r>
              <a:rPr lang="uk-UA" sz="32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Метою роботи по патріотичному вихованню є: </a:t>
            </a:r>
            <a:r>
              <a:rPr lang="uk-UA" sz="3200" b="1" dirty="0">
                <a:ln w="13462">
                  <a:solidFill>
                    <a:schemeClr val="bg1"/>
                  </a:solidFill>
                  <a:prstDash val="solid"/>
                </a:ln>
                <a:solidFill>
                  <a:schemeClr val="accent2">
                    <a:lumMod val="50000"/>
                  </a:schemeClr>
                </a:solidFill>
                <a:effectLst>
                  <a:outerShdw dist="38100" dir="2700000" algn="bl" rotWithShape="0">
                    <a:schemeClr val="accent5"/>
                  </a:outerShdw>
                </a:effectLst>
                <a:latin typeface="Impact" panose="020B0806030902050204" pitchFamily="34" charset="0"/>
              </a:rPr>
              <a:t>реалізація комплексного підходу до розвитку дитини та здійснення інтелектуального, морального, фізичного розвитку дошкільників за допомогою ознайомлення зі своєю Батьківщиною</a:t>
            </a:r>
            <a:r>
              <a:rPr lang="uk-UA" sz="1600" b="1" dirty="0"/>
              <a:t>.</a:t>
            </a:r>
            <a:endParaRPr lang="ru-RU"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8" name="Прямоугольник 17"/>
          <p:cNvSpPr/>
          <p:nvPr/>
        </p:nvSpPr>
        <p:spPr>
          <a:xfrm>
            <a:off x="4162233" y="1581483"/>
            <a:ext cx="6460423" cy="646331"/>
          </a:xfrm>
          <a:prstGeom prst="rect">
            <a:avLst/>
          </a:prstGeom>
        </p:spPr>
        <p:txBody>
          <a:bodyPr wrap="none">
            <a:spAutoFit/>
          </a:bodyPr>
          <a:lstStyle/>
          <a:p>
            <a:r>
              <a:rPr lang="uk-UA" sz="36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Пріорітетний напрямок роботи:</a:t>
            </a:r>
            <a:endParaRPr lang="uk-UA" sz="36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endParaRPr>
          </a:p>
        </p:txBody>
      </p:sp>
    </p:spTree>
    <p:extLst>
      <p:ext uri="{BB962C8B-B14F-4D97-AF65-F5344CB8AC3E}">
        <p14:creationId xmlns:p14="http://schemas.microsoft.com/office/powerpoint/2010/main" xmlns="" val="623169432"/>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checkerboard(across)">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410308" y="202224"/>
            <a:ext cx="5594838" cy="6224954"/>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sp>
        <p:nvSpPr>
          <p:cNvPr id="4" name="Прямоугольник 3"/>
          <p:cNvSpPr/>
          <p:nvPr/>
        </p:nvSpPr>
        <p:spPr>
          <a:xfrm>
            <a:off x="6238141" y="368920"/>
            <a:ext cx="5719397" cy="5539978"/>
          </a:xfrm>
          <a:prstGeom prst="rect">
            <a:avLst/>
          </a:prstGeom>
        </p:spPr>
        <p:txBody>
          <a:bodyPr wrap="square">
            <a:spAutoFit/>
          </a:bodyPr>
          <a:lstStyle/>
          <a:p>
            <a:pPr algn="ctr" fontAlgn="base"/>
            <a:r>
              <a:rPr lang="uk-UA" sz="2400" b="1" i="1" dirty="0">
                <a:solidFill>
                  <a:srgbClr val="FF0000"/>
                </a:solidFill>
                <a:effectLst/>
                <a:latin typeface="Impact" panose="020B0806030902050204" pitchFamily="34" charset="0"/>
              </a:rPr>
              <a:t>Дидактична гра: “ Підбери одяг для Оленки і Дмитрика”</a:t>
            </a:r>
            <a:endParaRPr lang="uk-UA" sz="2400" b="0" i="0" dirty="0">
              <a:solidFill>
                <a:srgbClr val="FF0000"/>
              </a:solidFill>
              <a:effectLst/>
              <a:latin typeface="Impact" panose="020B0806030902050204" pitchFamily="34" charset="0"/>
            </a:endParaRPr>
          </a:p>
          <a:p>
            <a:pPr algn="ctr" fontAlgn="base"/>
            <a:r>
              <a:rPr lang="uk-UA" b="0" i="0" dirty="0">
                <a:solidFill>
                  <a:srgbClr val="FF0000"/>
                </a:solidFill>
                <a:effectLst/>
                <a:latin typeface="Open Sans"/>
              </a:rPr>
              <a:t/>
            </a:r>
            <a:br>
              <a:rPr lang="uk-UA" b="0" i="0" dirty="0">
                <a:solidFill>
                  <a:srgbClr val="FF0000"/>
                </a:solidFill>
                <a:effectLst/>
                <a:latin typeface="Open Sans"/>
              </a:rPr>
            </a:br>
            <a:r>
              <a:rPr lang="uk-UA" b="0" i="0" dirty="0">
                <a:solidFill>
                  <a:srgbClr val="000000"/>
                </a:solidFill>
                <a:effectLst/>
                <a:latin typeface="Open Sans"/>
              </a:rPr>
              <a:t/>
            </a:r>
            <a:br>
              <a:rPr lang="uk-UA" b="0" i="0" dirty="0">
                <a:solidFill>
                  <a:srgbClr val="000000"/>
                </a:solidFill>
                <a:effectLst/>
                <a:latin typeface="Open Sans"/>
              </a:rPr>
            </a:br>
            <a:endParaRPr lang="uk-UA" b="0" i="0" dirty="0">
              <a:solidFill>
                <a:srgbClr val="000000"/>
              </a:solidFill>
              <a:effectLst/>
              <a:latin typeface="Open Sans"/>
            </a:endParaRPr>
          </a:p>
          <a:p>
            <a:pPr fontAlgn="base"/>
            <a:r>
              <a:rPr lang="uk-UA" b="1" i="0" dirty="0">
                <a:solidFill>
                  <a:srgbClr val="FF0000"/>
                </a:solidFill>
                <a:effectLst/>
                <a:latin typeface="Impact" panose="020B0806030902050204" pitchFamily="34" charset="0"/>
              </a:rPr>
              <a:t>Мета:</a:t>
            </a:r>
            <a:r>
              <a:rPr lang="uk-UA" b="1" i="0" dirty="0">
                <a:solidFill>
                  <a:srgbClr val="000000"/>
                </a:solidFill>
                <a:effectLst/>
                <a:latin typeface="Open Sans"/>
              </a:rPr>
              <a:t> продовжувати вчити дітей називати український національний одяг (сорочка-вишиванка, спідниця, чоботи, вінок, шаровари тощо); розвивати</a:t>
            </a:r>
          </a:p>
          <a:p>
            <a:pPr fontAlgn="base"/>
            <a:r>
              <a:rPr lang="uk-UA" b="1" i="0" dirty="0">
                <a:solidFill>
                  <a:srgbClr val="000000"/>
                </a:solidFill>
                <a:effectLst/>
                <a:latin typeface="Open Sans"/>
              </a:rPr>
              <a:t>пам’ять, мовлення; виховувати патріотичні почуття на основі бесіди про національний український одяг.</a:t>
            </a:r>
          </a:p>
          <a:p>
            <a:pPr algn="ctr" fontAlgn="base"/>
            <a:r>
              <a:rPr lang="uk-UA" b="1" i="1" dirty="0">
                <a:solidFill>
                  <a:srgbClr val="002060"/>
                </a:solidFill>
                <a:effectLst/>
                <a:latin typeface="Impact" panose="020B0806030902050204" pitchFamily="34" charset="0"/>
              </a:rPr>
              <a:t>Хід гри:</a:t>
            </a:r>
            <a:endParaRPr lang="uk-UA" b="1" i="0" dirty="0">
              <a:solidFill>
                <a:srgbClr val="002060"/>
              </a:solidFill>
              <a:effectLst/>
              <a:latin typeface="Impact" panose="020B0806030902050204" pitchFamily="34" charset="0"/>
            </a:endParaRPr>
          </a:p>
          <a:p>
            <a:pPr fontAlgn="base"/>
            <a:r>
              <a:rPr lang="uk-UA" b="1" i="0" dirty="0">
                <a:solidFill>
                  <a:srgbClr val="000000"/>
                </a:solidFill>
                <a:effectLst/>
                <a:latin typeface="Open Sans"/>
              </a:rPr>
              <a:t>Пропонується дидактична картка для кожної дитини завдання полягає в тому щоб</a:t>
            </a:r>
          </a:p>
          <a:p>
            <a:pPr fontAlgn="base"/>
            <a:r>
              <a:rPr lang="uk-UA" b="1" i="0" dirty="0">
                <a:solidFill>
                  <a:srgbClr val="000000"/>
                </a:solidFill>
                <a:effectLst/>
                <a:latin typeface="Open Sans"/>
              </a:rPr>
              <a:t>підібрати потрібний український одяг для дівчинки і хлопчика.</a:t>
            </a:r>
          </a:p>
          <a:p>
            <a:r>
              <a:rPr lang="uk-UA" dirty="0"/>
              <a:t/>
            </a:r>
            <a:br>
              <a:rPr lang="uk-UA" dirty="0"/>
            </a:br>
            <a:endParaRPr lang="uk-UA" dirty="0"/>
          </a:p>
        </p:txBody>
      </p:sp>
      <p:pic>
        <p:nvPicPr>
          <p:cNvPr id="6" name="Рисунок 5"/>
          <p:cNvPicPr>
            <a:picLocks noChangeAspect="1"/>
          </p:cNvPicPr>
          <p:nvPr/>
        </p:nvPicPr>
        <p:blipFill>
          <a:blip r:embed="rId3" cstate="print"/>
          <a:stretch>
            <a:fillRect/>
          </a:stretch>
        </p:blipFill>
        <p:spPr>
          <a:xfrm>
            <a:off x="687652" y="458654"/>
            <a:ext cx="2244898" cy="3744843"/>
          </a:xfrm>
          <a:prstGeom prst="rect">
            <a:avLst/>
          </a:prstGeom>
        </p:spPr>
      </p:pic>
      <p:pic>
        <p:nvPicPr>
          <p:cNvPr id="7" name="Рисунок 6"/>
          <p:cNvPicPr>
            <a:picLocks noChangeAspect="1"/>
          </p:cNvPicPr>
          <p:nvPr/>
        </p:nvPicPr>
        <p:blipFill>
          <a:blip r:embed="rId4" cstate="print"/>
          <a:stretch>
            <a:fillRect/>
          </a:stretch>
        </p:blipFill>
        <p:spPr>
          <a:xfrm>
            <a:off x="3347255" y="2294375"/>
            <a:ext cx="2291545" cy="3912920"/>
          </a:xfrm>
          <a:prstGeom prst="rect">
            <a:avLst/>
          </a:prstGeom>
        </p:spPr>
      </p:pic>
    </p:spTree>
    <p:extLst>
      <p:ext uri="{BB962C8B-B14F-4D97-AF65-F5344CB8AC3E}">
        <p14:creationId xmlns:p14="http://schemas.microsoft.com/office/powerpoint/2010/main" xmlns="" val="786473769"/>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410308" y="202224"/>
            <a:ext cx="5594838" cy="6224954"/>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sp>
        <p:nvSpPr>
          <p:cNvPr id="4" name="Прямоугольник 3"/>
          <p:cNvSpPr/>
          <p:nvPr/>
        </p:nvSpPr>
        <p:spPr>
          <a:xfrm>
            <a:off x="6462346" y="343927"/>
            <a:ext cx="5228492" cy="4801314"/>
          </a:xfrm>
          <a:prstGeom prst="rect">
            <a:avLst/>
          </a:prstGeom>
        </p:spPr>
        <p:txBody>
          <a:bodyPr wrap="square">
            <a:spAutoFit/>
          </a:bodyPr>
          <a:lstStyle/>
          <a:p>
            <a:pPr algn="ctr" fontAlgn="base"/>
            <a:r>
              <a:rPr lang="uk-UA" b="1" i="1" dirty="0">
                <a:solidFill>
                  <a:srgbClr val="FF0000"/>
                </a:solidFill>
                <a:effectLst/>
                <a:latin typeface="Impact" panose="020B0806030902050204" pitchFamily="34" charset="0"/>
              </a:rPr>
              <a:t>Дидактична гра: “ Оселя в сучасному та минулому часі”</a:t>
            </a:r>
            <a:endParaRPr lang="uk-UA" b="0" i="0" dirty="0">
              <a:solidFill>
                <a:srgbClr val="FF0000"/>
              </a:solidFill>
              <a:effectLst/>
              <a:latin typeface="Impact" panose="020B0806030902050204" pitchFamily="34" charset="0"/>
            </a:endParaRPr>
          </a:p>
          <a:p>
            <a:pPr fontAlgn="base"/>
            <a:r>
              <a:rPr lang="uk-UA" b="0" i="0" dirty="0">
                <a:solidFill>
                  <a:srgbClr val="FF0000"/>
                </a:solidFill>
                <a:effectLst/>
                <a:latin typeface="Impact" panose="020B0806030902050204" pitchFamily="34" charset="0"/>
              </a:rPr>
              <a:t>Тема: </a:t>
            </a:r>
            <a:r>
              <a:rPr lang="uk-UA" b="1" i="0" dirty="0">
                <a:solidFill>
                  <a:srgbClr val="000000"/>
                </a:solidFill>
                <a:effectLst/>
                <a:latin typeface="Open Sans"/>
              </a:rPr>
              <a:t>закріпити та розширити знання дітей про інтер’єр, предмети домашнього вжитку стародавньої та сучасної української оселі, знайомити дітей із оселею наших пращурів порівнюючи її із сучасним житлом розвивати логічне мислення підбирати речі домашнього побуту які</a:t>
            </a:r>
          </a:p>
          <a:p>
            <a:pPr fontAlgn="base"/>
            <a:r>
              <a:rPr lang="uk-UA" b="1" i="0" dirty="0">
                <a:solidFill>
                  <a:srgbClr val="000000"/>
                </a:solidFill>
                <a:effectLst/>
                <a:latin typeface="Open Sans"/>
              </a:rPr>
              <a:t>належать українській старовинній оселі та сучасній.</a:t>
            </a:r>
          </a:p>
          <a:p>
            <a:pPr algn="ctr" fontAlgn="base"/>
            <a:r>
              <a:rPr lang="uk-UA" b="1" i="1" dirty="0">
                <a:solidFill>
                  <a:srgbClr val="FF0000"/>
                </a:solidFill>
                <a:effectLst/>
                <a:latin typeface="Impact" panose="020B0806030902050204" pitchFamily="34" charset="0"/>
              </a:rPr>
              <a:t>Хід гри:</a:t>
            </a:r>
            <a:endParaRPr lang="uk-UA" b="1" i="0" dirty="0">
              <a:solidFill>
                <a:srgbClr val="FF0000"/>
              </a:solidFill>
              <a:effectLst/>
              <a:latin typeface="Impact" panose="020B0806030902050204" pitchFamily="34" charset="0"/>
            </a:endParaRPr>
          </a:p>
          <a:p>
            <a:pPr fontAlgn="base"/>
            <a:r>
              <a:rPr lang="uk-UA" b="1" i="0" dirty="0">
                <a:solidFill>
                  <a:srgbClr val="000000"/>
                </a:solidFill>
                <a:effectLst/>
                <a:latin typeface="Open Sans"/>
              </a:rPr>
              <a:t>Для гри пропонується картка із </a:t>
            </a:r>
            <a:r>
              <a:rPr lang="uk-UA" b="1" i="0" dirty="0" err="1">
                <a:solidFill>
                  <a:srgbClr val="000000"/>
                </a:solidFill>
                <a:effectLst/>
                <a:latin typeface="Open Sans"/>
              </a:rPr>
              <a:t>зображеням</a:t>
            </a:r>
            <a:r>
              <a:rPr lang="uk-UA" b="1" i="0" dirty="0">
                <a:solidFill>
                  <a:srgbClr val="000000"/>
                </a:solidFill>
                <a:effectLst/>
                <a:latin typeface="Open Sans"/>
              </a:rPr>
              <a:t> двох осель житло сучасного</a:t>
            </a:r>
          </a:p>
          <a:p>
            <a:pPr fontAlgn="base"/>
            <a:r>
              <a:rPr lang="uk-UA" b="1" i="0" dirty="0">
                <a:solidFill>
                  <a:srgbClr val="000000"/>
                </a:solidFill>
                <a:effectLst/>
                <a:latin typeface="Open Sans"/>
              </a:rPr>
              <a:t>стилю та житло із минулого завдання полягає в тому щоб розмістити речі</a:t>
            </a:r>
          </a:p>
          <a:p>
            <a:pPr fontAlgn="base"/>
            <a:r>
              <a:rPr lang="uk-UA" b="1" i="0" dirty="0">
                <a:solidFill>
                  <a:srgbClr val="000000"/>
                </a:solidFill>
                <a:effectLst/>
                <a:latin typeface="Open Sans"/>
              </a:rPr>
              <a:t>саме які належать для кожної оселі.</a:t>
            </a:r>
          </a:p>
        </p:txBody>
      </p:sp>
      <p:pic>
        <p:nvPicPr>
          <p:cNvPr id="23554" name="Picture 2" descr="https://fs01.vseosvita.ua/01007o8l-f4f5/00f.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644" y="1981201"/>
            <a:ext cx="2857134"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556" name="Picture 4" descr="https://fs01.vseosvita.ua/01007o8l-f4f5/01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644" y="343927"/>
            <a:ext cx="1251194" cy="1294761"/>
          </a:xfrm>
          <a:prstGeom prst="rect">
            <a:avLst/>
          </a:prstGeom>
          <a:noFill/>
          <a:extLst>
            <a:ext uri="{909E8E84-426E-40DD-AFC4-6F175D3DCCD1}">
              <a14:hiddenFill xmlns:a14="http://schemas.microsoft.com/office/drawing/2010/main" xmlns="">
                <a:solidFill>
                  <a:srgbClr val="FFFFFF"/>
                </a:solidFill>
              </a14:hiddenFill>
            </a:ext>
          </a:extLst>
        </p:spPr>
      </p:pic>
      <p:pic>
        <p:nvPicPr>
          <p:cNvPr id="23558" name="Picture 6" descr="https://fs01.vseosvita.ua/01007o8l-f4f5/01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83752" y="328242"/>
            <a:ext cx="1323975" cy="1290478"/>
          </a:xfrm>
          <a:prstGeom prst="rect">
            <a:avLst/>
          </a:prstGeom>
          <a:noFill/>
          <a:extLst>
            <a:ext uri="{909E8E84-426E-40DD-AFC4-6F175D3DCCD1}">
              <a14:hiddenFill xmlns:a14="http://schemas.microsoft.com/office/drawing/2010/main" xmlns="">
                <a:solidFill>
                  <a:srgbClr val="FFFFFF"/>
                </a:solidFill>
              </a14:hiddenFill>
            </a:ext>
          </a:extLst>
        </p:spPr>
      </p:pic>
      <p:pic>
        <p:nvPicPr>
          <p:cNvPr id="23560" name="Picture 8" descr="https://fs01.vseosvita.ua/01007o8l-f4f5/01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58282" y="321675"/>
            <a:ext cx="1374530" cy="1336043"/>
          </a:xfrm>
          <a:prstGeom prst="rect">
            <a:avLst/>
          </a:prstGeom>
          <a:noFill/>
          <a:extLst>
            <a:ext uri="{909E8E84-426E-40DD-AFC4-6F175D3DCCD1}">
              <a14:hiddenFill xmlns:a14="http://schemas.microsoft.com/office/drawing/2010/main" xmlns="">
                <a:solidFill>
                  <a:srgbClr val="FFFFFF"/>
                </a:solidFill>
              </a14:hiddenFill>
            </a:ext>
          </a:extLst>
        </p:spPr>
      </p:pic>
      <p:pic>
        <p:nvPicPr>
          <p:cNvPr id="23562" name="Picture 10" descr="https://fs01.vseosvita.ua/01007o8l-f4f5/01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81171" y="331916"/>
            <a:ext cx="1215537" cy="1325801"/>
          </a:xfrm>
          <a:prstGeom prst="rect">
            <a:avLst/>
          </a:prstGeom>
          <a:noFill/>
          <a:extLst>
            <a:ext uri="{909E8E84-426E-40DD-AFC4-6F175D3DCCD1}">
              <a14:hiddenFill xmlns:a14="http://schemas.microsoft.com/office/drawing/2010/main" xmlns="">
                <a:solidFill>
                  <a:srgbClr val="FFFFFF"/>
                </a:solidFill>
              </a14:hiddenFill>
            </a:ext>
          </a:extLst>
        </p:spPr>
      </p:pic>
      <p:pic>
        <p:nvPicPr>
          <p:cNvPr id="23564" name="Picture 12" descr="https://fs01.vseosvita.ua/01007o8l-f4f5/016.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8639" r="14303"/>
          <a:stretch/>
        </p:blipFill>
        <p:spPr bwMode="auto">
          <a:xfrm>
            <a:off x="3472227" y="1981201"/>
            <a:ext cx="2321169" cy="2675428"/>
          </a:xfrm>
          <a:prstGeom prst="rect">
            <a:avLst/>
          </a:prstGeom>
          <a:noFill/>
          <a:extLst>
            <a:ext uri="{909E8E84-426E-40DD-AFC4-6F175D3DCCD1}">
              <a14:hiddenFill xmlns:a14="http://schemas.microsoft.com/office/drawing/2010/main" xmlns="">
                <a:solidFill>
                  <a:srgbClr val="FFFFFF"/>
                </a:solidFill>
              </a14:hiddenFill>
            </a:ext>
          </a:extLst>
        </p:spPr>
      </p:pic>
      <p:pic>
        <p:nvPicPr>
          <p:cNvPr id="23566" name="Picture 14" descr="https://fs01.vseosvita.ua/01007o8l-f4f5/01c.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3027" y="4955242"/>
            <a:ext cx="1172428" cy="1313355"/>
          </a:xfrm>
          <a:prstGeom prst="rect">
            <a:avLst/>
          </a:prstGeom>
          <a:noFill/>
          <a:extLst>
            <a:ext uri="{909E8E84-426E-40DD-AFC4-6F175D3DCCD1}">
              <a14:hiddenFill xmlns:a14="http://schemas.microsoft.com/office/drawing/2010/main" xmlns="">
                <a:solidFill>
                  <a:srgbClr val="FFFFFF"/>
                </a:solidFill>
              </a14:hiddenFill>
            </a:ext>
          </a:extLst>
        </p:spPr>
      </p:pic>
      <p:pic>
        <p:nvPicPr>
          <p:cNvPr id="23568" name="Picture 16" descr="https://fs01.vseosvita.ua/01007o8l-f4f5/018.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784838" y="4980112"/>
            <a:ext cx="1274885" cy="1270163"/>
          </a:xfrm>
          <a:prstGeom prst="rect">
            <a:avLst/>
          </a:prstGeom>
          <a:noFill/>
          <a:extLst>
            <a:ext uri="{909E8E84-426E-40DD-AFC4-6F175D3DCCD1}">
              <a14:hiddenFill xmlns:a14="http://schemas.microsoft.com/office/drawing/2010/main" xmlns="">
                <a:solidFill>
                  <a:srgbClr val="FFFFFF"/>
                </a:solidFill>
              </a14:hiddenFill>
            </a:ext>
          </a:extLst>
        </p:spPr>
      </p:pic>
      <p:pic>
        <p:nvPicPr>
          <p:cNvPr id="23570" name="Picture 18" descr="https://fs01.vseosvita.ua/01007o8l-f4f5/017.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127496" y="5010682"/>
            <a:ext cx="1422889" cy="1239593"/>
          </a:xfrm>
          <a:prstGeom prst="rect">
            <a:avLst/>
          </a:prstGeom>
          <a:noFill/>
          <a:extLst>
            <a:ext uri="{909E8E84-426E-40DD-AFC4-6F175D3DCCD1}">
              <a14:hiddenFill xmlns:a14="http://schemas.microsoft.com/office/drawing/2010/main" xmlns="">
                <a:solidFill>
                  <a:srgbClr val="FFFFFF"/>
                </a:solidFill>
              </a14:hiddenFill>
            </a:ext>
          </a:extLst>
        </p:spPr>
      </p:pic>
      <p:pic>
        <p:nvPicPr>
          <p:cNvPr id="23572" name="Picture 20" descr="https://fs01.vseosvita.ua/01007o8l-f4f5/01a.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580547" y="5010682"/>
            <a:ext cx="1316162" cy="12395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094082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6248400" y="208399"/>
            <a:ext cx="6096000" cy="5355312"/>
          </a:xfrm>
          <a:prstGeom prst="rect">
            <a:avLst/>
          </a:prstGeom>
        </p:spPr>
        <p:txBody>
          <a:bodyPr>
            <a:spAutoFit/>
          </a:bodyPr>
          <a:lstStyle/>
          <a:p>
            <a:pPr algn="ctr" fontAlgn="base"/>
            <a:r>
              <a:rPr lang="uk-UA" b="1" i="1" dirty="0">
                <a:solidFill>
                  <a:srgbClr val="FF0000"/>
                </a:solidFill>
                <a:effectLst/>
                <a:latin typeface="Impact" panose="020B0806030902050204" pitchFamily="34" charset="0"/>
              </a:rPr>
              <a:t>Дидактична гра: “Українські народні свята”</a:t>
            </a:r>
            <a:endParaRPr lang="uk-UA" b="0" i="0" dirty="0">
              <a:solidFill>
                <a:srgbClr val="FF0000"/>
              </a:solidFill>
              <a:effectLst/>
              <a:latin typeface="Impact" panose="020B0806030902050204" pitchFamily="34" charset="0"/>
            </a:endParaRPr>
          </a:p>
          <a:p>
            <a:pPr fontAlgn="base"/>
            <a:r>
              <a:rPr lang="uk-UA" b="0" i="0" dirty="0">
                <a:solidFill>
                  <a:srgbClr val="FF0000"/>
                </a:solidFill>
                <a:effectLst/>
                <a:latin typeface="Impact" panose="020B0806030902050204" pitchFamily="34" charset="0"/>
              </a:rPr>
              <a:t>Тема:</a:t>
            </a:r>
            <a:r>
              <a:rPr lang="uk-UA" b="0" i="0" dirty="0">
                <a:solidFill>
                  <a:srgbClr val="000000"/>
                </a:solidFill>
                <a:effectLst/>
                <a:latin typeface="Open Sans"/>
              </a:rPr>
              <a:t> </a:t>
            </a:r>
            <a:r>
              <a:rPr lang="uk-UA" b="1" i="0" dirty="0">
                <a:solidFill>
                  <a:srgbClr val="000000"/>
                </a:solidFill>
                <a:effectLst/>
                <a:latin typeface="Open Sans"/>
              </a:rPr>
              <a:t>знайомити вихованців із календарно обрядовими українськими народними святами. Виховувати патріотичні почуття до своєї країни.</a:t>
            </a:r>
          </a:p>
          <a:p>
            <a:pPr algn="ctr" fontAlgn="base"/>
            <a:r>
              <a:rPr lang="uk-UA" b="1" i="1" dirty="0">
                <a:solidFill>
                  <a:srgbClr val="FF0000"/>
                </a:solidFill>
                <a:effectLst/>
                <a:latin typeface="Impact" panose="020B0806030902050204" pitchFamily="34" charset="0"/>
              </a:rPr>
              <a:t>Хід гри.</a:t>
            </a:r>
            <a:endParaRPr lang="uk-UA" b="0" i="0" dirty="0">
              <a:solidFill>
                <a:srgbClr val="FF0000"/>
              </a:solidFill>
              <a:effectLst/>
              <a:latin typeface="Impact" panose="020B0806030902050204" pitchFamily="34" charset="0"/>
            </a:endParaRPr>
          </a:p>
          <a:p>
            <a:pPr fontAlgn="base"/>
            <a:r>
              <a:rPr lang="uk-UA" b="1" i="0" dirty="0">
                <a:solidFill>
                  <a:srgbClr val="000000"/>
                </a:solidFill>
                <a:effectLst/>
                <a:latin typeface="Open Sans"/>
              </a:rPr>
              <a:t>Пропонується картка на якій є 3 кольори що символізують пори року</a:t>
            </a:r>
          </a:p>
          <a:p>
            <a:pPr fontAlgn="base"/>
            <a:r>
              <a:rPr lang="uk-UA" b="1" i="0" dirty="0">
                <a:solidFill>
                  <a:srgbClr val="000000"/>
                </a:solidFill>
                <a:effectLst/>
                <a:latin typeface="Open Sans"/>
              </a:rPr>
              <a:t>Синій -зима зелений-весна жовтий-літо завдання підібрати по картинках</a:t>
            </a:r>
          </a:p>
          <a:p>
            <a:pPr fontAlgn="base"/>
            <a:r>
              <a:rPr lang="uk-UA" b="1" i="0" dirty="0">
                <a:solidFill>
                  <a:srgbClr val="000000"/>
                </a:solidFill>
                <a:effectLst/>
                <a:latin typeface="Open Sans"/>
              </a:rPr>
              <a:t>Свята які відповідають саме даній порі року та розмістити їх на картці.</a:t>
            </a:r>
          </a:p>
          <a:p>
            <a:pPr fontAlgn="base"/>
            <a:r>
              <a:rPr lang="uk-UA" b="1" i="1" dirty="0">
                <a:solidFill>
                  <a:srgbClr val="FF0000"/>
                </a:solidFill>
                <a:effectLst/>
                <a:latin typeface="Impact" panose="020B0806030902050204" pitchFamily="34" charset="0"/>
              </a:rPr>
              <a:t>Наприклад.</a:t>
            </a:r>
            <a:endParaRPr lang="uk-UA" b="1" i="0" dirty="0">
              <a:solidFill>
                <a:srgbClr val="FF0000"/>
              </a:solidFill>
              <a:effectLst/>
              <a:latin typeface="Impact" panose="020B0806030902050204" pitchFamily="34" charset="0"/>
            </a:endParaRPr>
          </a:p>
          <a:p>
            <a:pPr fontAlgn="base"/>
            <a:r>
              <a:rPr lang="uk-UA" b="1" i="0" dirty="0">
                <a:solidFill>
                  <a:srgbClr val="000000"/>
                </a:solidFill>
                <a:effectLst/>
                <a:latin typeface="Open Sans"/>
              </a:rPr>
              <a:t>Зима синій колір-свято Святого Миколая, Новий рік, </a:t>
            </a:r>
            <a:r>
              <a:rPr lang="uk-UA" b="1" i="0" dirty="0" err="1">
                <a:solidFill>
                  <a:srgbClr val="000000"/>
                </a:solidFill>
                <a:effectLst/>
                <a:latin typeface="Open Sans"/>
              </a:rPr>
              <a:t>Різдво,Водохреща</a:t>
            </a:r>
            <a:r>
              <a:rPr lang="uk-UA" b="1" i="0" dirty="0">
                <a:solidFill>
                  <a:srgbClr val="000000"/>
                </a:solidFill>
                <a:effectLst/>
                <a:latin typeface="Open Sans"/>
              </a:rPr>
              <a:t>, Маланка, Стрітення.</a:t>
            </a:r>
          </a:p>
          <a:p>
            <a:pPr fontAlgn="base"/>
            <a:r>
              <a:rPr lang="uk-UA" b="1" i="0" dirty="0">
                <a:solidFill>
                  <a:srgbClr val="000000"/>
                </a:solidFill>
                <a:effectLst/>
                <a:latin typeface="Open Sans"/>
              </a:rPr>
              <a:t>Весна зелений колір-свято Вербна неділя, Пасха</a:t>
            </a:r>
          </a:p>
          <a:p>
            <a:pPr fontAlgn="base"/>
            <a:r>
              <a:rPr lang="uk-UA" b="1" i="0" dirty="0">
                <a:solidFill>
                  <a:srgbClr val="000000"/>
                </a:solidFill>
                <a:effectLst/>
                <a:latin typeface="Open Sans"/>
              </a:rPr>
              <a:t>Літо жовтий колір-свято Івана купала, Яблучний спас, Маковія.</a:t>
            </a:r>
          </a:p>
          <a:p>
            <a:r>
              <a:rPr lang="uk-UA" dirty="0"/>
              <a:t/>
            </a:r>
            <a:br>
              <a:rPr lang="uk-UA" dirty="0"/>
            </a:br>
            <a:endParaRPr lang="uk-UA" dirty="0"/>
          </a:p>
        </p:txBody>
      </p:sp>
      <p:sp>
        <p:nvSpPr>
          <p:cNvPr id="6" name="Прямоугольник 5"/>
          <p:cNvSpPr/>
          <p:nvPr/>
        </p:nvSpPr>
        <p:spPr>
          <a:xfrm>
            <a:off x="410308" y="202223"/>
            <a:ext cx="5594838" cy="6567853"/>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pic>
        <p:nvPicPr>
          <p:cNvPr id="5" name="Рисунок 4"/>
          <p:cNvPicPr>
            <a:picLocks noChangeAspect="1"/>
          </p:cNvPicPr>
          <p:nvPr/>
        </p:nvPicPr>
        <p:blipFill>
          <a:blip r:embed="rId3" cstate="print"/>
          <a:stretch>
            <a:fillRect/>
          </a:stretch>
        </p:blipFill>
        <p:spPr>
          <a:xfrm>
            <a:off x="525514" y="244818"/>
            <a:ext cx="5364426" cy="4689499"/>
          </a:xfrm>
          <a:prstGeom prst="rect">
            <a:avLst/>
          </a:prstGeom>
        </p:spPr>
      </p:pic>
      <p:pic>
        <p:nvPicPr>
          <p:cNvPr id="7" name="Рисунок 6"/>
          <p:cNvPicPr>
            <a:picLocks noChangeAspect="1"/>
          </p:cNvPicPr>
          <p:nvPr/>
        </p:nvPicPr>
        <p:blipFill>
          <a:blip r:embed="rId4" cstate="print"/>
          <a:stretch>
            <a:fillRect/>
          </a:stretch>
        </p:blipFill>
        <p:spPr>
          <a:xfrm>
            <a:off x="494815" y="4934317"/>
            <a:ext cx="5395125" cy="1751522"/>
          </a:xfrm>
          <a:prstGeom prst="rect">
            <a:avLst/>
          </a:prstGeom>
        </p:spPr>
      </p:pic>
      <p:pic>
        <p:nvPicPr>
          <p:cNvPr id="22532" name="Picture 4" descr="Пори року: весна, літо, осінь та зима - Податки 202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48400" y="4975956"/>
            <a:ext cx="5943600" cy="179412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Прямоугольник 10"/>
          <p:cNvSpPr/>
          <p:nvPr/>
        </p:nvSpPr>
        <p:spPr>
          <a:xfrm>
            <a:off x="6248400" y="4946601"/>
            <a:ext cx="5943600" cy="1858107"/>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spTree>
    <p:extLst>
      <p:ext uri="{BB962C8B-B14F-4D97-AF65-F5344CB8AC3E}">
        <p14:creationId xmlns:p14="http://schemas.microsoft.com/office/powerpoint/2010/main" xmlns="" val="4106385164"/>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p:cNvPicPr>
            <a:picLocks noChangeAspect="1"/>
          </p:cNvPicPr>
          <p:nvPr/>
        </p:nvPicPr>
        <p:blipFill>
          <a:blip r:embed="rId3" cstate="print"/>
          <a:stretch>
            <a:fillRect/>
          </a:stretch>
        </p:blipFill>
        <p:spPr>
          <a:xfrm>
            <a:off x="923978" y="1132481"/>
            <a:ext cx="4518766" cy="2777400"/>
          </a:xfrm>
          <a:prstGeom prst="rect">
            <a:avLst/>
          </a:prstGeom>
        </p:spPr>
      </p:pic>
      <p:pic>
        <p:nvPicPr>
          <p:cNvPr id="6" name="Рисунок 5"/>
          <p:cNvPicPr>
            <a:picLocks noChangeAspect="1"/>
          </p:cNvPicPr>
          <p:nvPr/>
        </p:nvPicPr>
        <p:blipFill>
          <a:blip r:embed="rId4" cstate="print"/>
          <a:stretch>
            <a:fillRect/>
          </a:stretch>
        </p:blipFill>
        <p:spPr>
          <a:xfrm>
            <a:off x="6380129" y="1132481"/>
            <a:ext cx="4624909" cy="2705230"/>
          </a:xfrm>
          <a:prstGeom prst="rect">
            <a:avLst/>
          </a:prstGeom>
        </p:spPr>
      </p:pic>
      <p:pic>
        <p:nvPicPr>
          <p:cNvPr id="4" name="Рисунок 3"/>
          <p:cNvPicPr>
            <a:picLocks noChangeAspect="1"/>
          </p:cNvPicPr>
          <p:nvPr/>
        </p:nvPicPr>
        <p:blipFill>
          <a:blip r:embed="rId5" cstate="print"/>
          <a:stretch>
            <a:fillRect/>
          </a:stretch>
        </p:blipFill>
        <p:spPr>
          <a:xfrm>
            <a:off x="923978" y="4025891"/>
            <a:ext cx="4518766" cy="2689237"/>
          </a:xfrm>
          <a:prstGeom prst="rect">
            <a:avLst/>
          </a:prstGeom>
        </p:spPr>
      </p:pic>
      <p:pic>
        <p:nvPicPr>
          <p:cNvPr id="8" name="Рисунок 7"/>
          <p:cNvPicPr>
            <a:picLocks noChangeAspect="1"/>
          </p:cNvPicPr>
          <p:nvPr/>
        </p:nvPicPr>
        <p:blipFill>
          <a:blip r:embed="rId6" cstate="print"/>
          <a:stretch>
            <a:fillRect/>
          </a:stretch>
        </p:blipFill>
        <p:spPr>
          <a:xfrm>
            <a:off x="6366722" y="3973077"/>
            <a:ext cx="4638316" cy="2794863"/>
          </a:xfrm>
          <a:prstGeom prst="rect">
            <a:avLst/>
          </a:prstGeom>
        </p:spPr>
      </p:pic>
      <p:sp>
        <p:nvSpPr>
          <p:cNvPr id="9" name="Прямоугольник 8"/>
          <p:cNvSpPr/>
          <p:nvPr/>
        </p:nvSpPr>
        <p:spPr>
          <a:xfrm>
            <a:off x="3183361" y="-232020"/>
            <a:ext cx="5889754" cy="1569660"/>
          </a:xfrm>
          <a:prstGeom prst="rect">
            <a:avLst/>
          </a:prstGeom>
          <a:noFill/>
        </p:spPr>
        <p:txBody>
          <a:bodyPr wrap="none" lIns="91440" tIns="45720" rIns="91440" bIns="45720">
            <a:spAutoFit/>
          </a:bodyPr>
          <a:lstStyle/>
          <a:p>
            <a:pPr algn="ctr"/>
            <a:r>
              <a:rPr lang="ru-RU" sz="9600" b="1" cap="none" spc="0" dirty="0">
                <a:ln w="13462">
                  <a:solidFill>
                    <a:schemeClr val="bg1"/>
                  </a:solidFill>
                  <a:prstDash val="solid"/>
                </a:ln>
                <a:solidFill>
                  <a:srgbClr val="FF0000"/>
                </a:solidFill>
                <a:effectLst>
                  <a:outerShdw dist="38100" dir="2700000" algn="bl" rotWithShape="0">
                    <a:schemeClr val="accent5"/>
                  </a:outerShdw>
                </a:effectLst>
              </a:rPr>
              <a:t>ПРИСЛІВ</a:t>
            </a:r>
            <a:r>
              <a:rPr lang="en-US" sz="9600" b="1" cap="none" spc="0" dirty="0">
                <a:ln w="13462">
                  <a:solidFill>
                    <a:schemeClr val="bg1"/>
                  </a:solidFill>
                  <a:prstDash val="solid"/>
                </a:ln>
                <a:solidFill>
                  <a:srgbClr val="FF0000"/>
                </a:solidFill>
                <a:effectLst>
                  <a:outerShdw dist="38100" dir="2700000" algn="bl" rotWithShape="0">
                    <a:schemeClr val="accent5"/>
                  </a:outerShdw>
                </a:effectLst>
              </a:rPr>
              <a:t>’</a:t>
            </a:r>
            <a:r>
              <a:rPr lang="ru-RU" sz="9600" b="1" cap="none" spc="0" dirty="0">
                <a:ln w="13462">
                  <a:solidFill>
                    <a:schemeClr val="bg1"/>
                  </a:solidFill>
                  <a:prstDash val="solid"/>
                </a:ln>
                <a:solidFill>
                  <a:srgbClr val="FF0000"/>
                </a:solidFill>
                <a:effectLst>
                  <a:outerShdw dist="38100" dir="2700000" algn="bl" rotWithShape="0">
                    <a:schemeClr val="accent5"/>
                  </a:outerShdw>
                </a:effectLst>
              </a:rPr>
              <a:t>Я</a:t>
            </a:r>
          </a:p>
        </p:txBody>
      </p:sp>
    </p:spTree>
    <p:extLst>
      <p:ext uri="{BB962C8B-B14F-4D97-AF65-F5344CB8AC3E}">
        <p14:creationId xmlns:p14="http://schemas.microsoft.com/office/powerpoint/2010/main" xmlns="" val="33274499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914" name="Picture 2" descr="https://i.pinimg.com/564x/41/54/e0/4154e01d176b3fa29d0f8207fbd918f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92" y="0"/>
            <a:ext cx="5019675" cy="668655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55272" y="2546717"/>
            <a:ext cx="6701204" cy="4323357"/>
          </a:xfrm>
          <a:prstGeom prst="rect">
            <a:avLst/>
          </a:prstGeom>
        </p:spPr>
      </p:pic>
      <p:sp>
        <p:nvSpPr>
          <p:cNvPr id="7" name="Прямоугольник 6"/>
          <p:cNvSpPr/>
          <p:nvPr/>
        </p:nvSpPr>
        <p:spPr>
          <a:xfrm>
            <a:off x="5745116" y="194459"/>
            <a:ext cx="5981992" cy="1446550"/>
          </a:xfrm>
          <a:prstGeom prst="rect">
            <a:avLst/>
          </a:prstGeom>
        </p:spPr>
        <p:txBody>
          <a:bodyPr wrap="square">
            <a:spAutoFit/>
          </a:bodyPr>
          <a:lstStyle/>
          <a:p>
            <a:pPr algn="ctr"/>
            <a:r>
              <a:rPr lang="uk-UA" sz="4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Вивчаємо вірші за </a:t>
            </a:r>
            <a:r>
              <a:rPr lang="uk-UA" sz="4400" b="1" dirty="0" err="1">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мнемотаблицями</a:t>
            </a:r>
            <a:r>
              <a:rPr lang="uk-UA" sz="4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a:t>
            </a:r>
          </a:p>
        </p:txBody>
      </p:sp>
    </p:spTree>
    <p:extLst>
      <p:ext uri="{BB962C8B-B14F-4D97-AF65-F5344CB8AC3E}">
        <p14:creationId xmlns:p14="http://schemas.microsoft.com/office/powerpoint/2010/main" xmlns="" val="2054433637"/>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circle(in)">
                                      <p:cBhvr>
                                        <p:cTn id="12"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2770" name="Picture 2" descr="Комплект мнемотаблиць для вивчення віршів «Моя Україна» | Yoga for kids,  Kids, Charact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625" y="100372"/>
            <a:ext cx="3795160" cy="2974006"/>
          </a:xfrm>
          <a:prstGeom prst="rect">
            <a:avLst/>
          </a:prstGeom>
          <a:noFill/>
          <a:extLst>
            <a:ext uri="{909E8E84-426E-40DD-AFC4-6F175D3DCCD1}">
              <a14:hiddenFill xmlns:a14="http://schemas.microsoft.com/office/drawing/2010/main" xmlns="">
                <a:solidFill>
                  <a:srgbClr val="FFFFFF"/>
                </a:solidFill>
              </a14:hiddenFill>
            </a:ext>
          </a:extLst>
        </p:spPr>
      </p:pic>
      <p:pic>
        <p:nvPicPr>
          <p:cNvPr id="32772" name="Picture 4" descr="https://i.pinimg.com/564x/58/5e/89/585e89e4bd970a3154235965d9253c6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12410" y="111550"/>
            <a:ext cx="4004890" cy="2968021"/>
          </a:xfrm>
          <a:prstGeom prst="rect">
            <a:avLst/>
          </a:prstGeom>
          <a:noFill/>
          <a:extLst>
            <a:ext uri="{909E8E84-426E-40DD-AFC4-6F175D3DCCD1}">
              <a14:hiddenFill xmlns:a14="http://schemas.microsoft.com/office/drawing/2010/main" xmlns="">
                <a:solidFill>
                  <a:srgbClr val="FFFFFF"/>
                </a:solidFill>
              </a14:hiddenFill>
            </a:ext>
          </a:extLst>
        </p:spPr>
      </p:pic>
      <p:pic>
        <p:nvPicPr>
          <p:cNvPr id="32774" name="Picture 6" descr="https://i.pinimg.com/564x/62/9b/39/629b39c63cc1acc9ff0103340f03558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8625" y="3698388"/>
            <a:ext cx="3795160" cy="3075475"/>
          </a:xfrm>
          <a:prstGeom prst="rect">
            <a:avLst/>
          </a:prstGeom>
          <a:noFill/>
          <a:extLst>
            <a:ext uri="{909E8E84-426E-40DD-AFC4-6F175D3DCCD1}">
              <a14:hiddenFill xmlns:a14="http://schemas.microsoft.com/office/drawing/2010/main" xmlns="">
                <a:solidFill>
                  <a:srgbClr val="FFFFFF"/>
                </a:solidFill>
              </a14:hiddenFill>
            </a:ext>
          </a:extLst>
        </p:spPr>
      </p:pic>
      <p:pic>
        <p:nvPicPr>
          <p:cNvPr id="32776" name="Picture 8" descr="https://i.pinimg.com/564x/cf/ef/06/cfef06edc769629bc4c179e0086e78ce.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94889" y="3698388"/>
            <a:ext cx="3977629" cy="3075475"/>
          </a:xfrm>
          <a:prstGeom prst="rect">
            <a:avLst/>
          </a:prstGeom>
          <a:noFill/>
          <a:extLst>
            <a:ext uri="{909E8E84-426E-40DD-AFC4-6F175D3DCCD1}">
              <a14:hiddenFill xmlns:a14="http://schemas.microsoft.com/office/drawing/2010/main" xmlns="">
                <a:solidFill>
                  <a:srgbClr val="FFFFFF"/>
                </a:solidFill>
              </a14:hiddenFill>
            </a:ext>
          </a:extLst>
        </p:spPr>
      </p:pic>
      <p:pic>
        <p:nvPicPr>
          <p:cNvPr id="32778" name="Picture 10" descr="https://i.pinimg.com/564x/53/ba/8c/53ba8cea1333a877ae59f61d8a6c745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162668" y="106710"/>
            <a:ext cx="3948440" cy="2961330"/>
          </a:xfrm>
          <a:prstGeom prst="rect">
            <a:avLst/>
          </a:prstGeom>
          <a:noFill/>
          <a:extLst>
            <a:ext uri="{909E8E84-426E-40DD-AFC4-6F175D3DCCD1}">
              <a14:hiddenFill xmlns:a14="http://schemas.microsoft.com/office/drawing/2010/main" xmlns="">
                <a:solidFill>
                  <a:srgbClr val="FFFFFF"/>
                </a:solidFill>
              </a14:hiddenFill>
            </a:ext>
          </a:extLst>
        </p:spPr>
      </p:pic>
      <p:pic>
        <p:nvPicPr>
          <p:cNvPr id="32780" name="Picture 12" descr="https://i.pinimg.com/564x/45/d6/7c/45d67cdb2ed2fcd3ad3fe183fcec6c3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197090" y="3698387"/>
            <a:ext cx="3934813" cy="3075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956313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1066800" y="545917"/>
            <a:ext cx="9993923" cy="5766165"/>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sp>
        <p:nvSpPr>
          <p:cNvPr id="7" name="Прямоугольник 6"/>
          <p:cNvSpPr/>
          <p:nvPr/>
        </p:nvSpPr>
        <p:spPr>
          <a:xfrm>
            <a:off x="1856496" y="-82847"/>
            <a:ext cx="8543484" cy="769441"/>
          </a:xfrm>
          <a:prstGeom prst="rect">
            <a:avLst/>
          </a:prstGeom>
        </p:spPr>
        <p:txBody>
          <a:bodyPr wrap="square">
            <a:spAutoFit/>
          </a:bodyPr>
          <a:lstStyle/>
          <a:p>
            <a:pPr algn="ctr"/>
            <a:r>
              <a:rPr lang="uk-UA" sz="4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УЧАСТЬ У КОНКУРСІ.</a:t>
            </a:r>
          </a:p>
        </p:txBody>
      </p:sp>
      <p:pic>
        <p:nvPicPr>
          <p:cNvPr id="6" name="Рисунок 5"/>
          <p:cNvPicPr>
            <a:picLocks noChangeAspect="1"/>
          </p:cNvPicPr>
          <p:nvPr/>
        </p:nvPicPr>
        <p:blipFill>
          <a:blip r:embed="rId3" cstate="print"/>
          <a:stretch>
            <a:fillRect/>
          </a:stretch>
        </p:blipFill>
        <p:spPr>
          <a:xfrm>
            <a:off x="2161752" y="1271545"/>
            <a:ext cx="7891645" cy="4731690"/>
          </a:xfrm>
          <a:prstGeom prst="rect">
            <a:avLst/>
          </a:prstGeom>
        </p:spPr>
      </p:pic>
    </p:spTree>
    <p:extLst>
      <p:ext uri="{BB962C8B-B14F-4D97-AF65-F5344CB8AC3E}">
        <p14:creationId xmlns:p14="http://schemas.microsoft.com/office/powerpoint/2010/main" xmlns="" val="32623482"/>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164122" y="38338"/>
            <a:ext cx="8812823" cy="3970318"/>
          </a:xfrm>
          <a:prstGeom prst="rect">
            <a:avLst/>
          </a:prstGeom>
        </p:spPr>
        <p:txBody>
          <a:bodyPr wrap="square">
            <a:spAutoFit/>
          </a:bodyPr>
          <a:lstStyle/>
          <a:p>
            <a:r>
              <a:rPr lang="uk-UA" sz="2800" b="1" i="0" dirty="0">
                <a:solidFill>
                  <a:srgbClr val="FF0000"/>
                </a:solidFill>
                <a:effectLst/>
                <a:latin typeface="Impact" panose="020B0806030902050204" pitchFamily="34" charset="0"/>
              </a:rPr>
              <a:t>Наші діти - зерна нації. Щоб кожний </a:t>
            </a:r>
            <a:r>
              <a:rPr lang="uk-UA" sz="2800" b="1" i="0" dirty="0" err="1">
                <a:solidFill>
                  <a:srgbClr val="FF0000"/>
                </a:solidFill>
                <a:effectLst/>
                <a:latin typeface="Impact" panose="020B0806030902050204" pitchFamily="34" charset="0"/>
              </a:rPr>
              <a:t>дошколярик</a:t>
            </a:r>
            <a:r>
              <a:rPr lang="uk-UA" sz="2800" b="1" i="0" dirty="0">
                <a:solidFill>
                  <a:srgbClr val="FF0000"/>
                </a:solidFill>
                <a:effectLst/>
                <a:latin typeface="Impact" panose="020B0806030902050204" pitchFamily="34" charset="0"/>
              </a:rPr>
              <a:t> став відбірним зернятком і виріс гармонійною особистістю схожою на дозрілий колос, потрібно створити для цього всі умови в сім'ї та дитячому садку, посіяти у душу  вихованців зернятка пам'яті народної та духовності, здоров'я та працелюбності, культури та краси. Проростуть ці паростки добра - і виросте колосисте поле життя, наснаги, мудрості і самоповаги майбутньої надії держави.</a:t>
            </a:r>
            <a:endParaRPr lang="uk-UA" sz="2800" dirty="0">
              <a:latin typeface="Impact" panose="020B080603090205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6402667" y="2661179"/>
            <a:ext cx="6311009" cy="4196821"/>
          </a:xfrm>
          <a:prstGeom prst="rect">
            <a:avLst/>
          </a:prstGeom>
        </p:spPr>
      </p:pic>
    </p:spTree>
    <p:extLst>
      <p:ext uri="{BB962C8B-B14F-4D97-AF65-F5344CB8AC3E}">
        <p14:creationId xmlns:p14="http://schemas.microsoft.com/office/powerpoint/2010/main" xmlns="" val="29393772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a:off x="2113892" y="3941897"/>
            <a:ext cx="7648499" cy="769441"/>
          </a:xfrm>
          <a:prstGeom prst="rect">
            <a:avLst/>
          </a:prstGeom>
        </p:spPr>
        <p:txBody>
          <a:bodyPr wrap="square">
            <a:spAutoFit/>
          </a:bodyPr>
          <a:lstStyle/>
          <a:p>
            <a:pPr algn="ctr"/>
            <a:r>
              <a:rPr lang="uk-UA" sz="4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Дякую за увагу.</a:t>
            </a:r>
          </a:p>
        </p:txBody>
      </p:sp>
      <p:pic>
        <p:nvPicPr>
          <p:cNvPr id="25602" name="Picture 2" descr="Bandeira da ucrânia em estilo grunge | Vetor Premium"/>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63950" b="98350" l="4650" r="47500"/>
                    </a14:imgEffect>
                  </a14:imgLayer>
                </a14:imgProps>
              </a:ext>
              <a:ext uri="{28A0092B-C50C-407E-A947-70E740481C1C}">
                <a14:useLocalDpi xmlns:a14="http://schemas.microsoft.com/office/drawing/2010/main" xmlns="" val="0"/>
              </a:ext>
            </a:extLst>
          </a:blip>
          <a:srcRect t="59981" r="53337"/>
          <a:stretch/>
        </p:blipFill>
        <p:spPr bwMode="auto">
          <a:xfrm>
            <a:off x="3189900" y="255831"/>
            <a:ext cx="4746673" cy="40707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81469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wheel(1)">
                                      <p:cBhvr>
                                        <p:cTn id="12"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102577" y="73029"/>
            <a:ext cx="11854961" cy="1200329"/>
          </a:xfrm>
          <a:prstGeom prst="rect">
            <a:avLst/>
          </a:prstGeom>
        </p:spPr>
        <p:txBody>
          <a:bodyPr wrap="square">
            <a:spAutoFit/>
          </a:bodyPr>
          <a:lstStyle/>
          <a:p>
            <a:r>
              <a:rPr lang="uk-UA" sz="2400" b="1" dirty="0" smtClean="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З</a:t>
            </a:r>
            <a:r>
              <a:rPr lang="uk-UA" sz="2400" b="1" i="0" dirty="0" smtClean="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авдання </a:t>
            </a:r>
            <a:r>
              <a:rPr lang="uk-UA" sz="24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повинні вирішуватись у всіх видах дитячої діяльності: на заняттях, в іграх, у праці, в побуті. Щоденно виховувати в дитині не тільки патріотичні почуття, а й формувати її взаємини з дорослими і однолітками.</a:t>
            </a:r>
            <a:endParaRPr lang="uk-UA" sz="2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endParaRPr>
          </a:p>
        </p:txBody>
      </p:sp>
      <p:graphicFrame>
        <p:nvGraphicFramePr>
          <p:cNvPr id="8" name="Схема 7"/>
          <p:cNvGraphicFramePr/>
          <p:nvPr>
            <p:extLst>
              <p:ext uri="{D42A27DB-BD31-4B8C-83A1-F6EECF244321}">
                <p14:modId xmlns:p14="http://schemas.microsoft.com/office/powerpoint/2010/main" xmlns="" val="2561053200"/>
              </p:ext>
            </p:extLst>
          </p:nvPr>
        </p:nvGraphicFramePr>
        <p:xfrm>
          <a:off x="299915" y="1705708"/>
          <a:ext cx="9336454" cy="5090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Прямоугольник 8"/>
          <p:cNvSpPr/>
          <p:nvPr/>
        </p:nvSpPr>
        <p:spPr>
          <a:xfrm>
            <a:off x="3955008" y="1019601"/>
            <a:ext cx="4879862" cy="830997"/>
          </a:xfrm>
          <a:prstGeom prst="rect">
            <a:avLst/>
          </a:prstGeom>
          <a:noFill/>
        </p:spPr>
        <p:txBody>
          <a:bodyPr wrap="none" lIns="91440" tIns="45720" rIns="91440" bIns="45720">
            <a:spAutoFit/>
          </a:bodyPr>
          <a:lstStyle/>
          <a:p>
            <a:pPr algn="ctr"/>
            <a:r>
              <a:rPr lang="uk-UA" sz="4800" b="1" dirty="0">
                <a:ln w="13462">
                  <a:solidFill>
                    <a:schemeClr val="bg1"/>
                  </a:solidFill>
                  <a:prstDash val="solid"/>
                </a:ln>
                <a:solidFill>
                  <a:srgbClr val="FFC000"/>
                </a:solidFill>
                <a:effectLst>
                  <a:outerShdw dist="38100" dir="2700000" algn="bl" rotWithShape="0">
                    <a:schemeClr val="accent5"/>
                  </a:outerShdw>
                </a:effectLst>
              </a:rPr>
              <a:t>Засоби навчання:</a:t>
            </a:r>
            <a:endParaRPr lang="ru-RU" sz="4800" b="1" dirty="0">
              <a:ln w="13462">
                <a:solidFill>
                  <a:schemeClr val="bg1"/>
                </a:solidFill>
                <a:prstDash val="solid"/>
              </a:ln>
              <a:solidFill>
                <a:srgbClr val="FFC000"/>
              </a:solidFill>
              <a:effectLst>
                <a:outerShdw dist="38100" dir="2700000" algn="bl" rotWithShape="0">
                  <a:schemeClr val="accent5"/>
                </a:outerShdw>
              </a:effectLst>
            </a:endParaRPr>
          </a:p>
        </p:txBody>
      </p:sp>
      <p:pic>
        <p:nvPicPr>
          <p:cNvPr id="11" name="Picture 6" descr="➜ Вишиванка Газдиня для дівчинки. Piccolo 2000000038162 ᐈ Купити недорого в  KidButik.ua™ | Ціна, фото, відгуки"/>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0" b="89993" l="8008" r="89941"/>
                    </a14:imgEffect>
                  </a14:imgLayer>
                </a14:imgProps>
              </a:ext>
              <a:ext uri="{28A0092B-C50C-407E-A947-70E740481C1C}">
                <a14:useLocalDpi xmlns:a14="http://schemas.microsoft.com/office/drawing/2010/main" xmlns="" val="0"/>
              </a:ext>
            </a:extLst>
          </a:blip>
          <a:srcRect b="30613"/>
          <a:stretch/>
        </p:blipFill>
        <p:spPr bwMode="auto">
          <a:xfrm>
            <a:off x="7902120" y="1751115"/>
            <a:ext cx="4958861" cy="51376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51701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heel(1)">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Стенд &quot;Карта України&quot; - stendmarket.com"/>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567" b="96296" l="1270" r="100000"/>
                    </a14:imgEffect>
                  </a14:imgLayer>
                </a14:imgProps>
              </a:ext>
              <a:ext uri="{28A0092B-C50C-407E-A947-70E740481C1C}">
                <a14:useLocalDpi xmlns:a14="http://schemas.microsoft.com/office/drawing/2010/main" xmlns="" val="0"/>
              </a:ext>
            </a:extLst>
          </a:blip>
          <a:srcRect/>
          <a:stretch>
            <a:fillRect/>
          </a:stretch>
        </p:blipFill>
        <p:spPr bwMode="auto">
          <a:xfrm>
            <a:off x="1808285" y="1606259"/>
            <a:ext cx="8402515" cy="531328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1174724" y="0"/>
            <a:ext cx="9669635" cy="707886"/>
          </a:xfrm>
          <a:prstGeom prst="rect">
            <a:avLst/>
          </a:prstGeom>
        </p:spPr>
        <p:txBody>
          <a:bodyPr wrap="none">
            <a:spAutoFit/>
          </a:bodyPr>
          <a:lstStyle/>
          <a:p>
            <a:pPr algn="ctr"/>
            <a:r>
              <a:rPr lang="ru-RU" sz="40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Виховання у </a:t>
            </a:r>
            <a:r>
              <a:rPr lang="ru-RU" sz="4000" b="1" i="0" dirty="0" err="1">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дітей</a:t>
            </a:r>
            <a:r>
              <a:rPr lang="ru-RU" sz="40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 </a:t>
            </a:r>
            <a:r>
              <a:rPr lang="ru-RU" sz="4000" b="1" i="0" dirty="0" err="1">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любові</a:t>
            </a:r>
            <a:r>
              <a:rPr lang="ru-RU" sz="40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 до </a:t>
            </a:r>
            <a:r>
              <a:rPr lang="ru-RU" sz="4000" b="1" i="0" dirty="0" err="1">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Батьківщини</a:t>
            </a:r>
            <a:endParaRPr lang="ru-RU" sz="40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endParaRPr>
          </a:p>
        </p:txBody>
      </p:sp>
      <p:sp>
        <p:nvSpPr>
          <p:cNvPr id="5" name="Прямоугольник 4"/>
          <p:cNvSpPr/>
          <p:nvPr/>
        </p:nvSpPr>
        <p:spPr>
          <a:xfrm>
            <a:off x="61547" y="495353"/>
            <a:ext cx="10313376" cy="1323439"/>
          </a:xfrm>
          <a:prstGeom prst="rect">
            <a:avLst/>
          </a:prstGeom>
        </p:spPr>
        <p:txBody>
          <a:bodyPr wrap="square">
            <a:spAutoFit/>
          </a:bodyPr>
          <a:lstStyle/>
          <a:p>
            <a:pPr algn="just"/>
            <a:r>
              <a:rPr lang="ru-RU" sz="4000" b="1" i="0" dirty="0" err="1">
                <a:solidFill>
                  <a:srgbClr val="FFFF00"/>
                </a:solidFill>
                <a:effectLst/>
                <a:latin typeface="Monotype Corsiva" panose="03010101010201010101" pitchFamily="66" charset="0"/>
              </a:rPr>
              <a:t>Любов</a:t>
            </a:r>
            <a:r>
              <a:rPr lang="ru-RU" sz="4000" b="1" i="0" dirty="0">
                <a:solidFill>
                  <a:srgbClr val="FFFF00"/>
                </a:solidFill>
                <a:effectLst/>
                <a:latin typeface="Monotype Corsiva" panose="03010101010201010101" pitchFamily="66" charset="0"/>
              </a:rPr>
              <a:t> до </a:t>
            </a:r>
            <a:r>
              <a:rPr lang="ru-RU" sz="4000" b="1" i="0" dirty="0" err="1">
                <a:solidFill>
                  <a:srgbClr val="FFFF00"/>
                </a:solidFill>
                <a:effectLst/>
                <a:latin typeface="Monotype Corsiva" panose="03010101010201010101" pitchFamily="66" charset="0"/>
              </a:rPr>
              <a:t>Вітчизни</a:t>
            </a:r>
            <a:r>
              <a:rPr lang="ru-RU" sz="4000" b="1" i="0" dirty="0">
                <a:solidFill>
                  <a:srgbClr val="FFFF00"/>
                </a:solidFill>
                <a:effectLst/>
                <a:latin typeface="Monotype Corsiva" panose="03010101010201010101" pitchFamily="66" charset="0"/>
              </a:rPr>
              <a:t> </a:t>
            </a:r>
            <a:r>
              <a:rPr lang="ru-RU" sz="4000" b="1" i="0" dirty="0" err="1">
                <a:solidFill>
                  <a:srgbClr val="FFFF00"/>
                </a:solidFill>
                <a:effectLst/>
                <a:latin typeface="Monotype Corsiva" panose="03010101010201010101" pitchFamily="66" charset="0"/>
              </a:rPr>
              <a:t>починається</a:t>
            </a:r>
            <a:r>
              <a:rPr lang="ru-RU" sz="4000" b="1" i="0" dirty="0">
                <a:solidFill>
                  <a:srgbClr val="FFFF00"/>
                </a:solidFill>
                <a:effectLst/>
                <a:latin typeface="Monotype Corsiva" panose="03010101010201010101" pitchFamily="66" charset="0"/>
              </a:rPr>
              <a:t> з </a:t>
            </a:r>
            <a:r>
              <a:rPr lang="ru-RU" sz="4000" b="1" i="0" dirty="0" err="1">
                <a:solidFill>
                  <a:srgbClr val="FFFF00"/>
                </a:solidFill>
                <a:effectLst/>
                <a:latin typeface="Monotype Corsiva" panose="03010101010201010101" pitchFamily="66" charset="0"/>
              </a:rPr>
              <a:t>любові</a:t>
            </a:r>
            <a:r>
              <a:rPr lang="ru-RU" sz="4000" b="1" i="0" dirty="0">
                <a:solidFill>
                  <a:srgbClr val="FFFF00"/>
                </a:solidFill>
                <a:effectLst/>
                <a:latin typeface="Monotype Corsiva" panose="03010101010201010101" pitchFamily="66" charset="0"/>
              </a:rPr>
              <a:t> до </a:t>
            </a:r>
            <a:r>
              <a:rPr lang="ru-RU" sz="4000" b="1" i="0" dirty="0" err="1">
                <a:solidFill>
                  <a:srgbClr val="FFFF00"/>
                </a:solidFill>
                <a:effectLst/>
                <a:latin typeface="Monotype Corsiva" panose="03010101010201010101" pitchFamily="66" charset="0"/>
              </a:rPr>
              <a:t>своєї</a:t>
            </a:r>
            <a:r>
              <a:rPr lang="ru-RU" sz="4000" b="1" i="0" dirty="0">
                <a:solidFill>
                  <a:srgbClr val="FFFF00"/>
                </a:solidFill>
                <a:effectLst/>
                <a:latin typeface="Monotype Corsiva" panose="03010101010201010101" pitchFamily="66" charset="0"/>
              </a:rPr>
              <a:t> </a:t>
            </a:r>
            <a:r>
              <a:rPr lang="ru-RU" sz="4000" b="1" i="0" dirty="0" err="1">
                <a:solidFill>
                  <a:srgbClr val="FFFF00"/>
                </a:solidFill>
                <a:effectLst/>
                <a:latin typeface="Monotype Corsiva" panose="03010101010201010101" pitchFamily="66" charset="0"/>
              </a:rPr>
              <a:t>Малої</a:t>
            </a:r>
            <a:r>
              <a:rPr lang="ru-RU" sz="4000" b="1" i="0" dirty="0">
                <a:solidFill>
                  <a:srgbClr val="FFFF00"/>
                </a:solidFill>
                <a:effectLst/>
                <a:latin typeface="Monotype Corsiva" panose="03010101010201010101" pitchFamily="66" charset="0"/>
              </a:rPr>
              <a:t> </a:t>
            </a:r>
            <a:r>
              <a:rPr lang="ru-RU" sz="4000" b="1" i="0" dirty="0" err="1">
                <a:solidFill>
                  <a:srgbClr val="FFFF00"/>
                </a:solidFill>
                <a:effectLst/>
                <a:latin typeface="Monotype Corsiva" panose="03010101010201010101" pitchFamily="66" charset="0"/>
              </a:rPr>
              <a:t>Батьківщини</a:t>
            </a:r>
            <a:r>
              <a:rPr lang="ru-RU" sz="4000" b="1" i="0" dirty="0">
                <a:solidFill>
                  <a:srgbClr val="FFFF00"/>
                </a:solidFill>
                <a:effectLst/>
                <a:latin typeface="Monotype Corsiva" panose="03010101010201010101" pitchFamily="66" charset="0"/>
              </a:rPr>
              <a:t> - </a:t>
            </a:r>
            <a:r>
              <a:rPr lang="ru-RU" sz="4000" b="1" i="0" dirty="0" err="1">
                <a:solidFill>
                  <a:srgbClr val="FFFF00"/>
                </a:solidFill>
                <a:effectLst/>
                <a:latin typeface="Monotype Corsiva" panose="03010101010201010101" pitchFamily="66" charset="0"/>
              </a:rPr>
              <a:t>місця</a:t>
            </a:r>
            <a:r>
              <a:rPr lang="ru-RU" sz="4000" b="1" i="0" dirty="0">
                <a:solidFill>
                  <a:srgbClr val="FFFF00"/>
                </a:solidFill>
                <a:effectLst/>
                <a:latin typeface="Monotype Corsiva" panose="03010101010201010101" pitchFamily="66" charset="0"/>
              </a:rPr>
              <a:t>, де </a:t>
            </a:r>
            <a:r>
              <a:rPr lang="ru-RU" sz="4000" b="1" i="0" dirty="0" err="1">
                <a:solidFill>
                  <a:srgbClr val="FFFF00"/>
                </a:solidFill>
                <a:effectLst/>
                <a:latin typeface="Monotype Corsiva" panose="03010101010201010101" pitchFamily="66" charset="0"/>
              </a:rPr>
              <a:t>людина</a:t>
            </a:r>
            <a:r>
              <a:rPr lang="ru-RU" sz="4000" b="1" i="0" dirty="0">
                <a:solidFill>
                  <a:srgbClr val="FFFF00"/>
                </a:solidFill>
                <a:effectLst/>
                <a:latin typeface="Monotype Corsiva" panose="03010101010201010101" pitchFamily="66" charset="0"/>
              </a:rPr>
              <a:t> </a:t>
            </a:r>
            <a:r>
              <a:rPr lang="ru-RU" sz="4000" b="1" i="0" dirty="0" err="1">
                <a:solidFill>
                  <a:srgbClr val="FFFF00"/>
                </a:solidFill>
                <a:effectLst/>
                <a:latin typeface="Monotype Corsiva" panose="03010101010201010101" pitchFamily="66" charset="0"/>
              </a:rPr>
              <a:t>народилася</a:t>
            </a:r>
            <a:r>
              <a:rPr lang="ru-RU" sz="4000" b="1" i="0" dirty="0">
                <a:solidFill>
                  <a:srgbClr val="FFFF00"/>
                </a:solidFill>
                <a:effectLst/>
                <a:latin typeface="Monotype Corsiva" panose="03010101010201010101" pitchFamily="66" charset="0"/>
              </a:rPr>
              <a:t>.</a:t>
            </a:r>
          </a:p>
        </p:txBody>
      </p:sp>
      <p:pic>
        <p:nvPicPr>
          <p:cNvPr id="5126" name="Picture 6" descr="Набор пин-кодов для карты. значок точки местоположения на карте. значок  навигации. символ геолокации. | Премиум векторы"/>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0075" b="92537" l="74441" r="97284"/>
                    </a14:imgEffect>
                  </a14:imgLayer>
                </a14:imgProps>
              </a:ext>
              <a:ext uri="{28A0092B-C50C-407E-A947-70E740481C1C}">
                <a14:useLocalDpi xmlns:a14="http://schemas.microsoft.com/office/drawing/2010/main" xmlns="" val="0"/>
              </a:ext>
            </a:extLst>
          </a:blip>
          <a:srcRect l="73920" t="344" r="571" b="-344"/>
          <a:stretch/>
        </p:blipFill>
        <p:spPr bwMode="auto">
          <a:xfrm>
            <a:off x="7737231" y="3951513"/>
            <a:ext cx="410352" cy="6886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886744" y="4704252"/>
            <a:ext cx="521677" cy="521677"/>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445136" y="2802548"/>
            <a:ext cx="3095625" cy="4086225"/>
          </a:xfrm>
          <a:prstGeom prst="rect">
            <a:avLst/>
          </a:prstGeom>
        </p:spPr>
      </p:pic>
    </p:spTree>
    <p:extLst>
      <p:ext uri="{BB962C8B-B14F-4D97-AF65-F5344CB8AC3E}">
        <p14:creationId xmlns:p14="http://schemas.microsoft.com/office/powerpoint/2010/main" xmlns="" val="4050851141"/>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circle(in)">
                                      <p:cBhvr>
                                        <p:cTn id="15" dur="20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2000"/>
                                        <p:tgtEl>
                                          <p:spTgt spid="5126"/>
                                        </p:tgtEl>
                                      </p:cBhvr>
                                    </p:animEffect>
                                    <p:anim calcmode="lin" valueType="num">
                                      <p:cBhvr>
                                        <p:cTn id="26" dur="2000" fill="hold"/>
                                        <p:tgtEl>
                                          <p:spTgt spid="5126"/>
                                        </p:tgtEl>
                                        <p:attrNameLst>
                                          <p:attrName>ppt_w</p:attrName>
                                        </p:attrNameLst>
                                      </p:cBhvr>
                                      <p:tavLst>
                                        <p:tav tm="0" fmla="#ppt_w*sin(2.5*pi*$)">
                                          <p:val>
                                            <p:fltVal val="0"/>
                                          </p:val>
                                        </p:tav>
                                        <p:tav tm="100000">
                                          <p:val>
                                            <p:fltVal val="1"/>
                                          </p:val>
                                        </p:tav>
                                      </p:tavLst>
                                    </p:anim>
                                    <p:anim calcmode="lin" valueType="num">
                                      <p:cBhvr>
                                        <p:cTn id="27" dur="2000" fill="hold"/>
                                        <p:tgtEl>
                                          <p:spTgt spid="512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p:cNvPicPr>
            <a:picLocks noChangeAspect="1"/>
          </p:cNvPicPr>
          <p:nvPr/>
        </p:nvPicPr>
        <p:blipFill>
          <a:blip r:embed="rId3" cstate="print">
            <a:extLst>
              <a:ext uri="{BEBA8EAE-BF5A-486C-A8C5-ECC9F3942E4B}">
                <a14:imgProps xmlns:a14="http://schemas.microsoft.com/office/drawing/2010/main" xmlns="">
                  <a14:imgLayer r:embed="rId4">
                    <a14:imgEffect>
                      <a14:backgroundRemoval t="2796" b="100000" l="0" r="100000"/>
                    </a14:imgEffect>
                  </a14:imgLayer>
                </a14:imgProps>
              </a:ext>
            </a:extLst>
          </a:blip>
          <a:stretch>
            <a:fillRect/>
          </a:stretch>
        </p:blipFill>
        <p:spPr>
          <a:xfrm>
            <a:off x="0" y="2978028"/>
            <a:ext cx="3920992" cy="3912577"/>
          </a:xfrm>
          <a:prstGeom prst="rect">
            <a:avLst/>
          </a:prstGeom>
        </p:spPr>
      </p:pic>
      <p:sp>
        <p:nvSpPr>
          <p:cNvPr id="6" name="Прямоугольник 5"/>
          <p:cNvSpPr/>
          <p:nvPr/>
        </p:nvSpPr>
        <p:spPr>
          <a:xfrm>
            <a:off x="32237" y="92106"/>
            <a:ext cx="11995639" cy="1077218"/>
          </a:xfrm>
          <a:prstGeom prst="rect">
            <a:avLst/>
          </a:prstGeom>
        </p:spPr>
        <p:txBody>
          <a:bodyPr wrap="square">
            <a:spAutoFit/>
          </a:bodyPr>
          <a:lstStyle/>
          <a:p>
            <a:r>
              <a:rPr lang="uk-UA" sz="32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Патріотичне виховання дошкільнят має вирішувати ширше коло завдань, ніж ті, що зазначені.</a:t>
            </a:r>
            <a:endParaRPr lang="uk-UA" sz="32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endParaRPr>
          </a:p>
        </p:txBody>
      </p:sp>
      <p:sp>
        <p:nvSpPr>
          <p:cNvPr id="7" name="Скругленная прямоугольная выноска 6"/>
          <p:cNvSpPr/>
          <p:nvPr/>
        </p:nvSpPr>
        <p:spPr>
          <a:xfrm>
            <a:off x="360485" y="1169325"/>
            <a:ext cx="3648807" cy="832513"/>
          </a:xfrm>
          <a:prstGeom prst="wedgeRoundRectCallout">
            <a:avLst>
              <a:gd name="adj1" fmla="val 2251"/>
              <a:gd name="adj2" fmla="val 156404"/>
              <a:gd name="adj3" fmla="val 16667"/>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Impact" panose="020B0806030902050204" pitchFamily="34" charset="0"/>
              </a:rPr>
              <a:t>Це  </a:t>
            </a:r>
            <a:r>
              <a:rPr lang="ru-RU" sz="2400" b="1" dirty="0" err="1">
                <a:solidFill>
                  <a:schemeClr val="tx1"/>
                </a:solidFill>
                <a:latin typeface="Impact" panose="020B0806030902050204" pitchFamily="34" charset="0"/>
              </a:rPr>
              <a:t>любої</a:t>
            </a:r>
            <a:r>
              <a:rPr lang="ru-RU" sz="2400" b="1" dirty="0">
                <a:solidFill>
                  <a:schemeClr val="tx1"/>
                </a:solidFill>
                <a:latin typeface="Impact" panose="020B0806030902050204" pitchFamily="34" charset="0"/>
              </a:rPr>
              <a:t> до </a:t>
            </a:r>
            <a:r>
              <a:rPr lang="ru-RU" sz="2400" b="1" dirty="0" err="1">
                <a:solidFill>
                  <a:schemeClr val="tx1"/>
                </a:solidFill>
                <a:latin typeface="Impact" panose="020B0806030902050204" pitchFamily="34" charset="0"/>
              </a:rPr>
              <a:t>рідного</a:t>
            </a:r>
            <a:r>
              <a:rPr lang="ru-RU" sz="2400" b="1" dirty="0">
                <a:solidFill>
                  <a:schemeClr val="tx1"/>
                </a:solidFill>
                <a:latin typeface="Impact" panose="020B0806030902050204" pitchFamily="34" charset="0"/>
              </a:rPr>
              <a:t> дому</a:t>
            </a:r>
            <a:endParaRPr lang="uk-UA" sz="2400" dirty="0">
              <a:solidFill>
                <a:schemeClr val="tx1"/>
              </a:solidFill>
              <a:latin typeface="Impact" panose="020B0806030902050204" pitchFamily="34" charset="0"/>
            </a:endParaRPr>
          </a:p>
        </p:txBody>
      </p:sp>
      <p:sp>
        <p:nvSpPr>
          <p:cNvPr id="9" name="Скругленная прямоугольная выноска 8"/>
          <p:cNvSpPr/>
          <p:nvPr/>
        </p:nvSpPr>
        <p:spPr>
          <a:xfrm>
            <a:off x="4484076" y="1377077"/>
            <a:ext cx="3648807" cy="832513"/>
          </a:xfrm>
          <a:prstGeom prst="wedgeRoundRectCallout">
            <a:avLst>
              <a:gd name="adj1" fmla="val -86424"/>
              <a:gd name="adj2" fmla="val 177527"/>
              <a:gd name="adj3" fmla="val 16667"/>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Impact" panose="020B0806030902050204" pitchFamily="34" charset="0"/>
              </a:rPr>
              <a:t>Це  </a:t>
            </a:r>
            <a:r>
              <a:rPr lang="ru-RU" sz="2400" b="1" dirty="0" err="1">
                <a:solidFill>
                  <a:schemeClr val="tx1"/>
                </a:solidFill>
                <a:latin typeface="Impact" panose="020B0806030902050204" pitchFamily="34" charset="0"/>
              </a:rPr>
              <a:t>любої</a:t>
            </a:r>
            <a:r>
              <a:rPr lang="ru-RU" sz="2400" b="1" dirty="0">
                <a:solidFill>
                  <a:schemeClr val="tx1"/>
                </a:solidFill>
                <a:latin typeface="Impact" panose="020B0806030902050204" pitchFamily="34" charset="0"/>
              </a:rPr>
              <a:t> до </a:t>
            </a:r>
            <a:r>
              <a:rPr lang="uk-UA" sz="2400" b="1" dirty="0" err="1">
                <a:solidFill>
                  <a:schemeClr val="tx1"/>
                </a:solidFill>
                <a:latin typeface="Impact" panose="020B0806030902050204" pitchFamily="34" charset="0"/>
              </a:rPr>
              <a:t>сімї</a:t>
            </a:r>
            <a:r>
              <a:rPr lang="uk-UA" sz="2400" b="1" dirty="0">
                <a:solidFill>
                  <a:schemeClr val="tx1"/>
                </a:solidFill>
                <a:latin typeface="Impact" panose="020B0806030902050204" pitchFamily="34" charset="0"/>
              </a:rPr>
              <a:t>, дитячого садка</a:t>
            </a:r>
            <a:endParaRPr lang="uk-UA" sz="2400" dirty="0">
              <a:solidFill>
                <a:schemeClr val="tx1"/>
              </a:solidFill>
              <a:latin typeface="Impact" panose="020B0806030902050204" pitchFamily="34" charset="0"/>
            </a:endParaRPr>
          </a:p>
        </p:txBody>
      </p:sp>
      <p:sp>
        <p:nvSpPr>
          <p:cNvPr id="10" name="Скругленная прямоугольная выноска 9"/>
          <p:cNvSpPr/>
          <p:nvPr/>
        </p:nvSpPr>
        <p:spPr>
          <a:xfrm>
            <a:off x="8132883" y="2223234"/>
            <a:ext cx="3648807" cy="1263826"/>
          </a:xfrm>
          <a:prstGeom prst="wedgeRoundRectCallout">
            <a:avLst>
              <a:gd name="adj1" fmla="val -177509"/>
              <a:gd name="adj2" fmla="val 49696"/>
              <a:gd name="adj3" fmla="val 16667"/>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latin typeface="Impact" panose="020B0806030902050204" pitchFamily="34" charset="0"/>
              </a:rPr>
              <a:t>виховання </a:t>
            </a:r>
            <a:r>
              <a:rPr lang="ru-RU" sz="2000" b="1" dirty="0" err="1">
                <a:solidFill>
                  <a:schemeClr val="tx1"/>
                </a:solidFill>
                <a:latin typeface="Impact" panose="020B0806030902050204" pitchFamily="34" charset="0"/>
              </a:rPr>
              <a:t>шанобливого</a:t>
            </a:r>
            <a:r>
              <a:rPr lang="ru-RU" sz="2000" b="1" dirty="0">
                <a:solidFill>
                  <a:schemeClr val="tx1"/>
                </a:solidFill>
                <a:latin typeface="Impact" panose="020B0806030902050204" pitchFamily="34" charset="0"/>
              </a:rPr>
              <a:t> </a:t>
            </a:r>
            <a:r>
              <a:rPr lang="ru-RU" sz="2000" b="1" dirty="0" err="1">
                <a:solidFill>
                  <a:schemeClr val="tx1"/>
                </a:solidFill>
                <a:latin typeface="Impact" panose="020B0806030902050204" pitchFamily="34" charset="0"/>
              </a:rPr>
              <a:t>ставлення</a:t>
            </a:r>
            <a:r>
              <a:rPr lang="ru-RU" sz="2000" b="1" dirty="0">
                <a:solidFill>
                  <a:schemeClr val="tx1"/>
                </a:solidFill>
                <a:latin typeface="Impact" panose="020B0806030902050204" pitchFamily="34" charset="0"/>
              </a:rPr>
              <a:t> до </a:t>
            </a:r>
            <a:r>
              <a:rPr lang="ru-RU" sz="2000" b="1" dirty="0" err="1">
                <a:solidFill>
                  <a:schemeClr val="tx1"/>
                </a:solidFill>
                <a:latin typeface="Impact" panose="020B0806030902050204" pitchFamily="34" charset="0"/>
              </a:rPr>
              <a:t>людини-трударя</a:t>
            </a:r>
            <a:r>
              <a:rPr lang="ru-RU" sz="2000" b="1" dirty="0">
                <a:solidFill>
                  <a:schemeClr val="tx1"/>
                </a:solidFill>
                <a:latin typeface="Impact" panose="020B0806030902050204" pitchFamily="34" charset="0"/>
              </a:rPr>
              <a:t> та </a:t>
            </a:r>
            <a:r>
              <a:rPr lang="ru-RU" sz="2000" b="1" dirty="0" err="1">
                <a:solidFill>
                  <a:schemeClr val="tx1"/>
                </a:solidFill>
                <a:latin typeface="Impact" panose="020B0806030902050204" pitchFamily="34" charset="0"/>
              </a:rPr>
              <a:t>результатів</a:t>
            </a:r>
            <a:r>
              <a:rPr lang="ru-RU" sz="2000" b="1" dirty="0">
                <a:solidFill>
                  <a:schemeClr val="tx1"/>
                </a:solidFill>
                <a:latin typeface="Impact" panose="020B0806030902050204" pitchFamily="34" charset="0"/>
              </a:rPr>
              <a:t> </a:t>
            </a:r>
            <a:r>
              <a:rPr lang="ru-RU" sz="2000" b="1" dirty="0" err="1">
                <a:solidFill>
                  <a:schemeClr val="tx1"/>
                </a:solidFill>
                <a:latin typeface="Impact" panose="020B0806030902050204" pitchFamily="34" charset="0"/>
              </a:rPr>
              <a:t>її</a:t>
            </a:r>
            <a:r>
              <a:rPr lang="ru-RU" sz="2000" b="1" dirty="0">
                <a:solidFill>
                  <a:schemeClr val="tx1"/>
                </a:solidFill>
                <a:latin typeface="Impact" panose="020B0806030902050204" pitchFamily="34" charset="0"/>
              </a:rPr>
              <a:t> </a:t>
            </a:r>
            <a:r>
              <a:rPr lang="ru-RU" sz="2000" b="1" dirty="0" err="1">
                <a:solidFill>
                  <a:schemeClr val="tx1"/>
                </a:solidFill>
                <a:latin typeface="Impact" panose="020B0806030902050204" pitchFamily="34" charset="0"/>
              </a:rPr>
              <a:t>праці</a:t>
            </a:r>
            <a:endParaRPr lang="uk-UA" sz="2000" dirty="0">
              <a:solidFill>
                <a:schemeClr val="tx1"/>
              </a:solidFill>
              <a:latin typeface="Impact" panose="020B0806030902050204" pitchFamily="34" charset="0"/>
            </a:endParaRPr>
          </a:p>
        </p:txBody>
      </p:sp>
      <p:sp>
        <p:nvSpPr>
          <p:cNvPr id="11" name="Скругленная прямоугольная выноска 10"/>
          <p:cNvSpPr/>
          <p:nvPr/>
        </p:nvSpPr>
        <p:spPr>
          <a:xfrm>
            <a:off x="5444992" y="3770225"/>
            <a:ext cx="3648807" cy="1263826"/>
          </a:xfrm>
          <a:prstGeom prst="wedgeRoundRectCallout">
            <a:avLst>
              <a:gd name="adj1" fmla="val -91003"/>
              <a:gd name="adj2" fmla="val -37266"/>
              <a:gd name="adj3" fmla="val 16667"/>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latin typeface="Impact" panose="020B0806030902050204" pitchFamily="34" charset="0"/>
              </a:rPr>
              <a:t>виховання </a:t>
            </a:r>
            <a:r>
              <a:rPr lang="ru-RU" sz="2000" b="1" dirty="0" err="1">
                <a:solidFill>
                  <a:schemeClr val="tx1"/>
                </a:solidFill>
                <a:latin typeface="Impact" panose="020B0806030902050204" pitchFamily="34" charset="0"/>
              </a:rPr>
              <a:t>шанобливого</a:t>
            </a:r>
            <a:r>
              <a:rPr lang="ru-RU" sz="2000" b="1" dirty="0">
                <a:solidFill>
                  <a:schemeClr val="tx1"/>
                </a:solidFill>
                <a:latin typeface="Impact" panose="020B0806030902050204" pitchFamily="34" charset="0"/>
              </a:rPr>
              <a:t> </a:t>
            </a:r>
            <a:r>
              <a:rPr lang="ru-RU" sz="2000" b="1" dirty="0" err="1">
                <a:solidFill>
                  <a:schemeClr val="tx1"/>
                </a:solidFill>
                <a:latin typeface="Impact" panose="020B0806030902050204" pitchFamily="34" charset="0"/>
              </a:rPr>
              <a:t>ставлення</a:t>
            </a:r>
            <a:r>
              <a:rPr lang="ru-RU" sz="2000" b="1" dirty="0">
                <a:solidFill>
                  <a:schemeClr val="tx1"/>
                </a:solidFill>
                <a:latin typeface="Impact" panose="020B0806030902050204" pitchFamily="34" charset="0"/>
              </a:rPr>
              <a:t> до </a:t>
            </a:r>
            <a:r>
              <a:rPr lang="uk-UA" b="1" dirty="0">
                <a:solidFill>
                  <a:schemeClr val="tx1"/>
                </a:solidFill>
                <a:latin typeface="Impact" panose="020B0806030902050204" pitchFamily="34" charset="0"/>
              </a:rPr>
              <a:t>рідної землі, захисників Вітчизни</a:t>
            </a:r>
            <a:endParaRPr lang="uk-UA" sz="2000" dirty="0">
              <a:solidFill>
                <a:schemeClr val="tx1"/>
              </a:solidFill>
              <a:latin typeface="Impact" panose="020B0806030902050204" pitchFamily="34" charset="0"/>
            </a:endParaRPr>
          </a:p>
        </p:txBody>
      </p:sp>
      <p:sp>
        <p:nvSpPr>
          <p:cNvPr id="12" name="Скругленная прямоугольная выноска 11"/>
          <p:cNvSpPr/>
          <p:nvPr/>
        </p:nvSpPr>
        <p:spPr>
          <a:xfrm>
            <a:off x="8379069" y="5202238"/>
            <a:ext cx="3648807" cy="1541462"/>
          </a:xfrm>
          <a:prstGeom prst="wedgeRoundRectCallout">
            <a:avLst>
              <a:gd name="adj1" fmla="val -184015"/>
              <a:gd name="adj2" fmla="val -42136"/>
              <a:gd name="adj3" fmla="val 16667"/>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Impact" panose="020B0806030902050204" pitchFamily="34" charset="0"/>
              </a:rPr>
              <a:t>виховання </a:t>
            </a:r>
            <a:r>
              <a:rPr lang="ru-RU" b="1" dirty="0" err="1">
                <a:solidFill>
                  <a:schemeClr val="tx1"/>
                </a:solidFill>
                <a:latin typeface="Impact" panose="020B0806030902050204" pitchFamily="34" charset="0"/>
              </a:rPr>
              <a:t>шанобливого</a:t>
            </a:r>
            <a:r>
              <a:rPr lang="ru-RU" b="1" dirty="0">
                <a:solidFill>
                  <a:schemeClr val="tx1"/>
                </a:solidFill>
                <a:latin typeface="Impact" panose="020B0806030902050204" pitchFamily="34" charset="0"/>
              </a:rPr>
              <a:t> </a:t>
            </a:r>
            <a:r>
              <a:rPr lang="ru-RU" b="1" dirty="0" err="1">
                <a:solidFill>
                  <a:schemeClr val="tx1"/>
                </a:solidFill>
                <a:latin typeface="Impact" panose="020B0806030902050204" pitchFamily="34" charset="0"/>
              </a:rPr>
              <a:t>ставлення</a:t>
            </a:r>
            <a:r>
              <a:rPr lang="ru-RU" b="1" dirty="0">
                <a:solidFill>
                  <a:schemeClr val="tx1"/>
                </a:solidFill>
                <a:latin typeface="Impact" panose="020B0806030902050204" pitchFamily="34" charset="0"/>
              </a:rPr>
              <a:t> до </a:t>
            </a:r>
            <a:r>
              <a:rPr lang="uk-UA" b="1" dirty="0">
                <a:solidFill>
                  <a:schemeClr val="tx1"/>
                </a:solidFill>
                <a:latin typeface="Impact" panose="020B0806030902050204" pitchFamily="34" charset="0"/>
              </a:rPr>
              <a:t>рідної  </a:t>
            </a:r>
            <a:r>
              <a:rPr lang="ru-RU" b="1" dirty="0" err="1">
                <a:solidFill>
                  <a:schemeClr val="tx1"/>
                </a:solidFill>
                <a:latin typeface="Impact" panose="020B0806030902050204" pitchFamily="34" charset="0"/>
              </a:rPr>
              <a:t>державної</a:t>
            </a:r>
            <a:r>
              <a:rPr lang="ru-RU" b="1" dirty="0">
                <a:solidFill>
                  <a:schemeClr val="tx1"/>
                </a:solidFill>
                <a:latin typeface="Impact" panose="020B0806030902050204" pitchFamily="34" charset="0"/>
              </a:rPr>
              <a:t> </a:t>
            </a:r>
            <a:r>
              <a:rPr lang="ru-RU" b="1" dirty="0" err="1">
                <a:solidFill>
                  <a:schemeClr val="tx1"/>
                </a:solidFill>
                <a:latin typeface="Impact" panose="020B0806030902050204" pitchFamily="34" charset="0"/>
              </a:rPr>
              <a:t>символіки</a:t>
            </a:r>
            <a:r>
              <a:rPr lang="ru-RU" b="1" dirty="0">
                <a:solidFill>
                  <a:schemeClr val="tx1"/>
                </a:solidFill>
                <a:latin typeface="Impact" panose="020B0806030902050204" pitchFamily="34" charset="0"/>
              </a:rPr>
              <a:t>, </a:t>
            </a:r>
            <a:r>
              <a:rPr lang="ru-RU" b="1" dirty="0" err="1">
                <a:solidFill>
                  <a:schemeClr val="tx1"/>
                </a:solidFill>
                <a:latin typeface="Impact" panose="020B0806030902050204" pitchFamily="34" charset="0"/>
              </a:rPr>
              <a:t>традицій</a:t>
            </a:r>
            <a:r>
              <a:rPr lang="ru-RU" b="1" dirty="0">
                <a:solidFill>
                  <a:schemeClr val="tx1"/>
                </a:solidFill>
                <a:latin typeface="Impact" panose="020B0806030902050204" pitchFamily="34" charset="0"/>
              </a:rPr>
              <a:t> </a:t>
            </a:r>
            <a:r>
              <a:rPr lang="ru-RU" b="1" dirty="0" err="1">
                <a:solidFill>
                  <a:schemeClr val="tx1"/>
                </a:solidFill>
                <a:latin typeface="Impact" panose="020B0806030902050204" pitchFamily="34" charset="0"/>
              </a:rPr>
              <a:t>держави</a:t>
            </a:r>
            <a:r>
              <a:rPr lang="ru-RU" b="1" dirty="0">
                <a:solidFill>
                  <a:schemeClr val="tx1"/>
                </a:solidFill>
                <a:latin typeface="Impact" panose="020B0806030902050204" pitchFamily="34" charset="0"/>
              </a:rPr>
              <a:t>, </a:t>
            </a:r>
            <a:r>
              <a:rPr lang="ru-RU" b="1" dirty="0" err="1">
                <a:solidFill>
                  <a:schemeClr val="tx1"/>
                </a:solidFill>
                <a:latin typeface="Impact" panose="020B0806030902050204" pitchFamily="34" charset="0"/>
              </a:rPr>
              <a:t>загальнонародних</a:t>
            </a:r>
            <a:r>
              <a:rPr lang="ru-RU" b="1" dirty="0">
                <a:solidFill>
                  <a:schemeClr val="tx1"/>
                </a:solidFill>
                <a:latin typeface="Impact" panose="020B0806030902050204" pitchFamily="34" charset="0"/>
              </a:rPr>
              <a:t> свят</a:t>
            </a:r>
            <a:r>
              <a:rPr lang="uk-UA" b="1" dirty="0"/>
              <a:t> </a:t>
            </a:r>
            <a:endParaRPr lang="uk-UA" sz="2000" dirty="0">
              <a:solidFill>
                <a:schemeClr val="tx1"/>
              </a:solidFill>
              <a:latin typeface="Impact" panose="020B0806030902050204" pitchFamily="34" charset="0"/>
            </a:endParaRPr>
          </a:p>
        </p:txBody>
      </p:sp>
    </p:spTree>
    <p:extLst>
      <p:ext uri="{BB962C8B-B14F-4D97-AF65-F5344CB8AC3E}">
        <p14:creationId xmlns:p14="http://schemas.microsoft.com/office/powerpoint/2010/main" xmlns="" val="3207757341"/>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6991"/>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Стенд &quot;Карта України&quot; - stendmarket.com"/>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567" b="96296" l="1270" r="100000"/>
                    </a14:imgEffect>
                  </a14:imgLayer>
                </a14:imgProps>
              </a:ext>
              <a:ext uri="{28A0092B-C50C-407E-A947-70E740481C1C}">
                <a14:useLocalDpi xmlns:a14="http://schemas.microsoft.com/office/drawing/2010/main" xmlns="" val="0"/>
              </a:ext>
            </a:extLst>
          </a:blip>
          <a:srcRect/>
          <a:stretch>
            <a:fillRect/>
          </a:stretch>
        </p:blipFill>
        <p:spPr bwMode="auto">
          <a:xfrm>
            <a:off x="1940290" y="883627"/>
            <a:ext cx="8050584" cy="509074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xmlns="" val="0"/>
              </a:ext>
            </a:extLst>
          </a:blip>
          <a:srcRect b="4615"/>
          <a:stretch/>
        </p:blipFill>
        <p:spPr>
          <a:xfrm>
            <a:off x="3563112" y="2925218"/>
            <a:ext cx="4151375" cy="3959773"/>
          </a:xfrm>
          <a:prstGeom prst="rect">
            <a:avLst/>
          </a:prstGeom>
        </p:spPr>
      </p:pic>
      <p:sp>
        <p:nvSpPr>
          <p:cNvPr id="7" name="Прямоугольник 6"/>
          <p:cNvSpPr/>
          <p:nvPr/>
        </p:nvSpPr>
        <p:spPr>
          <a:xfrm>
            <a:off x="60080" y="0"/>
            <a:ext cx="12071840" cy="1569660"/>
          </a:xfrm>
          <a:prstGeom prst="rect">
            <a:avLst/>
          </a:prstGeom>
        </p:spPr>
        <p:txBody>
          <a:bodyPr wrap="square">
            <a:spAutoFit/>
          </a:bodyPr>
          <a:lstStyle/>
          <a:p>
            <a:pPr algn="ctr"/>
            <a:r>
              <a:rPr lang="uk-UA" sz="2400" b="1" i="0"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При ознайомленні з природою рідної країни акцент робиться на її красі, розмаїтті, багатстві, на її особливостях. Діти повинні отримати уявлення про те, які тварини живуть в наших лісах, які ростуть дерева, за яким деревом можна відразу визначити Україну , які квіти цвітуть на українських полях і луках .</a:t>
            </a:r>
            <a:endParaRPr lang="uk-UA" sz="2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endParaRPr>
          </a:p>
        </p:txBody>
      </p:sp>
      <p:pic>
        <p:nvPicPr>
          <p:cNvPr id="10" name="Рисунок 9"/>
          <p:cNvPicPr>
            <a:picLocks noChangeAspect="1"/>
          </p:cNvPicPr>
          <p:nvPr/>
        </p:nvPicPr>
        <p:blipFill>
          <a:blip r:embed="rId6" cstate="print"/>
          <a:stretch>
            <a:fillRect/>
          </a:stretch>
        </p:blipFill>
        <p:spPr>
          <a:xfrm>
            <a:off x="464631" y="1307740"/>
            <a:ext cx="2421355" cy="1617478"/>
          </a:xfrm>
          <a:prstGeom prst="rect">
            <a:avLst/>
          </a:prstGeom>
        </p:spPr>
      </p:pic>
      <p:pic>
        <p:nvPicPr>
          <p:cNvPr id="14342" name="Picture 6" descr="Опис природи - Твір опис природи в художньому стилі"/>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080" y="3162519"/>
            <a:ext cx="2330426" cy="153449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Прямоугольник 10"/>
          <p:cNvSpPr/>
          <p:nvPr/>
        </p:nvSpPr>
        <p:spPr>
          <a:xfrm>
            <a:off x="464630" y="1292209"/>
            <a:ext cx="2421355" cy="16330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Прямоугольник 14"/>
          <p:cNvSpPr/>
          <p:nvPr/>
        </p:nvSpPr>
        <p:spPr>
          <a:xfrm>
            <a:off x="-8217" y="3085770"/>
            <a:ext cx="2421355" cy="16330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4344" name="Picture 8" descr="Краса природи у мальовничих фотографіях. Читайте на UKR.NET"/>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694126" y="4926153"/>
            <a:ext cx="2383717" cy="172447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Прямоугольник 16"/>
          <p:cNvSpPr/>
          <p:nvPr/>
        </p:nvSpPr>
        <p:spPr>
          <a:xfrm>
            <a:off x="1656488" y="4971224"/>
            <a:ext cx="2421355" cy="16330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4346" name="Picture 10" descr="Шпалери на монітор | Природа | природа, літо, поле, соняшник, Украина"/>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297870" y="1214727"/>
            <a:ext cx="2531003" cy="1686924"/>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Прямоугольник 18"/>
          <p:cNvSpPr/>
          <p:nvPr/>
        </p:nvSpPr>
        <p:spPr>
          <a:xfrm>
            <a:off x="9320626" y="1247856"/>
            <a:ext cx="2421355" cy="16330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4348" name="Picture 12" descr="Найкращі фото природи України: 10 світлин, від яких захопить подих -  Tochka.net"/>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834629" y="3169724"/>
            <a:ext cx="2401191" cy="174744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Прямоугольник 20"/>
          <p:cNvSpPr/>
          <p:nvPr/>
        </p:nvSpPr>
        <p:spPr>
          <a:xfrm>
            <a:off x="9856639" y="3223280"/>
            <a:ext cx="2421355" cy="16330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4350" name="Picture 14" descr="Шпалери для робочого столу Поле маків на заході на oboi.tochka.net"/>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498859" y="5080171"/>
            <a:ext cx="2486622" cy="168888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Прямоугольник 22"/>
          <p:cNvSpPr/>
          <p:nvPr/>
        </p:nvSpPr>
        <p:spPr>
          <a:xfrm>
            <a:off x="7549984" y="5100906"/>
            <a:ext cx="2421355" cy="16330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xmlns="" val="4040020639"/>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xmlns="" val="0"/>
              </a:ext>
            </a:extLst>
          </a:blip>
          <a:srcRect b="7888"/>
          <a:stretch/>
        </p:blipFill>
        <p:spPr>
          <a:xfrm>
            <a:off x="3055620" y="116133"/>
            <a:ext cx="5528604" cy="3182815"/>
          </a:xfrm>
          <a:prstGeom prst="rect">
            <a:avLst/>
          </a:prstGeom>
        </p:spPr>
      </p:pic>
      <p:sp>
        <p:nvSpPr>
          <p:cNvPr id="6" name="Прямоугольник 5"/>
          <p:cNvSpPr/>
          <p:nvPr/>
        </p:nvSpPr>
        <p:spPr>
          <a:xfrm>
            <a:off x="2989385" y="32116"/>
            <a:ext cx="5594838" cy="3344129"/>
          </a:xfrm>
          <a:prstGeom prst="rect">
            <a:avLst/>
          </a:prstGeom>
          <a:noFill/>
          <a:ln w="149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15100" y="-770610"/>
            <a:ext cx="4762500" cy="47625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5881" y="-791246"/>
            <a:ext cx="4762500" cy="47625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2971800"/>
            <a:ext cx="5829300" cy="3886200"/>
          </a:xfrm>
          <a:prstGeom prst="rect">
            <a:avLst/>
          </a:prstGeom>
        </p:spPr>
      </p:pic>
      <p:sp>
        <p:nvSpPr>
          <p:cNvPr id="10" name="Прямоугольник 9"/>
          <p:cNvSpPr/>
          <p:nvPr/>
        </p:nvSpPr>
        <p:spPr>
          <a:xfrm>
            <a:off x="5385581" y="3637828"/>
            <a:ext cx="6677465" cy="2677656"/>
          </a:xfrm>
          <a:prstGeom prst="rect">
            <a:avLst/>
          </a:prstGeom>
        </p:spPr>
        <p:txBody>
          <a:bodyPr wrap="square">
            <a:spAutoFit/>
          </a:bodyPr>
          <a:lstStyle/>
          <a:p>
            <a:r>
              <a:rPr lang="uk-UA" sz="2800" b="1" i="0" dirty="0">
                <a:ln w="13462">
                  <a:solidFill>
                    <a:schemeClr val="bg1"/>
                  </a:solidFill>
                  <a:prstDash val="solid"/>
                </a:ln>
                <a:solidFill>
                  <a:srgbClr val="002060"/>
                </a:solidFill>
                <a:effectLst>
                  <a:outerShdw dist="38100" dir="2700000" algn="bl" rotWithShape="0">
                    <a:schemeClr val="accent5"/>
                  </a:outerShdw>
                </a:effectLst>
                <a:latin typeface="Impact" panose="020B0806030902050204" pitchFamily="34" charset="0"/>
              </a:rPr>
              <a:t>Неабияке значення для виховання свідомого громадянина є прищеплення шанобливого ставлення до героїв війни, ветеранів, до </a:t>
            </a:r>
            <a:r>
              <a:rPr lang="uk-UA" sz="2800" b="1" i="0" dirty="0" err="1">
                <a:ln w="13462">
                  <a:solidFill>
                    <a:schemeClr val="bg1"/>
                  </a:solidFill>
                  <a:prstDash val="solid"/>
                </a:ln>
                <a:solidFill>
                  <a:srgbClr val="002060"/>
                </a:solidFill>
                <a:effectLst>
                  <a:outerShdw dist="38100" dir="2700000" algn="bl" rotWithShape="0">
                    <a:schemeClr val="accent5"/>
                  </a:outerShdw>
                </a:effectLst>
                <a:latin typeface="Impact" panose="020B0806030902050204" pitchFamily="34" charset="0"/>
              </a:rPr>
              <a:t>памяті</a:t>
            </a:r>
            <a:r>
              <a:rPr lang="uk-UA" sz="2800" b="1" i="0" dirty="0">
                <a:ln w="13462">
                  <a:solidFill>
                    <a:schemeClr val="bg1"/>
                  </a:solidFill>
                  <a:prstDash val="solid"/>
                </a:ln>
                <a:solidFill>
                  <a:srgbClr val="002060"/>
                </a:solidFill>
                <a:effectLst>
                  <a:outerShdw dist="38100" dir="2700000" algn="bl" rotWithShape="0">
                    <a:schemeClr val="accent5"/>
                  </a:outerShdw>
                </a:effectLst>
                <a:latin typeface="Impact" panose="020B0806030902050204" pitchFamily="34" charset="0"/>
              </a:rPr>
              <a:t> про тих, хто загинув, захищаючи Вітчизну; поваги до воїнів - захисників, кордонів Батьківщини. </a:t>
            </a:r>
            <a:endParaRPr lang="uk-UA" sz="2800" b="1" dirty="0">
              <a:ln w="13462">
                <a:solidFill>
                  <a:schemeClr val="bg1"/>
                </a:solidFill>
                <a:prstDash val="solid"/>
              </a:ln>
              <a:solidFill>
                <a:srgbClr val="002060"/>
              </a:solidFill>
              <a:effectLst>
                <a:outerShdw dist="38100" dir="2700000" algn="bl" rotWithShape="0">
                  <a:schemeClr val="accent5"/>
                </a:outerShdw>
              </a:effectLst>
              <a:latin typeface="Impact" panose="020B0806030902050204" pitchFamily="34" charset="0"/>
            </a:endParaRPr>
          </a:p>
        </p:txBody>
      </p:sp>
    </p:spTree>
    <p:extLst>
      <p:ext uri="{BB962C8B-B14F-4D97-AF65-F5344CB8AC3E}">
        <p14:creationId xmlns:p14="http://schemas.microsoft.com/office/powerpoint/2010/main" xmlns="" val="42514479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checkerboard(across)">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2209508" y="212750"/>
            <a:ext cx="8543484" cy="2123658"/>
          </a:xfrm>
          <a:prstGeom prst="rect">
            <a:avLst/>
          </a:prstGeom>
        </p:spPr>
        <p:txBody>
          <a:bodyPr wrap="square">
            <a:spAutoFit/>
          </a:bodyPr>
          <a:lstStyle/>
          <a:p>
            <a:pPr algn="ctr"/>
            <a:r>
              <a:rPr lang="uk-UA" sz="4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Деякі дидактичні ігри патріотичного спрямування,</a:t>
            </a:r>
          </a:p>
          <a:p>
            <a:pPr algn="ctr"/>
            <a:r>
              <a:rPr lang="uk-UA" sz="4400" b="1" dirty="0">
                <a:ln w="13462">
                  <a:solidFill>
                    <a:schemeClr val="bg1"/>
                  </a:solidFill>
                  <a:prstDash val="solid"/>
                </a:ln>
                <a:solidFill>
                  <a:srgbClr val="FF0000"/>
                </a:solidFill>
                <a:effectLst>
                  <a:outerShdw dist="38100" dir="2700000" algn="bl" rotWithShape="0">
                    <a:schemeClr val="accent5"/>
                  </a:outerShdw>
                </a:effectLst>
                <a:latin typeface="Impact" panose="020B0806030902050204" pitchFamily="34" charset="0"/>
              </a:rPr>
              <a:t>які використовую в своїй роботі.</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55272" y="2546717"/>
            <a:ext cx="6701204" cy="4323357"/>
          </a:xfrm>
          <a:prstGeom prst="rect">
            <a:avLst/>
          </a:prstGeom>
        </p:spPr>
      </p:pic>
    </p:spTree>
    <p:extLst>
      <p:ext uri="{BB962C8B-B14F-4D97-AF65-F5344CB8AC3E}">
        <p14:creationId xmlns:p14="http://schemas.microsoft.com/office/powerpoint/2010/main" xmlns="" val="34750235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533400" y="123093"/>
            <a:ext cx="5594838" cy="6224954"/>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sp>
        <p:nvSpPr>
          <p:cNvPr id="4" name="Прямоугольник 3"/>
          <p:cNvSpPr/>
          <p:nvPr/>
        </p:nvSpPr>
        <p:spPr>
          <a:xfrm>
            <a:off x="6389076" y="161738"/>
            <a:ext cx="6096000" cy="6278642"/>
          </a:xfrm>
          <a:prstGeom prst="rect">
            <a:avLst/>
          </a:prstGeom>
        </p:spPr>
        <p:txBody>
          <a:bodyPr>
            <a:spAutoFit/>
          </a:bodyPr>
          <a:lstStyle/>
          <a:p>
            <a:pPr fontAlgn="base"/>
            <a:r>
              <a:rPr lang="uk-UA" sz="2400" b="1" i="1" dirty="0">
                <a:solidFill>
                  <a:srgbClr val="FF0000"/>
                </a:solidFill>
                <a:latin typeface="Impact" panose="020B0806030902050204" pitchFamily="34" charset="0"/>
              </a:rPr>
              <a:t>Чим багата українська хата?</a:t>
            </a:r>
            <a:endParaRPr lang="uk-UA" sz="2400" b="1" dirty="0">
              <a:solidFill>
                <a:srgbClr val="FF0000"/>
              </a:solidFill>
              <a:latin typeface="Impact" panose="020B0806030902050204" pitchFamily="34" charset="0"/>
            </a:endParaRPr>
          </a:p>
          <a:p>
            <a:pPr fontAlgn="base"/>
            <a:r>
              <a:rPr lang="uk-UA" b="1" dirty="0">
                <a:solidFill>
                  <a:srgbClr val="FF0000"/>
                </a:solidFill>
                <a:latin typeface="Impact" panose="020B0806030902050204" pitchFamily="34" charset="0"/>
              </a:rPr>
              <a:t>Мета:</a:t>
            </a:r>
            <a:r>
              <a:rPr lang="uk-UA" b="1" dirty="0">
                <a:solidFill>
                  <a:schemeClr val="tx1"/>
                </a:solidFill>
              </a:rPr>
              <a:t> закріпити та розширити знання дітей про інтер'єр української хати, назви предметів українського національного побуту (колиска, лава, стіл, ліжко, скриня, мисник, піч, </a:t>
            </a:r>
            <a:r>
              <a:rPr lang="uk-UA" b="1" dirty="0" err="1">
                <a:solidFill>
                  <a:schemeClr val="tx1"/>
                </a:solidFill>
              </a:rPr>
              <a:t>прялка</a:t>
            </a:r>
            <a:r>
              <a:rPr lang="uk-UA" b="1" dirty="0">
                <a:solidFill>
                  <a:schemeClr val="tx1"/>
                </a:solidFill>
              </a:rPr>
              <a:t>), хатнього начиння (коцюба, рогач, хлібна лопата, хлібна діжа, ночви, відро, казан), посуду (тарілка, куманець, горнятка-двійнята, горщик, кухлик, миска, глечик), одягу (сорочка, пояс, плахта, камізелька, кептарик, хустка Розвивати уважність, мовлення, уяву. Виховувати інтерес до національних традицій.</a:t>
            </a:r>
          </a:p>
          <a:p>
            <a:pPr fontAlgn="base"/>
            <a:r>
              <a:rPr lang="uk-UA" b="1" dirty="0">
                <a:solidFill>
                  <a:srgbClr val="FF0000"/>
                </a:solidFill>
                <a:latin typeface="Impact" panose="020B0806030902050204" pitchFamily="34" charset="0"/>
              </a:rPr>
              <a:t>Обладнання:</a:t>
            </a:r>
            <a:r>
              <a:rPr lang="uk-UA" b="1" dirty="0">
                <a:solidFill>
                  <a:schemeClr val="tx1"/>
                </a:solidFill>
              </a:rPr>
              <a:t> предметні картинки.</a:t>
            </a:r>
          </a:p>
          <a:p>
            <a:pPr fontAlgn="base"/>
            <a:r>
              <a:rPr lang="uk-UA" b="1" i="1" dirty="0">
                <a:solidFill>
                  <a:srgbClr val="002060"/>
                </a:solidFill>
                <a:latin typeface="Impact" panose="020B0806030902050204" pitchFamily="34" charset="0"/>
              </a:rPr>
              <a:t>Хід гри:</a:t>
            </a:r>
          </a:p>
          <a:p>
            <a:pPr fontAlgn="base"/>
            <a:r>
              <a:rPr lang="uk-UA" b="1" dirty="0">
                <a:solidFill>
                  <a:schemeClr val="tx1"/>
                </a:solidFill>
              </a:rPr>
              <a:t>Дітям пропонується до певної світлини української народної хати</a:t>
            </a:r>
          </a:p>
          <a:p>
            <a:pPr fontAlgn="base"/>
            <a:r>
              <a:rPr lang="uk-UA" b="1" dirty="0">
                <a:solidFill>
                  <a:schemeClr val="tx1"/>
                </a:solidFill>
              </a:rPr>
              <a:t>дібрати саме ті речі домашнього вжитку які їй належать.</a:t>
            </a:r>
          </a:p>
          <a:p>
            <a:pPr fontAlgn="base"/>
            <a:r>
              <a:rPr lang="uk-UA" b="1" i="1" dirty="0">
                <a:solidFill>
                  <a:schemeClr val="tx1"/>
                </a:solidFill>
              </a:rPr>
              <a:t>Наприклад:</a:t>
            </a:r>
            <a:endParaRPr lang="uk-UA" b="1" dirty="0">
              <a:solidFill>
                <a:schemeClr val="tx1"/>
              </a:solidFill>
            </a:endParaRPr>
          </a:p>
          <a:p>
            <a:pPr fontAlgn="base"/>
            <a:r>
              <a:rPr lang="uk-UA" b="1" dirty="0" err="1">
                <a:solidFill>
                  <a:schemeClr val="tx1"/>
                </a:solidFill>
              </a:rPr>
              <a:t>Інтерєр</a:t>
            </a:r>
            <a:r>
              <a:rPr lang="uk-UA" b="1" dirty="0">
                <a:solidFill>
                  <a:schemeClr val="tx1"/>
                </a:solidFill>
              </a:rPr>
              <a:t> хати-піч, веретено, скриня, лава, шафа для посуду.</a:t>
            </a:r>
          </a:p>
          <a:p>
            <a:pPr fontAlgn="base"/>
            <a:r>
              <a:rPr lang="uk-UA" b="1" dirty="0">
                <a:solidFill>
                  <a:schemeClr val="tx1"/>
                </a:solidFill>
              </a:rPr>
              <a:t>Скриня-чоловічий та жіночий одяг.</a:t>
            </a:r>
          </a:p>
          <a:p>
            <a:pPr fontAlgn="base"/>
            <a:r>
              <a:rPr lang="uk-UA" b="1" dirty="0">
                <a:solidFill>
                  <a:schemeClr val="tx1"/>
                </a:solidFill>
              </a:rPr>
              <a:t>Піч-знаряддя до печі рогач, лопата, коцюба, відро, ночви</a:t>
            </a:r>
          </a:p>
          <a:p>
            <a:pPr fontAlgn="base"/>
            <a:r>
              <a:rPr lang="uk-UA" b="1" dirty="0">
                <a:solidFill>
                  <a:schemeClr val="tx1"/>
                </a:solidFill>
              </a:rPr>
              <a:t>Шафа для посуду--куманець, глечик, макітра, горщик-двійнятко, </a:t>
            </a:r>
            <a:r>
              <a:rPr lang="uk-UA" b="1" dirty="0" err="1">
                <a:solidFill>
                  <a:schemeClr val="tx1"/>
                </a:solidFill>
              </a:rPr>
              <a:t>тарілки,ложки</a:t>
            </a:r>
            <a:r>
              <a:rPr lang="uk-UA" b="1" dirty="0">
                <a:solidFill>
                  <a:schemeClr val="tx1"/>
                </a:solidFill>
              </a:rPr>
              <a:t>.</a:t>
            </a:r>
          </a:p>
          <a:p>
            <a:pPr fontAlgn="base"/>
            <a:r>
              <a:rPr lang="uk-UA" b="1" dirty="0" err="1"/>
              <a:t>Інтерєр</a:t>
            </a:r>
            <a:r>
              <a:rPr lang="uk-UA" b="1" dirty="0"/>
              <a:t> хати-піч, веретено, скриня, лава, шафа для посуду.</a:t>
            </a:r>
          </a:p>
        </p:txBody>
      </p:sp>
      <p:pic>
        <p:nvPicPr>
          <p:cNvPr id="19458" name="Picture 2" descr="https://fs01.vseosvita.ua/01007o8l-f4f5/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0402" y="164063"/>
            <a:ext cx="5419913" cy="61430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8716503"/>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546717"/>
            <a:ext cx="9144000" cy="2387600"/>
          </a:xfrm>
        </p:spPr>
        <p:txBody>
          <a:bodyPr/>
          <a:lstStyle/>
          <a:p>
            <a:endParaRPr lang="uk-UA"/>
          </a:p>
        </p:txBody>
      </p:sp>
      <p:sp>
        <p:nvSpPr>
          <p:cNvPr id="3" name="Подзаголовок 2"/>
          <p:cNvSpPr>
            <a:spLocks noGrp="1"/>
          </p:cNvSpPr>
          <p:nvPr>
            <p:ph type="subTitle" idx="1"/>
          </p:nvPr>
        </p:nvSpPr>
        <p:spPr/>
        <p:txBody>
          <a:bodyPr/>
          <a:lstStyle/>
          <a:p>
            <a:endParaRPr lang="uk-UA"/>
          </a:p>
        </p:txBody>
      </p:sp>
      <p:pic>
        <p:nvPicPr>
          <p:cNvPr id="1026" name="Picture 2" descr="Блог викладача англійської мови : “Наш стяг – пшениця у степах під голубим  склепінням неб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25647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410308" y="202224"/>
            <a:ext cx="5594838" cy="6224954"/>
          </a:xfrm>
          <a:prstGeom prst="rect">
            <a:avLst/>
          </a:prstGeom>
          <a:noFill/>
          <a:ln w="149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uk-UA" dirty="0"/>
          </a:p>
        </p:txBody>
      </p:sp>
      <p:sp>
        <p:nvSpPr>
          <p:cNvPr id="4" name="Прямоугольник 3"/>
          <p:cNvSpPr/>
          <p:nvPr/>
        </p:nvSpPr>
        <p:spPr>
          <a:xfrm>
            <a:off x="6160476" y="333751"/>
            <a:ext cx="6096000" cy="4893647"/>
          </a:xfrm>
          <a:prstGeom prst="rect">
            <a:avLst/>
          </a:prstGeom>
        </p:spPr>
        <p:txBody>
          <a:bodyPr>
            <a:spAutoFit/>
          </a:bodyPr>
          <a:lstStyle/>
          <a:p>
            <a:pPr algn="ctr" fontAlgn="base"/>
            <a:r>
              <a:rPr lang="uk-UA" sz="2400" b="1" i="1" dirty="0">
                <a:solidFill>
                  <a:srgbClr val="FF0000"/>
                </a:solidFill>
                <a:effectLst/>
                <a:latin typeface="Impact" panose="020B0806030902050204" pitchFamily="34" charset="0"/>
              </a:rPr>
              <a:t>Народні ремесла Рідного краю.</a:t>
            </a:r>
            <a:endParaRPr lang="uk-UA" sz="2400" b="1" i="0" dirty="0">
              <a:solidFill>
                <a:srgbClr val="FF0000"/>
              </a:solidFill>
              <a:effectLst/>
              <a:latin typeface="Impact" panose="020B0806030902050204" pitchFamily="34" charset="0"/>
            </a:endParaRPr>
          </a:p>
          <a:p>
            <a:pPr fontAlgn="base"/>
            <a:r>
              <a:rPr lang="uk-UA" b="1" i="0" dirty="0">
                <a:solidFill>
                  <a:srgbClr val="FF0000"/>
                </a:solidFill>
                <a:effectLst/>
                <a:latin typeface="Impact" panose="020B0806030902050204" pitchFamily="34" charset="0"/>
              </a:rPr>
              <a:t>Мета:</a:t>
            </a:r>
            <a:r>
              <a:rPr lang="uk-UA" b="1" i="0" dirty="0">
                <a:solidFill>
                  <a:srgbClr val="000000"/>
                </a:solidFill>
                <a:effectLst/>
                <a:latin typeface="Open Sans"/>
              </a:rPr>
              <a:t> продовжувати знайомити дітей з народними ремеслами; ткацтвом,</a:t>
            </a:r>
          </a:p>
          <a:p>
            <a:pPr fontAlgn="base"/>
            <a:r>
              <a:rPr lang="uk-UA" b="1" i="0" dirty="0">
                <a:solidFill>
                  <a:srgbClr val="000000"/>
                </a:solidFill>
                <a:effectLst/>
                <a:latin typeface="Open Sans"/>
              </a:rPr>
              <a:t>лозоплетінням, гончарством, вишивкою, різьбярством формувати інтерес до народних традицій; учити впізнавати та розрізняти різноманітні ремесла; виховувати патріотичні почуття на основі активізації цікавості до народних </a:t>
            </a:r>
            <a:r>
              <a:rPr lang="uk-UA" b="1" i="0" dirty="0" err="1">
                <a:solidFill>
                  <a:srgbClr val="000000"/>
                </a:solidFill>
                <a:effectLst/>
                <a:latin typeface="Open Sans"/>
              </a:rPr>
              <a:t>ремесел</a:t>
            </a:r>
            <a:r>
              <a:rPr lang="uk-UA" b="1" i="0" dirty="0">
                <a:solidFill>
                  <a:srgbClr val="000000"/>
                </a:solidFill>
                <a:effectLst/>
                <a:latin typeface="Open Sans"/>
              </a:rPr>
              <a:t>, почуття гордості за країну.</a:t>
            </a:r>
          </a:p>
          <a:p>
            <a:pPr fontAlgn="base"/>
            <a:r>
              <a:rPr lang="uk-UA" b="1" i="0" dirty="0">
                <a:solidFill>
                  <a:srgbClr val="FF0000"/>
                </a:solidFill>
                <a:effectLst/>
                <a:latin typeface="Impact" panose="020B0806030902050204" pitchFamily="34" charset="0"/>
              </a:rPr>
              <a:t>Обладнання:</a:t>
            </a:r>
            <a:r>
              <a:rPr lang="uk-UA" b="1" i="0" dirty="0">
                <a:solidFill>
                  <a:srgbClr val="000000"/>
                </a:solidFill>
                <a:effectLst/>
                <a:latin typeface="Open Sans"/>
              </a:rPr>
              <a:t> розрізані картинки з зображенням виробів народних </a:t>
            </a:r>
            <a:r>
              <a:rPr lang="uk-UA" b="1" i="0" dirty="0" err="1">
                <a:solidFill>
                  <a:srgbClr val="000000"/>
                </a:solidFill>
                <a:effectLst/>
                <a:latin typeface="Open Sans"/>
              </a:rPr>
              <a:t>ремесел</a:t>
            </a:r>
            <a:r>
              <a:rPr lang="uk-UA" b="1" i="0" dirty="0">
                <a:solidFill>
                  <a:srgbClr val="000000"/>
                </a:solidFill>
                <a:effectLst/>
                <a:latin typeface="Open Sans"/>
              </a:rPr>
              <a:t>.</a:t>
            </a:r>
          </a:p>
          <a:p>
            <a:pPr fontAlgn="base"/>
            <a:r>
              <a:rPr lang="uk-UA" b="1" i="1" dirty="0">
                <a:solidFill>
                  <a:srgbClr val="FF0000"/>
                </a:solidFill>
                <a:effectLst/>
                <a:latin typeface="Impact" panose="020B0806030902050204" pitchFamily="34" charset="0"/>
              </a:rPr>
              <a:t>Хід гри:</a:t>
            </a:r>
            <a:endParaRPr lang="uk-UA" b="1" i="0" dirty="0">
              <a:solidFill>
                <a:srgbClr val="FF0000"/>
              </a:solidFill>
              <a:effectLst/>
              <a:latin typeface="Impact" panose="020B0806030902050204" pitchFamily="34" charset="0"/>
            </a:endParaRPr>
          </a:p>
          <a:p>
            <a:pPr fontAlgn="base"/>
            <a:r>
              <a:rPr lang="uk-UA" b="1" i="0" dirty="0">
                <a:solidFill>
                  <a:srgbClr val="000000"/>
                </a:solidFill>
                <a:effectLst/>
                <a:latin typeface="Open Sans"/>
              </a:rPr>
              <a:t>Вихователь пропонує дітям згадати, які народні ремесла є на Україні. Потім роздає розрізані картинки (кількість частин та складність поділу залежить від віку дітей). Діти мають скласти картинки у квітку саме того майстра чий це виріб.</a:t>
            </a:r>
          </a:p>
        </p:txBody>
      </p:sp>
      <p:pic>
        <p:nvPicPr>
          <p:cNvPr id="18434" name="Picture 2" descr="https://fs01.vseosvita.ua/01007o8l-f4f5/0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439" y="305290"/>
            <a:ext cx="2623038" cy="1967278"/>
          </a:xfrm>
          <a:prstGeom prst="rect">
            <a:avLst/>
          </a:prstGeom>
          <a:noFill/>
          <a:extLst>
            <a:ext uri="{909E8E84-426E-40DD-AFC4-6F175D3DCCD1}">
              <a14:hiddenFill xmlns:a14="http://schemas.microsoft.com/office/drawing/2010/main" xmlns="">
                <a:solidFill>
                  <a:srgbClr val="FFFFFF"/>
                </a:solidFill>
              </a14:hiddenFill>
            </a:ext>
          </a:extLst>
        </p:spPr>
      </p:pic>
      <p:pic>
        <p:nvPicPr>
          <p:cNvPr id="18438" name="Picture 6" descr="https://fs01.vseosvita.ua/01007o8l-f4f5/00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80702" y="259742"/>
            <a:ext cx="2683768" cy="2012826"/>
          </a:xfrm>
          <a:prstGeom prst="rect">
            <a:avLst/>
          </a:prstGeom>
          <a:noFill/>
          <a:extLst>
            <a:ext uri="{909E8E84-426E-40DD-AFC4-6F175D3DCCD1}">
              <a14:hiddenFill xmlns:a14="http://schemas.microsoft.com/office/drawing/2010/main" xmlns="">
                <a:solidFill>
                  <a:srgbClr val="FFFFFF"/>
                </a:solidFill>
              </a14:hiddenFill>
            </a:ext>
          </a:extLst>
        </p:spPr>
      </p:pic>
      <p:pic>
        <p:nvPicPr>
          <p:cNvPr id="18440" name="Picture 8" descr="https://fs01.vseosvita.ua/01007o8l-f4f5/0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9439" y="2317689"/>
            <a:ext cx="2623038" cy="1967279"/>
          </a:xfrm>
          <a:prstGeom prst="rect">
            <a:avLst/>
          </a:prstGeom>
          <a:noFill/>
          <a:extLst>
            <a:ext uri="{909E8E84-426E-40DD-AFC4-6F175D3DCCD1}">
              <a14:hiddenFill xmlns:a14="http://schemas.microsoft.com/office/drawing/2010/main" xmlns="">
                <a:solidFill>
                  <a:srgbClr val="FFFFFF"/>
                </a:solidFill>
              </a14:hiddenFill>
            </a:ext>
          </a:extLst>
        </p:spPr>
      </p:pic>
      <p:pic>
        <p:nvPicPr>
          <p:cNvPr id="18442" name="Picture 10" descr="https://fs01.vseosvita.ua/01007o8l-f4f5/005.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39962" y="2343698"/>
            <a:ext cx="2624508" cy="1968381"/>
          </a:xfrm>
          <a:prstGeom prst="rect">
            <a:avLst/>
          </a:prstGeom>
          <a:noFill/>
          <a:extLst>
            <a:ext uri="{909E8E84-426E-40DD-AFC4-6F175D3DCCD1}">
              <a14:hiddenFill xmlns:a14="http://schemas.microsoft.com/office/drawing/2010/main" xmlns="">
                <a:solidFill>
                  <a:srgbClr val="FFFFFF"/>
                </a:solidFill>
              </a14:hiddenFill>
            </a:ext>
          </a:extLst>
        </p:spPr>
      </p:pic>
      <p:pic>
        <p:nvPicPr>
          <p:cNvPr id="18444" name="Picture 12" descr="https://fs01.vseosvita.ua/01007o8l-f4f5/00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4085" y="4330089"/>
            <a:ext cx="2656746" cy="199256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8" descr="https://fs01.vseosvita.ua/01007o8l-f4f5/0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71469" y="4382843"/>
            <a:ext cx="2623038" cy="19672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9950711"/>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383</Words>
  <Application>Microsoft Office PowerPoint</Application>
  <PresentationFormat>Произвольный</PresentationFormat>
  <Paragraphs>75</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vector>
  </TitlesOfParts>
  <Company>UkraineHouse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Administrator</dc:creator>
  <cp:lastModifiedBy>Medic</cp:lastModifiedBy>
  <cp:revision>56</cp:revision>
  <dcterms:created xsi:type="dcterms:W3CDTF">2024-01-05T10:20:15Z</dcterms:created>
  <dcterms:modified xsi:type="dcterms:W3CDTF">2024-02-20T08:27:31Z</dcterms:modified>
</cp:coreProperties>
</file>