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70" r:id="rId4"/>
    <p:sldId id="271" r:id="rId5"/>
    <p:sldId id="273" r:id="rId6"/>
    <p:sldId id="274" r:id="rId7"/>
    <p:sldId id="275" r:id="rId8"/>
    <p:sldId id="281" r:id="rId9"/>
    <p:sldId id="279" r:id="rId10"/>
    <p:sldId id="280" r:id="rId11"/>
    <p:sldId id="278" r:id="rId12"/>
    <p:sldId id="282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F210-279B-42DF-AD4A-C16080497AF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3CB6-C4E5-4F0C-A86D-2760989EA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8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F210-279B-42DF-AD4A-C16080497AF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3CB6-C4E5-4F0C-A86D-2760989EA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9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F210-279B-42DF-AD4A-C16080497AF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3CB6-C4E5-4F0C-A86D-2760989EA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8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F210-279B-42DF-AD4A-C16080497AF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3CB6-C4E5-4F0C-A86D-2760989EA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9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F210-279B-42DF-AD4A-C16080497AF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3CB6-C4E5-4F0C-A86D-2760989EA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5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F210-279B-42DF-AD4A-C16080497AF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3CB6-C4E5-4F0C-A86D-2760989EA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0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F210-279B-42DF-AD4A-C16080497AF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3CB6-C4E5-4F0C-A86D-2760989EA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F210-279B-42DF-AD4A-C16080497AF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3CB6-C4E5-4F0C-A86D-2760989EA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5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F210-279B-42DF-AD4A-C16080497AF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3CB6-C4E5-4F0C-A86D-2760989EA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00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F210-279B-42DF-AD4A-C16080497AF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3CB6-C4E5-4F0C-A86D-2760989EA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7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F210-279B-42DF-AD4A-C16080497AF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3CB6-C4E5-4F0C-A86D-2760989EA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2F210-279B-42DF-AD4A-C16080497AF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F3CB6-C4E5-4F0C-A86D-2760989EA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9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8038" y="796412"/>
            <a:ext cx="7462685" cy="427703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</a:t>
            </a:r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 роботи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-методиста</a:t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Запорізької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Еврика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Запорізької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</a:t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Пархоменко</a:t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Ольги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Юріївни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0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 зустрічі випускників школи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 об'єднує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згадати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 вихователів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перших вчителів,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поринути у роки щасливого дитинства.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3" y="1924333"/>
            <a:ext cx="3990555" cy="45934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13" y="1820440"/>
            <a:ext cx="4772168" cy="26843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04" y="4504785"/>
            <a:ext cx="2775045" cy="20812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456" y="4504785"/>
            <a:ext cx="2884227" cy="216317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77609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початковою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Наступність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садка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Методична робота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ланки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початковою ланками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algn="just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79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</a:t>
            </a:r>
            <a:r>
              <a:rPr lang="uk-UA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подальної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 над темою самоосвіти:</a:t>
            </a:r>
          </a:p>
          <a:p>
            <a:pPr algn="just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НУШ.</a:t>
            </a:r>
          </a:p>
          <a:p>
            <a:pPr algn="just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стандарту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моральному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Запорізька початкова школа «Еврика» знаходиться у найвигідніших умовах для проходження адаптації дошкільниками до навчання у школі!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Тому... ПРАЦЮЄМО! ЗМІНЮЄМОСЬ! ПЕРЕМАГАЄМО!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6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656" y="365125"/>
            <a:ext cx="7737143" cy="5448821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175" y="265471"/>
            <a:ext cx="11061290" cy="62680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самоосвіти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(2019-2024) – «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наступності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перспективності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дошкільною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початковою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ланкою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Дитячий садок і НУШ: Як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прокласти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місток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нтерес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шести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відзначився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проблемами,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шестирічок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докорінно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ставить перед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систематизованих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основах наук,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структуру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 боку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вступила на першу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сходинку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зрілості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8" y="4252409"/>
            <a:ext cx="2609314" cy="27678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558" y="4368243"/>
            <a:ext cx="3676207" cy="26519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683" y="4585825"/>
            <a:ext cx="4102964" cy="186553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049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175" y="265471"/>
            <a:ext cx="11061290" cy="626806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сензитивним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число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компетенцій,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Готовність до НУШ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якій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611">
            <a:off x="224606" y="3405374"/>
            <a:ext cx="4041249" cy="30498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041">
            <a:off x="8341032" y="3323795"/>
            <a:ext cx="3716740" cy="27875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60" y="3399503"/>
            <a:ext cx="3815970" cy="286197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973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175" y="265471"/>
            <a:ext cx="11061290" cy="626806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до НУШ - системна характеристика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старшого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компетенцій.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базису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самообслуговування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педагога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97" y="3429000"/>
            <a:ext cx="4176215" cy="31321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399503"/>
            <a:ext cx="4112525" cy="30843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624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175" y="265471"/>
            <a:ext cx="11061290" cy="62680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Готовність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 smtClean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ізіологічна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здоров’язбережувальної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ціннісного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психофізіологічну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вікових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хлопчиків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дівчаток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шестирічного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розвинена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дрібна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моторика,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уміє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розмірковувати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зв’язно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висловлює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думки,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ліпше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концентрує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пригадує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Психологічна готовність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включає розвиток таких сфер: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особисто-мотиваційну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і вольову сфери, елементарні системи узагальнених знань і уявлень, деякі учбові навики, здібності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192">
            <a:off x="8699014" y="3900964"/>
            <a:ext cx="2057684" cy="27435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30" y="3885066"/>
            <a:ext cx="3531292" cy="26484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3293">
            <a:off x="1454045" y="3970765"/>
            <a:ext cx="1857802" cy="247706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002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4024"/>
            <a:ext cx="10515600" cy="5712939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Інтелектуальна готовність.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сприйнятливість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переходу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205">
            <a:off x="845137" y="2555525"/>
            <a:ext cx="4943723" cy="37077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896">
            <a:off x="6396251" y="1960841"/>
            <a:ext cx="5109997" cy="38324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2652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батьками-</a:t>
            </a:r>
            <a:r>
              <a:rPr lang="ru-RU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адаптування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НУШ</a:t>
            </a:r>
            <a:endParaRPr lang="ru-RU" sz="2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учбових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потреби, перш за все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«хочу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слову «треба»,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лізу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адекватна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відсутньо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силами одного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саду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92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0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заходів в нашій школі проходили за участю батьків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батьківські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збори, Ярмарки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Свята та розваги, Майстер-класи, Трудовий десант, Дні відкритий дверей, Екскурсії, Тематичні дні та тижні, тощо.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50" y="2295205"/>
            <a:ext cx="2683074" cy="40192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89" y="1751082"/>
            <a:ext cx="3081646" cy="23112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26" y="4188423"/>
            <a:ext cx="3081646" cy="23112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00" y="2295205"/>
            <a:ext cx="2852462" cy="380328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7356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Шефс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 початківців над дошкільнятами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 однією цікавою формою роботи з дітьми є спільні заходи за участі учнів та вихованців. Це дає змогу дошкільнятам адаптуватись до шкільного життя.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2102958"/>
            <a:ext cx="2338316" cy="17537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994" y="4304501"/>
            <a:ext cx="2720453" cy="20403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92" y="2102958"/>
            <a:ext cx="2679510" cy="20096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88" y="4307375"/>
            <a:ext cx="2716621" cy="20374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93" y="2102958"/>
            <a:ext cx="2787517" cy="20906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4" y="4304501"/>
            <a:ext cx="2720453" cy="20403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30396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880</Words>
  <Application>Microsoft Office PowerPoint</Application>
  <PresentationFormat>Широкоэкранный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 Досвід роботи           вихователя-методиста       Запорізької            початкової школи          «Еврика»                Запорізької міської ради          Пархоменко         Ольги Юріївни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User</cp:lastModifiedBy>
  <cp:revision>29</cp:revision>
  <dcterms:created xsi:type="dcterms:W3CDTF">2023-10-29T18:48:29Z</dcterms:created>
  <dcterms:modified xsi:type="dcterms:W3CDTF">2024-02-26T14:43:29Z</dcterms:modified>
</cp:coreProperties>
</file>