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C01"/>
    <a:srgbClr val="0099FF"/>
    <a:srgbClr val="FF00FF"/>
    <a:srgbClr val="9900FF"/>
    <a:srgbClr val="00FF00"/>
    <a:srgbClr val="ECA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8121D1-8BCB-416F-A082-BC556A24E7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EDC736-6DC0-46AD-BCFB-EEB4DEA90F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35EC69-5F76-4DF5-A6FD-9AFB8F156F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43C3C-87FC-44A5-89E3-0CF6D99E17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8778D9-D180-4A85-9CA2-5C3CD7F880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1B1B-2BB3-4DFD-9A72-3E3F97B1E8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BBD69-7A15-471F-9AFB-1D3A78D879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F87B52-9143-41C8-BAE6-4F868D46B4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EEE1ED-C636-4125-BAB6-F9AEFDEB9D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48554-894A-4568-B50C-ABDA14C74B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DDCB0-AE8D-4B13-8900-E494A92FF1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B4A78E7-59EA-4B79-96AD-4789E1AC0C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5848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5849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3585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85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85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85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85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85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85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85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85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35862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5863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5864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sp>
            <p:nvSpPr>
              <p:cNvPr id="35865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866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867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35869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5870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5871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5872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5873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5874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5875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5876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35878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879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35882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35884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5885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0" y="330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5886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0" y="180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5887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5888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9" y="895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5889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4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5890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5891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9" y="140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sp>
          <p:nvSpPr>
            <p:cNvPr id="35892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11760" y="354216"/>
            <a:ext cx="6552728" cy="4176464"/>
          </a:xfrm>
        </p:spPr>
        <p:txBody>
          <a:bodyPr/>
          <a:lstStyle/>
          <a:p>
            <a:pPr eaLnBrk="1" hangingPunct="1">
              <a:defRPr/>
            </a:pPr>
            <a:r>
              <a:rPr lang="uk-UA" sz="2800" dirty="0" smtClean="0">
                <a:solidFill>
                  <a:srgbClr val="0070C0"/>
                </a:solidFill>
              </a:rPr>
              <a:t>Засідання </a:t>
            </a:r>
            <a:r>
              <a:rPr lang="ru-RU" sz="2800" dirty="0" err="1" smtClean="0">
                <a:solidFill>
                  <a:srgbClr val="0070C0"/>
                </a:solidFill>
              </a:rPr>
              <a:t>педагогічної</a:t>
            </a:r>
            <a:r>
              <a:rPr lang="ru-RU" sz="2800" dirty="0" smtClean="0">
                <a:solidFill>
                  <a:srgbClr val="0070C0"/>
                </a:solidFill>
              </a:rPr>
              <a:t>  ради </a:t>
            </a:r>
            <a:br>
              <a:rPr lang="ru-RU" sz="2800" dirty="0" smtClean="0">
                <a:solidFill>
                  <a:srgbClr val="0070C0"/>
                </a:solidFill>
              </a:rPr>
            </a:br>
            <a:r>
              <a:rPr lang="ru-RU" sz="2800" dirty="0" smtClean="0">
                <a:solidFill>
                  <a:srgbClr val="0070C0"/>
                </a:solidFill>
              </a:rPr>
              <a:t>ЗПШ «</a:t>
            </a:r>
            <a:r>
              <a:rPr lang="ru-RU" sz="2800" dirty="0" err="1" smtClean="0">
                <a:solidFill>
                  <a:srgbClr val="0070C0"/>
                </a:solidFill>
              </a:rPr>
              <a:t>Еврика</a:t>
            </a:r>
            <a:r>
              <a:rPr lang="ru-RU" sz="2800" dirty="0" smtClean="0">
                <a:solidFill>
                  <a:srgbClr val="0070C0"/>
                </a:solidFill>
              </a:rPr>
              <a:t>»</a:t>
            </a:r>
            <a:br>
              <a:rPr lang="ru-RU" sz="2800" dirty="0" smtClean="0">
                <a:solidFill>
                  <a:srgbClr val="0070C0"/>
                </a:solidFill>
              </a:rPr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uk-UA" sz="2800" b="1" dirty="0" smtClean="0"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«</a:t>
            </a:r>
            <a:r>
              <a:rPr lang="uk-UA" sz="2800" b="1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Підведення підсумків роботи  педагогічного колективу над темою школи за 5 років та визначення нової теми, над якою буде працювати колектив протягом наступних 5 років » </a:t>
            </a:r>
            <a:endParaRPr lang="ru-RU" sz="2800" dirty="0" smtClean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67744" y="5589240"/>
            <a:ext cx="6032500" cy="1003300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dirty="0">
                <a:solidFill>
                  <a:schemeClr val="hlink"/>
                </a:solidFill>
              </a:rPr>
              <a:t>28.03. 2024 </a:t>
            </a:r>
            <a:endParaRPr lang="en-US" sz="3200" dirty="0" smtClean="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52400"/>
            <a:ext cx="7632700" cy="900113"/>
          </a:xfrm>
        </p:spPr>
        <p:txBody>
          <a:bodyPr/>
          <a:lstStyle/>
          <a:p>
            <a:pPr eaLnBrk="1" hangingPunct="1"/>
            <a:r>
              <a:rPr lang="ru-RU" sz="6000" u="sng" dirty="0" smtClean="0">
                <a:solidFill>
                  <a:schemeClr val="tx2"/>
                </a:solidFill>
              </a:rPr>
              <a:t>Черга  </a:t>
            </a:r>
            <a:r>
              <a:rPr lang="ru-RU" sz="6000" u="sng" dirty="0" err="1" smtClean="0">
                <a:solidFill>
                  <a:schemeClr val="tx2"/>
                </a:solidFill>
              </a:rPr>
              <a:t>денна</a:t>
            </a:r>
            <a:r>
              <a:rPr lang="ru-RU" sz="6000" u="sng" dirty="0" smtClean="0">
                <a:solidFill>
                  <a:schemeClr val="tx2"/>
                </a:solidFill>
              </a:rPr>
              <a:t>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208963" cy="5399806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ru-RU" sz="1600" dirty="0" smtClean="0">
                <a:solidFill>
                  <a:schemeClr val="folHlink"/>
                </a:solidFill>
              </a:rPr>
              <a:t>1.        </a:t>
            </a:r>
            <a:r>
              <a:rPr lang="ru-RU" sz="1600" dirty="0" err="1" smtClean="0">
                <a:solidFill>
                  <a:schemeClr val="folHlink"/>
                </a:solidFill>
              </a:rPr>
              <a:t>Аналіз</a:t>
            </a:r>
            <a:r>
              <a:rPr lang="ru-RU" sz="1600" dirty="0" smtClean="0">
                <a:solidFill>
                  <a:schemeClr val="folHlink"/>
                </a:solidFill>
              </a:rPr>
              <a:t> </a:t>
            </a:r>
            <a:r>
              <a:rPr lang="ru-RU" sz="1600" dirty="0" err="1">
                <a:solidFill>
                  <a:schemeClr val="folHlink"/>
                </a:solidFill>
              </a:rPr>
              <a:t>виконання</a:t>
            </a:r>
            <a:r>
              <a:rPr lang="ru-RU" sz="1600" dirty="0">
                <a:solidFill>
                  <a:schemeClr val="folHlink"/>
                </a:solidFill>
              </a:rPr>
              <a:t> </a:t>
            </a:r>
            <a:r>
              <a:rPr lang="ru-RU" sz="1600" dirty="0" err="1">
                <a:solidFill>
                  <a:schemeClr val="folHlink"/>
                </a:solidFill>
              </a:rPr>
              <a:t>рішень</a:t>
            </a:r>
            <a:r>
              <a:rPr lang="ru-RU" sz="1600" dirty="0">
                <a:solidFill>
                  <a:schemeClr val="folHlink"/>
                </a:solidFill>
              </a:rPr>
              <a:t> </a:t>
            </a:r>
            <a:r>
              <a:rPr lang="ru-RU" sz="1600" dirty="0" err="1">
                <a:solidFill>
                  <a:schemeClr val="folHlink"/>
                </a:solidFill>
              </a:rPr>
              <a:t>попереднього</a:t>
            </a:r>
            <a:r>
              <a:rPr lang="ru-RU" sz="1600" dirty="0">
                <a:solidFill>
                  <a:schemeClr val="folHlink"/>
                </a:solidFill>
              </a:rPr>
              <a:t> </a:t>
            </a:r>
            <a:r>
              <a:rPr lang="ru-RU" sz="1600" dirty="0" err="1">
                <a:solidFill>
                  <a:schemeClr val="folHlink"/>
                </a:solidFill>
              </a:rPr>
              <a:t>засідання</a:t>
            </a:r>
            <a:r>
              <a:rPr lang="ru-RU" sz="1600" dirty="0">
                <a:solidFill>
                  <a:schemeClr val="folHlink"/>
                </a:solidFill>
              </a:rPr>
              <a:t> </a:t>
            </a:r>
            <a:r>
              <a:rPr lang="ru-RU" sz="1600" dirty="0" err="1">
                <a:solidFill>
                  <a:schemeClr val="folHlink"/>
                </a:solidFill>
              </a:rPr>
              <a:t>педагогічної</a:t>
            </a:r>
            <a:r>
              <a:rPr lang="ru-RU" sz="1600" dirty="0">
                <a:solidFill>
                  <a:schemeClr val="folHlink"/>
                </a:solidFill>
              </a:rPr>
              <a:t> ради.</a:t>
            </a:r>
          </a:p>
          <a:p>
            <a:pPr marL="609600" indent="-609600" eaLnBrk="1" hangingPunct="1">
              <a:buFontTx/>
              <a:buNone/>
            </a:pPr>
            <a:r>
              <a:rPr lang="ru-RU" sz="1600" dirty="0">
                <a:solidFill>
                  <a:schemeClr val="folHlink"/>
                </a:solidFill>
              </a:rPr>
              <a:t>2.	Про  </a:t>
            </a:r>
            <a:r>
              <a:rPr lang="ru-RU" sz="1600" dirty="0" err="1">
                <a:solidFill>
                  <a:schemeClr val="folHlink"/>
                </a:solidFill>
              </a:rPr>
              <a:t>підведення</a:t>
            </a:r>
            <a:r>
              <a:rPr lang="ru-RU" sz="1600" dirty="0">
                <a:solidFill>
                  <a:schemeClr val="folHlink"/>
                </a:solidFill>
              </a:rPr>
              <a:t> </a:t>
            </a:r>
            <a:r>
              <a:rPr lang="ru-RU" sz="1600" dirty="0" err="1">
                <a:solidFill>
                  <a:schemeClr val="folHlink"/>
                </a:solidFill>
              </a:rPr>
              <a:t>підсумків</a:t>
            </a:r>
            <a:r>
              <a:rPr lang="ru-RU" sz="1600" dirty="0">
                <a:solidFill>
                  <a:schemeClr val="folHlink"/>
                </a:solidFill>
              </a:rPr>
              <a:t> </a:t>
            </a:r>
            <a:r>
              <a:rPr lang="ru-RU" sz="1600" dirty="0" err="1">
                <a:solidFill>
                  <a:schemeClr val="folHlink"/>
                </a:solidFill>
              </a:rPr>
              <a:t>роботи</a:t>
            </a:r>
            <a:r>
              <a:rPr lang="ru-RU" sz="1600" dirty="0">
                <a:solidFill>
                  <a:schemeClr val="folHlink"/>
                </a:solidFill>
              </a:rPr>
              <a:t>  </a:t>
            </a:r>
            <a:r>
              <a:rPr lang="ru-RU" sz="1600" dirty="0" err="1">
                <a:solidFill>
                  <a:schemeClr val="folHlink"/>
                </a:solidFill>
              </a:rPr>
              <a:t>педагогічного</a:t>
            </a:r>
            <a:r>
              <a:rPr lang="ru-RU" sz="1600" dirty="0">
                <a:solidFill>
                  <a:schemeClr val="folHlink"/>
                </a:solidFill>
              </a:rPr>
              <a:t> </a:t>
            </a:r>
            <a:r>
              <a:rPr lang="ru-RU" sz="1600" dirty="0" err="1">
                <a:solidFill>
                  <a:schemeClr val="folHlink"/>
                </a:solidFill>
              </a:rPr>
              <a:t>колективу</a:t>
            </a:r>
            <a:r>
              <a:rPr lang="ru-RU" sz="1600" dirty="0">
                <a:solidFill>
                  <a:schemeClr val="folHlink"/>
                </a:solidFill>
              </a:rPr>
              <a:t> за 5 </a:t>
            </a:r>
            <a:r>
              <a:rPr lang="ru-RU" sz="1600" dirty="0" err="1">
                <a:solidFill>
                  <a:schemeClr val="folHlink"/>
                </a:solidFill>
              </a:rPr>
              <a:t>років</a:t>
            </a:r>
            <a:r>
              <a:rPr lang="ru-RU" sz="1600" dirty="0">
                <a:solidFill>
                  <a:schemeClr val="folHlink"/>
                </a:solidFill>
              </a:rPr>
              <a:t> над темою «</a:t>
            </a:r>
            <a:r>
              <a:rPr lang="ru-RU" sz="1600" dirty="0" err="1">
                <a:solidFill>
                  <a:schemeClr val="folHlink"/>
                </a:solidFill>
              </a:rPr>
              <a:t>Впровадження</a:t>
            </a:r>
            <a:r>
              <a:rPr lang="ru-RU" sz="1600" dirty="0">
                <a:solidFill>
                  <a:schemeClr val="folHlink"/>
                </a:solidFill>
              </a:rPr>
              <a:t> Базового компоненту та Нового </a:t>
            </a:r>
            <a:r>
              <a:rPr lang="ru-RU" sz="1600" dirty="0" err="1">
                <a:solidFill>
                  <a:schemeClr val="folHlink"/>
                </a:solidFill>
              </a:rPr>
              <a:t>Держстандарту</a:t>
            </a:r>
            <a:r>
              <a:rPr lang="ru-RU" sz="1600" dirty="0">
                <a:solidFill>
                  <a:schemeClr val="folHlink"/>
                </a:solidFill>
              </a:rPr>
              <a:t> шляхом </a:t>
            </a:r>
            <a:r>
              <a:rPr lang="ru-RU" sz="1600" dirty="0" err="1">
                <a:solidFill>
                  <a:schemeClr val="folHlink"/>
                </a:solidFill>
              </a:rPr>
              <a:t>активізації</a:t>
            </a:r>
            <a:r>
              <a:rPr lang="ru-RU" sz="1600" dirty="0">
                <a:solidFill>
                  <a:schemeClr val="folHlink"/>
                </a:solidFill>
              </a:rPr>
              <a:t> </a:t>
            </a:r>
            <a:r>
              <a:rPr lang="ru-RU" sz="1600" dirty="0" err="1">
                <a:solidFill>
                  <a:schemeClr val="folHlink"/>
                </a:solidFill>
              </a:rPr>
              <a:t>процесу</a:t>
            </a:r>
            <a:r>
              <a:rPr lang="ru-RU" sz="1600" dirty="0">
                <a:solidFill>
                  <a:schemeClr val="folHlink"/>
                </a:solidFill>
              </a:rPr>
              <a:t> </a:t>
            </a:r>
            <a:r>
              <a:rPr lang="ru-RU" sz="1600" dirty="0" err="1">
                <a:solidFill>
                  <a:schemeClr val="folHlink"/>
                </a:solidFill>
              </a:rPr>
              <a:t>пізнання</a:t>
            </a:r>
            <a:r>
              <a:rPr lang="ru-RU" sz="1600" dirty="0">
                <a:solidFill>
                  <a:schemeClr val="folHlink"/>
                </a:solidFill>
              </a:rPr>
              <a:t> </a:t>
            </a:r>
            <a:r>
              <a:rPr lang="ru-RU" sz="1600" dirty="0" err="1">
                <a:solidFill>
                  <a:schemeClr val="folHlink"/>
                </a:solidFill>
              </a:rPr>
              <a:t>здобувачів</a:t>
            </a:r>
            <a:r>
              <a:rPr lang="ru-RU" sz="1600" dirty="0">
                <a:solidFill>
                  <a:schemeClr val="folHlink"/>
                </a:solidFill>
              </a:rPr>
              <a:t> </a:t>
            </a:r>
            <a:r>
              <a:rPr lang="ru-RU" sz="1600" dirty="0" err="1">
                <a:solidFill>
                  <a:schemeClr val="folHlink"/>
                </a:solidFill>
              </a:rPr>
              <a:t>освіти</a:t>
            </a:r>
            <a:r>
              <a:rPr lang="ru-RU" sz="1600" dirty="0">
                <a:solidFill>
                  <a:schemeClr val="folHlink"/>
                </a:solidFill>
              </a:rPr>
              <a:t>» </a:t>
            </a:r>
          </a:p>
          <a:p>
            <a:pPr marL="609600" indent="-609600" eaLnBrk="1" hangingPunct="1">
              <a:buFontTx/>
              <a:buNone/>
            </a:pPr>
            <a:r>
              <a:rPr lang="ru-RU" sz="1600" dirty="0">
                <a:solidFill>
                  <a:schemeClr val="folHlink"/>
                </a:solidFill>
              </a:rPr>
              <a:t>     </a:t>
            </a:r>
            <a:r>
              <a:rPr lang="ru-RU" sz="1600" dirty="0" smtClean="0">
                <a:solidFill>
                  <a:schemeClr val="folHlink"/>
                </a:solidFill>
              </a:rPr>
              <a:t>                      (</a:t>
            </a:r>
            <a:r>
              <a:rPr lang="ru-RU" sz="1600" dirty="0" err="1">
                <a:solidFill>
                  <a:schemeClr val="folHlink"/>
                </a:solidFill>
              </a:rPr>
              <a:t>Відповідальні</a:t>
            </a:r>
            <a:r>
              <a:rPr lang="ru-RU" sz="1600" dirty="0">
                <a:solidFill>
                  <a:schemeClr val="folHlink"/>
                </a:solidFill>
              </a:rPr>
              <a:t> Пархоменко О., </a:t>
            </a:r>
            <a:r>
              <a:rPr lang="ru-RU" sz="1600" dirty="0" err="1">
                <a:solidFill>
                  <a:schemeClr val="folHlink"/>
                </a:solidFill>
              </a:rPr>
              <a:t>творча</a:t>
            </a:r>
            <a:r>
              <a:rPr lang="ru-RU" sz="1600" dirty="0">
                <a:solidFill>
                  <a:schemeClr val="folHlink"/>
                </a:solidFill>
              </a:rPr>
              <a:t> </a:t>
            </a:r>
            <a:r>
              <a:rPr lang="ru-RU" sz="1600" dirty="0" err="1">
                <a:solidFill>
                  <a:schemeClr val="folHlink"/>
                </a:solidFill>
              </a:rPr>
              <a:t>група</a:t>
            </a:r>
            <a:r>
              <a:rPr lang="ru-RU" sz="1600" dirty="0">
                <a:solidFill>
                  <a:schemeClr val="folHlink"/>
                </a:solidFill>
              </a:rPr>
              <a:t> «Школа </a:t>
            </a:r>
            <a:r>
              <a:rPr lang="ru-RU" sz="1600" dirty="0" err="1">
                <a:solidFill>
                  <a:schemeClr val="folHlink"/>
                </a:solidFill>
              </a:rPr>
              <a:t>мислення</a:t>
            </a:r>
            <a:r>
              <a:rPr lang="ru-RU" sz="1600" dirty="0">
                <a:solidFill>
                  <a:schemeClr val="folHlink"/>
                </a:solidFill>
              </a:rPr>
              <a:t>»)</a:t>
            </a:r>
          </a:p>
          <a:p>
            <a:pPr marL="609600" indent="-609600" eaLnBrk="1" hangingPunct="1">
              <a:buFontTx/>
              <a:buNone/>
            </a:pPr>
            <a:r>
              <a:rPr lang="ru-RU" sz="1600" dirty="0" smtClean="0">
                <a:solidFill>
                  <a:schemeClr val="folHlink"/>
                </a:solidFill>
              </a:rPr>
              <a:t>2.1</a:t>
            </a:r>
            <a:r>
              <a:rPr lang="ru-RU" sz="1600" dirty="0">
                <a:solidFill>
                  <a:schemeClr val="folHlink"/>
                </a:solidFill>
              </a:rPr>
              <a:t> </a:t>
            </a:r>
            <a:r>
              <a:rPr lang="ru-RU" sz="1600" dirty="0" smtClean="0">
                <a:solidFill>
                  <a:schemeClr val="folHlink"/>
                </a:solidFill>
              </a:rPr>
              <a:t>   «</a:t>
            </a:r>
            <a:r>
              <a:rPr lang="ru-RU" sz="1600" dirty="0" err="1" smtClean="0">
                <a:solidFill>
                  <a:schemeClr val="folHlink"/>
                </a:solidFill>
              </a:rPr>
              <a:t>Впровадження</a:t>
            </a:r>
            <a:r>
              <a:rPr lang="ru-RU" sz="1600" dirty="0" smtClean="0">
                <a:solidFill>
                  <a:schemeClr val="folHlink"/>
                </a:solidFill>
              </a:rPr>
              <a:t> </a:t>
            </a:r>
            <a:r>
              <a:rPr lang="ru-RU" sz="1600" dirty="0">
                <a:solidFill>
                  <a:schemeClr val="folHlink"/>
                </a:solidFill>
              </a:rPr>
              <a:t>в </a:t>
            </a:r>
            <a:r>
              <a:rPr lang="ru-RU" sz="1600" dirty="0" err="1">
                <a:solidFill>
                  <a:schemeClr val="folHlink"/>
                </a:solidFill>
              </a:rPr>
              <a:t>освітній</a:t>
            </a:r>
            <a:r>
              <a:rPr lang="ru-RU" sz="1600" dirty="0">
                <a:solidFill>
                  <a:schemeClr val="folHlink"/>
                </a:solidFill>
              </a:rPr>
              <a:t> </a:t>
            </a:r>
            <a:r>
              <a:rPr lang="ru-RU" sz="1600" dirty="0" err="1">
                <a:solidFill>
                  <a:schemeClr val="folHlink"/>
                </a:solidFill>
              </a:rPr>
              <a:t>процес</a:t>
            </a:r>
            <a:r>
              <a:rPr lang="ru-RU" sz="1600" dirty="0">
                <a:solidFill>
                  <a:schemeClr val="folHlink"/>
                </a:solidFill>
              </a:rPr>
              <a:t> </a:t>
            </a:r>
            <a:r>
              <a:rPr lang="ru-RU" sz="1600" dirty="0" err="1">
                <a:solidFill>
                  <a:schemeClr val="folHlink"/>
                </a:solidFill>
              </a:rPr>
              <a:t>педагогіки</a:t>
            </a:r>
            <a:r>
              <a:rPr lang="ru-RU" sz="1600" dirty="0">
                <a:solidFill>
                  <a:schemeClr val="folHlink"/>
                </a:solidFill>
              </a:rPr>
              <a:t> партнерства для </a:t>
            </a:r>
            <a:r>
              <a:rPr lang="ru-RU" sz="1600" dirty="0" err="1">
                <a:solidFill>
                  <a:schemeClr val="folHlink"/>
                </a:solidFill>
              </a:rPr>
              <a:t>формування</a:t>
            </a:r>
            <a:r>
              <a:rPr lang="ru-RU" sz="1600" dirty="0">
                <a:solidFill>
                  <a:schemeClr val="folHlink"/>
                </a:solidFill>
              </a:rPr>
              <a:t> в </a:t>
            </a:r>
            <a:r>
              <a:rPr lang="ru-RU" sz="1600" dirty="0" err="1">
                <a:solidFill>
                  <a:schemeClr val="folHlink"/>
                </a:solidFill>
              </a:rPr>
              <a:t>дошкільників</a:t>
            </a:r>
            <a:r>
              <a:rPr lang="ru-RU" sz="1600" dirty="0">
                <a:solidFill>
                  <a:schemeClr val="folHlink"/>
                </a:solidFill>
              </a:rPr>
              <a:t> та </a:t>
            </a:r>
            <a:r>
              <a:rPr lang="ru-RU" sz="1600" dirty="0" err="1">
                <a:solidFill>
                  <a:schemeClr val="folHlink"/>
                </a:solidFill>
              </a:rPr>
              <a:t>молодших</a:t>
            </a:r>
            <a:r>
              <a:rPr lang="ru-RU" sz="1600" dirty="0">
                <a:solidFill>
                  <a:schemeClr val="folHlink"/>
                </a:solidFill>
              </a:rPr>
              <a:t> </a:t>
            </a:r>
            <a:r>
              <a:rPr lang="ru-RU" sz="1600" dirty="0" err="1">
                <a:solidFill>
                  <a:schemeClr val="folHlink"/>
                </a:solidFill>
              </a:rPr>
              <a:t>школярів</a:t>
            </a:r>
            <a:r>
              <a:rPr lang="ru-RU" sz="1600" dirty="0">
                <a:solidFill>
                  <a:schemeClr val="folHlink"/>
                </a:solidFill>
              </a:rPr>
              <a:t> </a:t>
            </a:r>
            <a:r>
              <a:rPr lang="ru-RU" sz="1600" dirty="0" err="1">
                <a:solidFill>
                  <a:schemeClr val="folHlink"/>
                </a:solidFill>
              </a:rPr>
              <a:t>соціально</a:t>
            </a:r>
            <a:r>
              <a:rPr lang="ru-RU" sz="1600" dirty="0">
                <a:solidFill>
                  <a:schemeClr val="folHlink"/>
                </a:solidFill>
              </a:rPr>
              <a:t> </a:t>
            </a:r>
            <a:r>
              <a:rPr lang="ru-RU" sz="1600" dirty="0" err="1">
                <a:solidFill>
                  <a:schemeClr val="folHlink"/>
                </a:solidFill>
              </a:rPr>
              <a:t>доцільної</a:t>
            </a:r>
            <a:r>
              <a:rPr lang="ru-RU" sz="1600" dirty="0">
                <a:solidFill>
                  <a:schemeClr val="folHlink"/>
                </a:solidFill>
              </a:rPr>
              <a:t> </a:t>
            </a:r>
            <a:r>
              <a:rPr lang="ru-RU" sz="1600" dirty="0" err="1">
                <a:solidFill>
                  <a:schemeClr val="folHlink"/>
                </a:solidFill>
              </a:rPr>
              <a:t>поведінки</a:t>
            </a:r>
            <a:r>
              <a:rPr lang="ru-RU" sz="1600" dirty="0">
                <a:solidFill>
                  <a:schemeClr val="folHlink"/>
                </a:solidFill>
              </a:rPr>
              <a:t>, у межах </a:t>
            </a:r>
            <a:r>
              <a:rPr lang="ru-RU" sz="1600" dirty="0" err="1">
                <a:solidFill>
                  <a:schemeClr val="folHlink"/>
                </a:solidFill>
              </a:rPr>
              <a:t>суспільного</a:t>
            </a:r>
            <a:r>
              <a:rPr lang="ru-RU" sz="1600" dirty="0">
                <a:solidFill>
                  <a:schemeClr val="folHlink"/>
                </a:solidFill>
              </a:rPr>
              <a:t> </a:t>
            </a:r>
            <a:r>
              <a:rPr lang="ru-RU" sz="1600" dirty="0" err="1">
                <a:solidFill>
                  <a:schemeClr val="folHlink"/>
                </a:solidFill>
              </a:rPr>
              <a:t>руху</a:t>
            </a:r>
            <a:r>
              <a:rPr lang="ru-RU" sz="1600" dirty="0">
                <a:solidFill>
                  <a:schemeClr val="folHlink"/>
                </a:solidFill>
              </a:rPr>
              <a:t> - </a:t>
            </a:r>
            <a:r>
              <a:rPr lang="ru-RU" sz="1600" dirty="0" err="1">
                <a:solidFill>
                  <a:schemeClr val="folHlink"/>
                </a:solidFill>
              </a:rPr>
              <a:t>освіта</a:t>
            </a:r>
            <a:r>
              <a:rPr lang="ru-RU" sz="1600" dirty="0">
                <a:solidFill>
                  <a:schemeClr val="folHlink"/>
                </a:solidFill>
              </a:rPr>
              <a:t> для </a:t>
            </a:r>
            <a:r>
              <a:rPr lang="ru-RU" sz="1600" dirty="0" err="1">
                <a:solidFill>
                  <a:schemeClr val="folHlink"/>
                </a:solidFill>
              </a:rPr>
              <a:t>сталого</a:t>
            </a:r>
            <a:r>
              <a:rPr lang="ru-RU" sz="1600" dirty="0">
                <a:solidFill>
                  <a:schemeClr val="folHlink"/>
                </a:solidFill>
              </a:rPr>
              <a:t> </a:t>
            </a:r>
            <a:r>
              <a:rPr lang="ru-RU" sz="1600" dirty="0" err="1">
                <a:solidFill>
                  <a:schemeClr val="folHlink"/>
                </a:solidFill>
              </a:rPr>
              <a:t>розвитку</a:t>
            </a:r>
            <a:r>
              <a:rPr lang="ru-RU" sz="1600" dirty="0">
                <a:solidFill>
                  <a:schemeClr val="folHlink"/>
                </a:solidFill>
              </a:rPr>
              <a:t>» ;</a:t>
            </a:r>
          </a:p>
          <a:p>
            <a:pPr marL="609600" indent="-609600" eaLnBrk="1" hangingPunct="1">
              <a:buFontTx/>
              <a:buNone/>
            </a:pPr>
            <a:r>
              <a:rPr lang="ru-RU" sz="1600" dirty="0">
                <a:solidFill>
                  <a:schemeClr val="folHlink"/>
                </a:solidFill>
              </a:rPr>
              <a:t>2.2. </a:t>
            </a:r>
            <a:r>
              <a:rPr lang="ru-RU" sz="1600" dirty="0" smtClean="0">
                <a:solidFill>
                  <a:schemeClr val="folHlink"/>
                </a:solidFill>
              </a:rPr>
              <a:t>  «</a:t>
            </a:r>
            <a:r>
              <a:rPr lang="ru-RU" sz="1600" dirty="0" err="1">
                <a:solidFill>
                  <a:schemeClr val="folHlink"/>
                </a:solidFill>
              </a:rPr>
              <a:t>Формування</a:t>
            </a:r>
            <a:r>
              <a:rPr lang="ru-RU" sz="1600" dirty="0">
                <a:solidFill>
                  <a:schemeClr val="folHlink"/>
                </a:solidFill>
              </a:rPr>
              <a:t> </a:t>
            </a:r>
            <a:r>
              <a:rPr lang="ru-RU" sz="1600" dirty="0" err="1">
                <a:solidFill>
                  <a:schemeClr val="folHlink"/>
                </a:solidFill>
              </a:rPr>
              <a:t>культури</a:t>
            </a:r>
            <a:r>
              <a:rPr lang="ru-RU" sz="1600" dirty="0">
                <a:solidFill>
                  <a:schemeClr val="folHlink"/>
                </a:solidFill>
              </a:rPr>
              <a:t> критичного </a:t>
            </a:r>
            <a:r>
              <a:rPr lang="ru-RU" sz="1600" dirty="0" err="1">
                <a:solidFill>
                  <a:schemeClr val="folHlink"/>
                </a:solidFill>
              </a:rPr>
              <a:t>мислення</a:t>
            </a:r>
            <a:r>
              <a:rPr lang="ru-RU" sz="1600" dirty="0">
                <a:solidFill>
                  <a:schemeClr val="folHlink"/>
                </a:solidFill>
              </a:rPr>
              <a:t> </a:t>
            </a:r>
            <a:r>
              <a:rPr lang="ru-RU" sz="1600" dirty="0" err="1">
                <a:solidFill>
                  <a:schemeClr val="folHlink"/>
                </a:solidFill>
              </a:rPr>
              <a:t>дошкільників</a:t>
            </a:r>
            <a:r>
              <a:rPr lang="ru-RU" sz="1600" dirty="0">
                <a:solidFill>
                  <a:schemeClr val="folHlink"/>
                </a:solidFill>
              </a:rPr>
              <a:t> та </a:t>
            </a:r>
            <a:r>
              <a:rPr lang="ru-RU" sz="1600" dirty="0" err="1">
                <a:solidFill>
                  <a:schemeClr val="folHlink"/>
                </a:solidFill>
              </a:rPr>
              <a:t>молодших</a:t>
            </a:r>
            <a:r>
              <a:rPr lang="ru-RU" sz="1600" dirty="0">
                <a:solidFill>
                  <a:schemeClr val="folHlink"/>
                </a:solidFill>
              </a:rPr>
              <a:t> </a:t>
            </a:r>
            <a:r>
              <a:rPr lang="ru-RU" sz="1600" dirty="0" err="1">
                <a:solidFill>
                  <a:schemeClr val="folHlink"/>
                </a:solidFill>
              </a:rPr>
              <a:t>школярів</a:t>
            </a:r>
            <a:r>
              <a:rPr lang="ru-RU" sz="1600" dirty="0">
                <a:solidFill>
                  <a:schemeClr val="folHlink"/>
                </a:solidFill>
              </a:rPr>
              <a:t> </a:t>
            </a:r>
            <a:r>
              <a:rPr lang="ru-RU" sz="1600" dirty="0" err="1">
                <a:solidFill>
                  <a:schemeClr val="folHlink"/>
                </a:solidFill>
              </a:rPr>
              <a:t>засобами</a:t>
            </a:r>
            <a:r>
              <a:rPr lang="ru-RU" sz="1600" dirty="0">
                <a:solidFill>
                  <a:schemeClr val="folHlink"/>
                </a:solidFill>
              </a:rPr>
              <a:t> </a:t>
            </a:r>
            <a:r>
              <a:rPr lang="en-US" sz="1600" dirty="0">
                <a:solidFill>
                  <a:schemeClr val="folHlink"/>
                </a:solidFill>
              </a:rPr>
              <a:t>Stream – </a:t>
            </a:r>
            <a:r>
              <a:rPr lang="ru-RU" sz="1600" dirty="0" err="1">
                <a:solidFill>
                  <a:schemeClr val="folHlink"/>
                </a:solidFill>
              </a:rPr>
              <a:t>освіти</a:t>
            </a:r>
            <a:r>
              <a:rPr lang="ru-RU" sz="1600" dirty="0">
                <a:solidFill>
                  <a:schemeClr val="folHlink"/>
                </a:solidFill>
              </a:rPr>
              <a:t>».</a:t>
            </a:r>
          </a:p>
          <a:p>
            <a:pPr marL="609600" indent="-609600" eaLnBrk="1" hangingPunct="1">
              <a:buFontTx/>
              <a:buNone/>
            </a:pPr>
            <a:r>
              <a:rPr lang="ru-RU" sz="1600" dirty="0">
                <a:solidFill>
                  <a:schemeClr val="folHlink"/>
                </a:solidFill>
              </a:rPr>
              <a:t>3.	Про   визначення </a:t>
            </a:r>
            <a:r>
              <a:rPr lang="ru-RU" sz="1600" dirty="0" err="1">
                <a:solidFill>
                  <a:schemeClr val="folHlink"/>
                </a:solidFill>
              </a:rPr>
              <a:t>нової</a:t>
            </a:r>
            <a:r>
              <a:rPr lang="ru-RU" sz="1600" dirty="0">
                <a:solidFill>
                  <a:schemeClr val="folHlink"/>
                </a:solidFill>
              </a:rPr>
              <a:t> теми, над </a:t>
            </a:r>
            <a:r>
              <a:rPr lang="ru-RU" sz="1600" dirty="0" err="1">
                <a:solidFill>
                  <a:schemeClr val="folHlink"/>
                </a:solidFill>
              </a:rPr>
              <a:t>якою</a:t>
            </a:r>
            <a:r>
              <a:rPr lang="ru-RU" sz="1600" dirty="0">
                <a:solidFill>
                  <a:schemeClr val="folHlink"/>
                </a:solidFill>
              </a:rPr>
              <a:t> буде </a:t>
            </a:r>
            <a:r>
              <a:rPr lang="ru-RU" sz="1600" dirty="0" err="1">
                <a:solidFill>
                  <a:schemeClr val="folHlink"/>
                </a:solidFill>
              </a:rPr>
              <a:t>працювати</a:t>
            </a:r>
            <a:r>
              <a:rPr lang="ru-RU" sz="1600" dirty="0">
                <a:solidFill>
                  <a:schemeClr val="folHlink"/>
                </a:solidFill>
              </a:rPr>
              <a:t> </a:t>
            </a:r>
            <a:r>
              <a:rPr lang="ru-RU" sz="1600" dirty="0" err="1">
                <a:solidFill>
                  <a:schemeClr val="folHlink"/>
                </a:solidFill>
              </a:rPr>
              <a:t>колектив</a:t>
            </a:r>
            <a:r>
              <a:rPr lang="ru-RU" sz="1600" dirty="0">
                <a:solidFill>
                  <a:schemeClr val="folHlink"/>
                </a:solidFill>
              </a:rPr>
              <a:t> </a:t>
            </a:r>
            <a:r>
              <a:rPr lang="ru-RU" sz="1600" dirty="0" err="1">
                <a:solidFill>
                  <a:schemeClr val="folHlink"/>
                </a:solidFill>
              </a:rPr>
              <a:t>протягом</a:t>
            </a:r>
            <a:r>
              <a:rPr lang="ru-RU" sz="1600" dirty="0">
                <a:solidFill>
                  <a:schemeClr val="folHlink"/>
                </a:solidFill>
              </a:rPr>
              <a:t> </a:t>
            </a:r>
            <a:r>
              <a:rPr lang="ru-RU" sz="1600" dirty="0" err="1">
                <a:solidFill>
                  <a:schemeClr val="folHlink"/>
                </a:solidFill>
              </a:rPr>
              <a:t>наступних</a:t>
            </a:r>
            <a:r>
              <a:rPr lang="ru-RU" sz="1600" dirty="0">
                <a:solidFill>
                  <a:schemeClr val="folHlink"/>
                </a:solidFill>
              </a:rPr>
              <a:t> 5 </a:t>
            </a:r>
            <a:r>
              <a:rPr lang="ru-RU" sz="1600" dirty="0" err="1" smtClean="0">
                <a:solidFill>
                  <a:schemeClr val="folHlink"/>
                </a:solidFill>
              </a:rPr>
              <a:t>років</a:t>
            </a:r>
            <a:r>
              <a:rPr lang="ru-RU" sz="1600" dirty="0" smtClean="0">
                <a:solidFill>
                  <a:schemeClr val="folHlink"/>
                </a:solidFill>
              </a:rPr>
              <a:t>.                                                        (</a:t>
            </a:r>
            <a:r>
              <a:rPr lang="ru-RU" sz="1600" dirty="0">
                <a:solidFill>
                  <a:schemeClr val="folHlink"/>
                </a:solidFill>
              </a:rPr>
              <a:t>Зуб Л.В.) </a:t>
            </a:r>
          </a:p>
          <a:p>
            <a:pPr marL="609600" indent="-609600" eaLnBrk="1" hangingPunct="1">
              <a:buFontTx/>
              <a:buNone/>
            </a:pPr>
            <a:r>
              <a:rPr lang="ru-RU" sz="1600" dirty="0">
                <a:solidFill>
                  <a:schemeClr val="folHlink"/>
                </a:solidFill>
              </a:rPr>
              <a:t>4.	 Про   схвалення  «ПОЛОЖЕННЯ  про </a:t>
            </a:r>
            <a:r>
              <a:rPr lang="ru-RU" sz="1600" dirty="0" err="1">
                <a:solidFill>
                  <a:schemeClr val="folHlink"/>
                </a:solidFill>
              </a:rPr>
              <a:t>цифрову</a:t>
            </a:r>
            <a:r>
              <a:rPr lang="ru-RU" sz="1600" dirty="0">
                <a:solidFill>
                  <a:schemeClr val="folHlink"/>
                </a:solidFill>
              </a:rPr>
              <a:t> </a:t>
            </a:r>
            <a:r>
              <a:rPr lang="ru-RU" sz="1600" dirty="0" err="1">
                <a:solidFill>
                  <a:schemeClr val="folHlink"/>
                </a:solidFill>
              </a:rPr>
              <a:t>безпеку</a:t>
            </a:r>
            <a:r>
              <a:rPr lang="ru-RU" sz="1600" dirty="0">
                <a:solidFill>
                  <a:schemeClr val="folHlink"/>
                </a:solidFill>
              </a:rPr>
              <a:t>» ЗПШ «</a:t>
            </a:r>
            <a:r>
              <a:rPr lang="ru-RU" sz="1600" dirty="0" err="1">
                <a:solidFill>
                  <a:schemeClr val="folHlink"/>
                </a:solidFill>
              </a:rPr>
              <a:t>Еврика</a:t>
            </a:r>
            <a:r>
              <a:rPr lang="ru-RU" sz="1600" dirty="0">
                <a:solidFill>
                  <a:schemeClr val="folHlink"/>
                </a:solidFill>
              </a:rPr>
              <a:t>»         </a:t>
            </a:r>
          </a:p>
          <a:p>
            <a:pPr marL="609600" indent="-609600" eaLnBrk="1" hangingPunct="1">
              <a:buFontTx/>
              <a:buNone/>
            </a:pPr>
            <a:r>
              <a:rPr lang="ru-RU" sz="1600" dirty="0">
                <a:solidFill>
                  <a:schemeClr val="folHlink"/>
                </a:solidFill>
              </a:rPr>
              <a:t>                                                                                                           </a:t>
            </a:r>
            <a:r>
              <a:rPr lang="ru-RU" sz="1600" dirty="0" smtClean="0">
                <a:solidFill>
                  <a:schemeClr val="folHlink"/>
                </a:solidFill>
              </a:rPr>
              <a:t>      (</a:t>
            </a:r>
            <a:r>
              <a:rPr lang="ru-RU" sz="1600" dirty="0">
                <a:solidFill>
                  <a:schemeClr val="folHlink"/>
                </a:solidFill>
              </a:rPr>
              <a:t>Зуб Л.В.)</a:t>
            </a:r>
          </a:p>
          <a:p>
            <a:pPr marL="609600" indent="-609600" eaLnBrk="1" hangingPunct="1">
              <a:buFontTx/>
              <a:buNone/>
            </a:pPr>
            <a:r>
              <a:rPr lang="ru-RU" sz="1600" dirty="0">
                <a:solidFill>
                  <a:schemeClr val="folHlink"/>
                </a:solidFill>
              </a:rPr>
              <a:t>5.	Про  схвалення «ПОЛОЖЕННЯ  про </a:t>
            </a:r>
            <a:r>
              <a:rPr lang="ru-RU" sz="1600" dirty="0" err="1">
                <a:solidFill>
                  <a:schemeClr val="folHlink"/>
                </a:solidFill>
              </a:rPr>
              <a:t>моніторинг</a:t>
            </a:r>
            <a:r>
              <a:rPr lang="ru-RU" sz="1600" dirty="0">
                <a:solidFill>
                  <a:schemeClr val="folHlink"/>
                </a:solidFill>
              </a:rPr>
              <a:t> </a:t>
            </a:r>
            <a:r>
              <a:rPr lang="ru-RU" sz="1600" dirty="0" err="1">
                <a:solidFill>
                  <a:schemeClr val="folHlink"/>
                </a:solidFill>
              </a:rPr>
              <a:t>якості</a:t>
            </a:r>
            <a:r>
              <a:rPr lang="ru-RU" sz="1600" dirty="0">
                <a:solidFill>
                  <a:schemeClr val="folHlink"/>
                </a:solidFill>
              </a:rPr>
              <a:t> </a:t>
            </a:r>
            <a:r>
              <a:rPr lang="ru-RU" sz="1600" dirty="0" err="1">
                <a:solidFill>
                  <a:schemeClr val="folHlink"/>
                </a:solidFill>
              </a:rPr>
              <a:t>освіти</a:t>
            </a:r>
            <a:r>
              <a:rPr lang="ru-RU" sz="1600" dirty="0">
                <a:solidFill>
                  <a:schemeClr val="folHlink"/>
                </a:solidFill>
              </a:rPr>
              <a:t>» ЗПШ «</a:t>
            </a:r>
            <a:r>
              <a:rPr lang="ru-RU" sz="1600" dirty="0" err="1">
                <a:solidFill>
                  <a:schemeClr val="folHlink"/>
                </a:solidFill>
              </a:rPr>
              <a:t>Еврика</a:t>
            </a:r>
            <a:r>
              <a:rPr lang="ru-RU" sz="1600" dirty="0">
                <a:solidFill>
                  <a:schemeClr val="folHlink"/>
                </a:solidFill>
              </a:rPr>
              <a:t>»                                                                                        </a:t>
            </a:r>
            <a:r>
              <a:rPr lang="ru-RU" sz="1600" dirty="0" smtClean="0">
                <a:solidFill>
                  <a:schemeClr val="folHlink"/>
                </a:solidFill>
              </a:rPr>
              <a:t> </a:t>
            </a:r>
            <a:r>
              <a:rPr lang="ru-RU" sz="1600" dirty="0">
                <a:solidFill>
                  <a:schemeClr val="folHlink"/>
                </a:solidFill>
              </a:rPr>
              <a:t>(Зуб Л.В.)   </a:t>
            </a:r>
          </a:p>
          <a:p>
            <a:pPr marL="609600" indent="-609600" eaLnBrk="1" hangingPunct="1">
              <a:buFontTx/>
              <a:buNone/>
            </a:pPr>
            <a:r>
              <a:rPr lang="ru-RU" sz="1600" dirty="0">
                <a:solidFill>
                  <a:schemeClr val="folHlink"/>
                </a:solidFill>
              </a:rPr>
              <a:t>6.	Про </a:t>
            </a:r>
            <a:r>
              <a:rPr lang="ru-RU" sz="1600" dirty="0" err="1">
                <a:solidFill>
                  <a:schemeClr val="folHlink"/>
                </a:solidFill>
              </a:rPr>
              <a:t>затвердження</a:t>
            </a:r>
            <a:r>
              <a:rPr lang="ru-RU" sz="1600" dirty="0">
                <a:solidFill>
                  <a:schemeClr val="folHlink"/>
                </a:solidFill>
              </a:rPr>
              <a:t> </a:t>
            </a:r>
            <a:r>
              <a:rPr lang="ru-RU" sz="1600" dirty="0" err="1">
                <a:solidFill>
                  <a:schemeClr val="folHlink"/>
                </a:solidFill>
              </a:rPr>
              <a:t>сертифікатів</a:t>
            </a:r>
            <a:r>
              <a:rPr lang="ru-RU" sz="1600" dirty="0">
                <a:solidFill>
                  <a:schemeClr val="folHlink"/>
                </a:solidFill>
              </a:rPr>
              <a:t> </a:t>
            </a:r>
            <a:r>
              <a:rPr lang="ru-RU" sz="1600" dirty="0" err="1">
                <a:solidFill>
                  <a:schemeClr val="folHlink"/>
                </a:solidFill>
              </a:rPr>
              <a:t>педагогічних</a:t>
            </a:r>
            <a:r>
              <a:rPr lang="ru-RU" sz="1600" dirty="0">
                <a:solidFill>
                  <a:schemeClr val="folHlink"/>
                </a:solidFill>
              </a:rPr>
              <a:t> </a:t>
            </a:r>
            <a:r>
              <a:rPr lang="ru-RU" sz="1600" dirty="0" err="1">
                <a:solidFill>
                  <a:schemeClr val="folHlink"/>
                </a:solidFill>
              </a:rPr>
              <a:t>працівників</a:t>
            </a:r>
            <a:r>
              <a:rPr lang="ru-RU" sz="1600" dirty="0">
                <a:solidFill>
                  <a:schemeClr val="folHlink"/>
                </a:solidFill>
              </a:rPr>
              <a:t> ЗПШ «</a:t>
            </a:r>
            <a:r>
              <a:rPr lang="ru-RU" sz="1600" dirty="0" err="1">
                <a:solidFill>
                  <a:schemeClr val="folHlink"/>
                </a:solidFill>
              </a:rPr>
              <a:t>Еврика</a:t>
            </a:r>
            <a:r>
              <a:rPr lang="ru-RU" sz="1600" dirty="0">
                <a:solidFill>
                  <a:schemeClr val="folHlink"/>
                </a:solidFill>
              </a:rPr>
              <a:t>».  </a:t>
            </a:r>
          </a:p>
          <a:p>
            <a:pPr marL="609600" indent="-609600" eaLnBrk="1" hangingPunct="1">
              <a:buFontTx/>
              <a:buNone/>
            </a:pPr>
            <a:r>
              <a:rPr lang="ru-RU" sz="1600" dirty="0">
                <a:solidFill>
                  <a:schemeClr val="folHlink"/>
                </a:solidFill>
              </a:rPr>
              <a:t>                                                                                                    (Пархоменко О.)</a:t>
            </a:r>
          </a:p>
          <a:p>
            <a:pPr marL="609600" indent="-609600" eaLnBrk="1" hangingPunct="1">
              <a:buFontTx/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900" decel="100000" fill="hold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900" decel="100000" fill="hold"/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-171450"/>
            <a:ext cx="6870700" cy="1052513"/>
          </a:xfrm>
        </p:spPr>
        <p:txBody>
          <a:bodyPr/>
          <a:lstStyle/>
          <a:p>
            <a:pPr eaLnBrk="1" hangingPunct="1"/>
            <a:r>
              <a:rPr lang="uk-UA" sz="4000" b="1" dirty="0" err="1" smtClean="0">
                <a:solidFill>
                  <a:schemeClr val="tx2"/>
                </a:solidFill>
              </a:rPr>
              <a:t>Проєкт</a:t>
            </a:r>
            <a:r>
              <a:rPr lang="uk-UA" sz="4000" b="1" dirty="0" smtClean="0">
                <a:solidFill>
                  <a:schemeClr val="tx2"/>
                </a:solidFill>
              </a:rPr>
              <a:t> рішення</a:t>
            </a:r>
            <a:endParaRPr lang="ru-RU" sz="4000" b="1" dirty="0" smtClean="0">
              <a:solidFill>
                <a:schemeClr val="tx2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881062"/>
            <a:ext cx="8352928" cy="449215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sz="2400" b="1" dirty="0" smtClean="0">
                <a:solidFill>
                  <a:schemeClr val="hlink"/>
                </a:solidFill>
              </a:rPr>
              <a:t>1.</a:t>
            </a:r>
            <a:r>
              <a:rPr lang="ru-RU" sz="2400" b="1" dirty="0">
                <a:solidFill>
                  <a:schemeClr val="hlink"/>
                </a:solidFill>
              </a:rPr>
              <a:t> </a:t>
            </a:r>
            <a:r>
              <a:rPr lang="ru-RU" sz="2400" b="1" dirty="0" smtClean="0">
                <a:solidFill>
                  <a:schemeClr val="hlink"/>
                </a:solidFill>
              </a:rPr>
              <a:t>Роботу над темою  </a:t>
            </a:r>
            <a:r>
              <a:rPr lang="ru-RU" sz="2400" b="1" dirty="0">
                <a:solidFill>
                  <a:schemeClr val="hlink"/>
                </a:solidFill>
              </a:rPr>
              <a:t>«</a:t>
            </a:r>
            <a:r>
              <a:rPr lang="ru-RU" sz="2400" b="1" dirty="0" err="1">
                <a:solidFill>
                  <a:schemeClr val="hlink"/>
                </a:solidFill>
              </a:rPr>
              <a:t>Впровадження</a:t>
            </a:r>
            <a:r>
              <a:rPr lang="ru-RU" sz="2400" b="1" dirty="0">
                <a:solidFill>
                  <a:schemeClr val="hlink"/>
                </a:solidFill>
              </a:rPr>
              <a:t> Базового компоненту та Нового </a:t>
            </a:r>
            <a:r>
              <a:rPr lang="ru-RU" sz="2400" b="1" dirty="0" err="1">
                <a:solidFill>
                  <a:schemeClr val="hlink"/>
                </a:solidFill>
              </a:rPr>
              <a:t>Держстандарту</a:t>
            </a:r>
            <a:r>
              <a:rPr lang="ru-RU" sz="2400" b="1" dirty="0">
                <a:solidFill>
                  <a:schemeClr val="hlink"/>
                </a:solidFill>
              </a:rPr>
              <a:t> шляхом </a:t>
            </a:r>
            <a:r>
              <a:rPr lang="ru-RU" sz="2400" b="1" dirty="0" err="1">
                <a:solidFill>
                  <a:schemeClr val="hlink"/>
                </a:solidFill>
              </a:rPr>
              <a:t>активізації</a:t>
            </a:r>
            <a:r>
              <a:rPr lang="ru-RU" sz="2400" b="1" dirty="0">
                <a:solidFill>
                  <a:schemeClr val="hlink"/>
                </a:solidFill>
              </a:rPr>
              <a:t> </a:t>
            </a:r>
            <a:r>
              <a:rPr lang="ru-RU" sz="2400" b="1" dirty="0" err="1">
                <a:solidFill>
                  <a:schemeClr val="hlink"/>
                </a:solidFill>
              </a:rPr>
              <a:t>процесу</a:t>
            </a:r>
            <a:r>
              <a:rPr lang="ru-RU" sz="2400" b="1" dirty="0">
                <a:solidFill>
                  <a:schemeClr val="hlink"/>
                </a:solidFill>
              </a:rPr>
              <a:t> </a:t>
            </a:r>
            <a:r>
              <a:rPr lang="ru-RU" sz="2400" b="1" dirty="0" err="1">
                <a:solidFill>
                  <a:schemeClr val="hlink"/>
                </a:solidFill>
              </a:rPr>
              <a:t>пізнання</a:t>
            </a:r>
            <a:r>
              <a:rPr lang="ru-RU" sz="2400" b="1" dirty="0">
                <a:solidFill>
                  <a:schemeClr val="hlink"/>
                </a:solidFill>
              </a:rPr>
              <a:t> </a:t>
            </a:r>
            <a:r>
              <a:rPr lang="ru-RU" sz="2400" b="1" dirty="0" err="1">
                <a:solidFill>
                  <a:schemeClr val="hlink"/>
                </a:solidFill>
              </a:rPr>
              <a:t>здобувачів</a:t>
            </a:r>
            <a:r>
              <a:rPr lang="ru-RU" sz="2400" b="1" dirty="0">
                <a:solidFill>
                  <a:schemeClr val="hlink"/>
                </a:solidFill>
              </a:rPr>
              <a:t> </a:t>
            </a:r>
            <a:r>
              <a:rPr lang="ru-RU" sz="2400" b="1" dirty="0" err="1">
                <a:solidFill>
                  <a:schemeClr val="hlink"/>
                </a:solidFill>
              </a:rPr>
              <a:t>освіти</a:t>
            </a:r>
            <a:r>
              <a:rPr lang="ru-RU" sz="2400" b="1" dirty="0">
                <a:solidFill>
                  <a:schemeClr val="hlink"/>
                </a:solidFill>
              </a:rPr>
              <a:t>» </a:t>
            </a:r>
            <a:r>
              <a:rPr lang="ru-RU" sz="2400" b="1" dirty="0" err="1" smtClean="0">
                <a:solidFill>
                  <a:schemeClr val="hlink"/>
                </a:solidFill>
              </a:rPr>
              <a:t>вважати</a:t>
            </a:r>
            <a:r>
              <a:rPr lang="ru-RU" sz="2400" b="1" dirty="0" smtClean="0">
                <a:solidFill>
                  <a:schemeClr val="hlink"/>
                </a:solidFill>
              </a:rPr>
              <a:t> </a:t>
            </a:r>
            <a:r>
              <a:rPr lang="ru-RU" sz="2400" b="1" dirty="0" err="1" smtClean="0">
                <a:solidFill>
                  <a:schemeClr val="hlink"/>
                </a:solidFill>
              </a:rPr>
              <a:t>завершеною.Ц</a:t>
            </a:r>
            <a:r>
              <a:rPr lang="uk-UA" sz="2400" b="1" dirty="0" err="1" smtClean="0">
                <a:solidFill>
                  <a:schemeClr val="hlink"/>
                </a:solidFill>
              </a:rPr>
              <a:t>ілі</a:t>
            </a:r>
            <a:r>
              <a:rPr lang="uk-UA" sz="2400" b="1" dirty="0" smtClean="0">
                <a:solidFill>
                  <a:schemeClr val="hlink"/>
                </a:solidFill>
              </a:rPr>
              <a:t>, задачі, </a:t>
            </a:r>
            <a:r>
              <a:rPr lang="uk-UA" sz="2400" b="1" dirty="0">
                <a:solidFill>
                  <a:schemeClr val="hlink"/>
                </a:solidFill>
              </a:rPr>
              <a:t>п</a:t>
            </a:r>
            <a:r>
              <a:rPr lang="uk-UA" sz="2400" b="1" dirty="0" smtClean="0">
                <a:solidFill>
                  <a:schemeClr val="hlink"/>
                </a:solidFill>
              </a:rPr>
              <a:t>оставлені на початку роботи над темою, виконані в повному обсязі.</a:t>
            </a:r>
            <a:r>
              <a:rPr lang="ru-RU" sz="2400" b="1" dirty="0" smtClean="0">
                <a:solidFill>
                  <a:schemeClr val="hlink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dirty="0">
                <a:solidFill>
                  <a:schemeClr val="hlink"/>
                </a:solidFill>
              </a:rPr>
              <a:t>2. </a:t>
            </a:r>
            <a:r>
              <a:rPr lang="ru-RU" sz="2400" b="1" dirty="0" err="1">
                <a:solidFill>
                  <a:schemeClr val="hlink"/>
                </a:solidFill>
              </a:rPr>
              <a:t>Забезпечити</a:t>
            </a:r>
            <a:r>
              <a:rPr lang="ru-RU" sz="2400" b="1" dirty="0">
                <a:solidFill>
                  <a:schemeClr val="hlink"/>
                </a:solidFill>
              </a:rPr>
              <a:t> </a:t>
            </a:r>
            <a:r>
              <a:rPr lang="ru-RU" sz="2400" b="1" dirty="0" err="1">
                <a:solidFill>
                  <a:schemeClr val="hlink"/>
                </a:solidFill>
              </a:rPr>
              <a:t>виконання</a:t>
            </a:r>
            <a:r>
              <a:rPr lang="ru-RU" sz="2400" b="1" dirty="0">
                <a:solidFill>
                  <a:schemeClr val="hlink"/>
                </a:solidFill>
              </a:rPr>
              <a:t> </a:t>
            </a:r>
            <a:r>
              <a:rPr lang="ru-RU" sz="2400" b="1" dirty="0" err="1">
                <a:solidFill>
                  <a:schemeClr val="hlink"/>
                </a:solidFill>
              </a:rPr>
              <a:t>ст.ст</a:t>
            </a:r>
            <a:r>
              <a:rPr lang="ru-RU" sz="2400" b="1" dirty="0">
                <a:solidFill>
                  <a:schemeClr val="hlink"/>
                </a:solidFill>
              </a:rPr>
              <a:t>. 10, 53 </a:t>
            </a:r>
            <a:r>
              <a:rPr lang="ru-RU" sz="2400" b="1" dirty="0" err="1">
                <a:solidFill>
                  <a:schemeClr val="hlink"/>
                </a:solidFill>
              </a:rPr>
              <a:t>Конституції</a:t>
            </a:r>
            <a:r>
              <a:rPr lang="ru-RU" sz="2400" b="1" dirty="0">
                <a:solidFill>
                  <a:schemeClr val="hlink"/>
                </a:solidFill>
              </a:rPr>
              <a:t> </a:t>
            </a:r>
            <a:r>
              <a:rPr lang="ru-RU" sz="2400" b="1" dirty="0" err="1">
                <a:solidFill>
                  <a:schemeClr val="hlink"/>
                </a:solidFill>
              </a:rPr>
              <a:t>України</a:t>
            </a:r>
            <a:r>
              <a:rPr lang="ru-RU" sz="2400" b="1" dirty="0">
                <a:solidFill>
                  <a:schemeClr val="hlink"/>
                </a:solidFill>
              </a:rPr>
              <a:t>, </a:t>
            </a:r>
            <a:r>
              <a:rPr lang="ru-RU" sz="2400" b="1" dirty="0" err="1">
                <a:solidFill>
                  <a:schemeClr val="hlink"/>
                </a:solidFill>
              </a:rPr>
              <a:t>вимог</a:t>
            </a:r>
            <a:r>
              <a:rPr lang="ru-RU" sz="2400" b="1" dirty="0">
                <a:solidFill>
                  <a:schemeClr val="hlink"/>
                </a:solidFill>
              </a:rPr>
              <a:t> </a:t>
            </a:r>
            <a:r>
              <a:rPr lang="ru-RU" sz="2400" b="1" dirty="0" err="1">
                <a:solidFill>
                  <a:schemeClr val="hlink"/>
                </a:solidFill>
              </a:rPr>
              <a:t>законів</a:t>
            </a:r>
            <a:r>
              <a:rPr lang="ru-RU" sz="2400" b="1" dirty="0">
                <a:solidFill>
                  <a:schemeClr val="hlink"/>
                </a:solidFill>
              </a:rPr>
              <a:t> </a:t>
            </a:r>
            <a:r>
              <a:rPr lang="ru-RU" sz="2400" b="1" dirty="0" err="1">
                <a:solidFill>
                  <a:schemeClr val="hlink"/>
                </a:solidFill>
              </a:rPr>
              <a:t>України</a:t>
            </a:r>
            <a:r>
              <a:rPr lang="ru-RU" sz="2400" b="1" dirty="0">
                <a:solidFill>
                  <a:schemeClr val="hlink"/>
                </a:solidFill>
              </a:rPr>
              <a:t> «Про </a:t>
            </a:r>
            <a:r>
              <a:rPr lang="ru-RU" sz="2400" b="1" dirty="0" err="1">
                <a:solidFill>
                  <a:schemeClr val="hlink"/>
                </a:solidFill>
              </a:rPr>
              <a:t>освіту</a:t>
            </a:r>
            <a:r>
              <a:rPr lang="ru-RU" sz="2400" b="1" dirty="0">
                <a:solidFill>
                  <a:schemeClr val="hlink"/>
                </a:solidFill>
              </a:rPr>
              <a:t>», «Про </a:t>
            </a:r>
            <a:r>
              <a:rPr lang="ru-RU" sz="2400" b="1" dirty="0" err="1">
                <a:solidFill>
                  <a:schemeClr val="hlink"/>
                </a:solidFill>
              </a:rPr>
              <a:t>повну</a:t>
            </a:r>
            <a:r>
              <a:rPr lang="ru-RU" sz="2400" b="1" dirty="0">
                <a:solidFill>
                  <a:schemeClr val="hlink"/>
                </a:solidFill>
              </a:rPr>
              <a:t> </a:t>
            </a:r>
            <a:r>
              <a:rPr lang="ru-RU" sz="2400" b="1" dirty="0" err="1">
                <a:solidFill>
                  <a:schemeClr val="hlink"/>
                </a:solidFill>
              </a:rPr>
              <a:t>загальну</a:t>
            </a:r>
            <a:r>
              <a:rPr lang="ru-RU" sz="2400" b="1" dirty="0">
                <a:solidFill>
                  <a:schemeClr val="hlink"/>
                </a:solidFill>
              </a:rPr>
              <a:t> </a:t>
            </a:r>
            <a:r>
              <a:rPr lang="ru-RU" sz="2400" b="1" dirty="0" err="1">
                <a:solidFill>
                  <a:schemeClr val="hlink"/>
                </a:solidFill>
              </a:rPr>
              <a:t>середню</a:t>
            </a:r>
            <a:r>
              <a:rPr lang="ru-RU" sz="2400" b="1" dirty="0">
                <a:solidFill>
                  <a:schemeClr val="hlink"/>
                </a:solidFill>
              </a:rPr>
              <a:t> </a:t>
            </a:r>
            <a:r>
              <a:rPr lang="ru-RU" sz="2400" b="1" dirty="0" err="1">
                <a:solidFill>
                  <a:schemeClr val="hlink"/>
                </a:solidFill>
              </a:rPr>
              <a:t>освіту</a:t>
            </a:r>
            <a:r>
              <a:rPr lang="ru-RU" sz="2400" b="1" dirty="0">
                <a:solidFill>
                  <a:schemeClr val="hlink"/>
                </a:solidFill>
              </a:rPr>
              <a:t>», </a:t>
            </a:r>
            <a:r>
              <a:rPr lang="ru-RU" sz="2400" b="1" dirty="0" err="1">
                <a:solidFill>
                  <a:schemeClr val="hlink"/>
                </a:solidFill>
              </a:rPr>
              <a:t>основних</a:t>
            </a:r>
            <a:r>
              <a:rPr lang="ru-RU" sz="2400" b="1" dirty="0">
                <a:solidFill>
                  <a:schemeClr val="hlink"/>
                </a:solidFill>
              </a:rPr>
              <a:t> </a:t>
            </a:r>
            <a:r>
              <a:rPr lang="ru-RU" sz="2400" b="1" dirty="0" err="1">
                <a:solidFill>
                  <a:schemeClr val="hlink"/>
                </a:solidFill>
              </a:rPr>
              <a:t>положень</a:t>
            </a:r>
            <a:r>
              <a:rPr lang="ru-RU" sz="2400" b="1" dirty="0">
                <a:solidFill>
                  <a:schemeClr val="hlink"/>
                </a:solidFill>
              </a:rPr>
              <a:t> </a:t>
            </a:r>
            <a:r>
              <a:rPr lang="ru-RU" sz="2400" b="1" dirty="0" err="1">
                <a:solidFill>
                  <a:schemeClr val="hlink"/>
                </a:solidFill>
              </a:rPr>
              <a:t>Концепції</a:t>
            </a:r>
            <a:r>
              <a:rPr lang="ru-RU" sz="2400" b="1" dirty="0">
                <a:solidFill>
                  <a:schemeClr val="hlink"/>
                </a:solidFill>
              </a:rPr>
              <a:t> </a:t>
            </a:r>
            <a:r>
              <a:rPr lang="ru-RU" sz="2400" b="1" dirty="0" err="1">
                <a:solidFill>
                  <a:schemeClr val="hlink"/>
                </a:solidFill>
              </a:rPr>
              <a:t>реалізації</a:t>
            </a:r>
            <a:r>
              <a:rPr lang="ru-RU" sz="2400" b="1" dirty="0">
                <a:solidFill>
                  <a:schemeClr val="hlink"/>
                </a:solidFill>
              </a:rPr>
              <a:t> </a:t>
            </a:r>
            <a:r>
              <a:rPr lang="ru-RU" sz="2400" b="1" dirty="0" err="1">
                <a:solidFill>
                  <a:schemeClr val="hlink"/>
                </a:solidFill>
              </a:rPr>
              <a:t>державної</a:t>
            </a:r>
            <a:r>
              <a:rPr lang="ru-RU" sz="2400" b="1" dirty="0">
                <a:solidFill>
                  <a:schemeClr val="hlink"/>
                </a:solidFill>
              </a:rPr>
              <a:t> </a:t>
            </a:r>
            <a:r>
              <a:rPr lang="ru-RU" sz="2400" b="1" dirty="0" err="1">
                <a:solidFill>
                  <a:schemeClr val="hlink"/>
                </a:solidFill>
              </a:rPr>
              <a:t>політики</a:t>
            </a:r>
            <a:r>
              <a:rPr lang="ru-RU" sz="2400" b="1" dirty="0">
                <a:solidFill>
                  <a:schemeClr val="hlink"/>
                </a:solidFill>
              </a:rPr>
              <a:t> у </a:t>
            </a:r>
            <a:r>
              <a:rPr lang="ru-RU" sz="2400" b="1" dirty="0" err="1">
                <a:solidFill>
                  <a:schemeClr val="hlink"/>
                </a:solidFill>
              </a:rPr>
              <a:t>сфері</a:t>
            </a:r>
            <a:r>
              <a:rPr lang="ru-RU" sz="2400" b="1" dirty="0">
                <a:solidFill>
                  <a:schemeClr val="hlink"/>
                </a:solidFill>
              </a:rPr>
              <a:t> </a:t>
            </a:r>
            <a:r>
              <a:rPr lang="ru-RU" sz="2400" b="1" dirty="0" err="1">
                <a:solidFill>
                  <a:schemeClr val="hlink"/>
                </a:solidFill>
              </a:rPr>
              <a:t>реформування</a:t>
            </a:r>
            <a:r>
              <a:rPr lang="ru-RU" sz="2400" b="1" dirty="0">
                <a:solidFill>
                  <a:schemeClr val="hlink"/>
                </a:solidFill>
              </a:rPr>
              <a:t> </a:t>
            </a:r>
            <a:r>
              <a:rPr lang="ru-RU" sz="2400" b="1" dirty="0" err="1">
                <a:solidFill>
                  <a:schemeClr val="hlink"/>
                </a:solidFill>
              </a:rPr>
              <a:t>загальної</a:t>
            </a:r>
            <a:r>
              <a:rPr lang="ru-RU" sz="2400" b="1" dirty="0">
                <a:solidFill>
                  <a:schemeClr val="hlink"/>
                </a:solidFill>
              </a:rPr>
              <a:t> </a:t>
            </a:r>
            <a:r>
              <a:rPr lang="ru-RU" sz="2400" b="1" dirty="0" err="1">
                <a:solidFill>
                  <a:schemeClr val="hlink"/>
                </a:solidFill>
              </a:rPr>
              <a:t>середньої</a:t>
            </a:r>
            <a:r>
              <a:rPr lang="ru-RU" sz="2400" b="1" dirty="0">
                <a:solidFill>
                  <a:schemeClr val="hlink"/>
                </a:solidFill>
              </a:rPr>
              <a:t> </a:t>
            </a:r>
            <a:r>
              <a:rPr lang="ru-RU" sz="2400" b="1" dirty="0" err="1">
                <a:solidFill>
                  <a:schemeClr val="hlink"/>
                </a:solidFill>
              </a:rPr>
              <a:t>освіти</a:t>
            </a:r>
            <a:r>
              <a:rPr lang="ru-RU" sz="2400" b="1" dirty="0">
                <a:solidFill>
                  <a:schemeClr val="hlink"/>
                </a:solidFill>
              </a:rPr>
              <a:t> «Нова </a:t>
            </a:r>
            <a:r>
              <a:rPr lang="ru-RU" sz="2400" b="1" dirty="0" err="1">
                <a:solidFill>
                  <a:schemeClr val="hlink"/>
                </a:solidFill>
              </a:rPr>
              <a:t>українська</a:t>
            </a:r>
            <a:r>
              <a:rPr lang="ru-RU" sz="2400" b="1" dirty="0">
                <a:solidFill>
                  <a:schemeClr val="hlink"/>
                </a:solidFill>
              </a:rPr>
              <a:t> школа» на </a:t>
            </a:r>
            <a:r>
              <a:rPr lang="ru-RU" sz="2400" b="1" dirty="0" err="1">
                <a:solidFill>
                  <a:schemeClr val="hlink"/>
                </a:solidFill>
              </a:rPr>
              <a:t>період</a:t>
            </a:r>
            <a:r>
              <a:rPr lang="ru-RU" sz="2400" b="1" dirty="0">
                <a:solidFill>
                  <a:schemeClr val="hlink"/>
                </a:solidFill>
              </a:rPr>
              <a:t> до 2029 року, Указу Президента </a:t>
            </a:r>
            <a:r>
              <a:rPr lang="ru-RU" sz="2400" b="1" dirty="0" err="1">
                <a:solidFill>
                  <a:schemeClr val="hlink"/>
                </a:solidFill>
              </a:rPr>
              <a:t>України</a:t>
            </a:r>
            <a:r>
              <a:rPr lang="ru-RU" sz="2400" b="1" dirty="0">
                <a:solidFill>
                  <a:schemeClr val="hlink"/>
                </a:solidFill>
              </a:rPr>
              <a:t> «Про </a:t>
            </a:r>
            <a:r>
              <a:rPr lang="ru-RU" sz="2400" b="1" dirty="0" err="1">
                <a:solidFill>
                  <a:schemeClr val="hlink"/>
                </a:solidFill>
              </a:rPr>
              <a:t>невідкладні</a:t>
            </a:r>
            <a:r>
              <a:rPr lang="ru-RU" sz="2400" b="1" dirty="0">
                <a:solidFill>
                  <a:schemeClr val="hlink"/>
                </a:solidFill>
              </a:rPr>
              <a:t> заходи </a:t>
            </a:r>
            <a:r>
              <a:rPr lang="ru-RU" sz="2400" b="1" dirty="0" err="1">
                <a:solidFill>
                  <a:schemeClr val="hlink"/>
                </a:solidFill>
              </a:rPr>
              <a:t>щодо</a:t>
            </a:r>
            <a:r>
              <a:rPr lang="ru-RU" sz="2400" b="1" dirty="0">
                <a:solidFill>
                  <a:schemeClr val="hlink"/>
                </a:solidFill>
              </a:rPr>
              <a:t> </a:t>
            </a:r>
            <a:r>
              <a:rPr lang="ru-RU" sz="2400" b="1" dirty="0" err="1">
                <a:solidFill>
                  <a:schemeClr val="hlink"/>
                </a:solidFill>
              </a:rPr>
              <a:t>забезпечення</a:t>
            </a:r>
            <a:r>
              <a:rPr lang="ru-RU" sz="2400" b="1" dirty="0">
                <a:solidFill>
                  <a:schemeClr val="hlink"/>
                </a:solidFill>
              </a:rPr>
              <a:t> </a:t>
            </a:r>
            <a:r>
              <a:rPr lang="ru-RU" sz="2400" b="1" dirty="0" err="1">
                <a:solidFill>
                  <a:schemeClr val="hlink"/>
                </a:solidFill>
              </a:rPr>
              <a:t>функціонування</a:t>
            </a:r>
            <a:r>
              <a:rPr lang="ru-RU" sz="2400" b="1" dirty="0">
                <a:solidFill>
                  <a:schemeClr val="hlink"/>
                </a:solidFill>
              </a:rPr>
              <a:t> та </a:t>
            </a:r>
            <a:r>
              <a:rPr lang="ru-RU" sz="2400" b="1" dirty="0" err="1">
                <a:solidFill>
                  <a:schemeClr val="hlink"/>
                </a:solidFill>
              </a:rPr>
              <a:t>розвитку</a:t>
            </a:r>
            <a:r>
              <a:rPr lang="ru-RU" sz="2400" b="1" dirty="0">
                <a:solidFill>
                  <a:schemeClr val="hlink"/>
                </a:solidFill>
              </a:rPr>
              <a:t> </a:t>
            </a:r>
            <a:r>
              <a:rPr lang="ru-RU" sz="2400" b="1" dirty="0" err="1">
                <a:solidFill>
                  <a:schemeClr val="hlink"/>
                </a:solidFill>
              </a:rPr>
              <a:t>освіти</a:t>
            </a:r>
            <a:r>
              <a:rPr lang="ru-RU" sz="2400" b="1" dirty="0">
                <a:solidFill>
                  <a:schemeClr val="hlink"/>
                </a:solidFill>
              </a:rPr>
              <a:t> в </a:t>
            </a:r>
            <a:r>
              <a:rPr lang="ru-RU" sz="2400" b="1" dirty="0" err="1">
                <a:solidFill>
                  <a:schemeClr val="hlink"/>
                </a:solidFill>
              </a:rPr>
              <a:t>Україні</a:t>
            </a:r>
            <a:r>
              <a:rPr lang="ru-RU" sz="2400" b="1" dirty="0">
                <a:solidFill>
                  <a:schemeClr val="hlink"/>
                </a:solidFill>
              </a:rPr>
              <a:t>», «Про </a:t>
            </a:r>
            <a:r>
              <a:rPr lang="ru-RU" sz="2400" b="1" dirty="0" err="1">
                <a:solidFill>
                  <a:schemeClr val="hlink"/>
                </a:solidFill>
              </a:rPr>
              <a:t>додаткові</a:t>
            </a:r>
            <a:r>
              <a:rPr lang="ru-RU" sz="2400" b="1" dirty="0">
                <a:solidFill>
                  <a:schemeClr val="hlink"/>
                </a:solidFill>
              </a:rPr>
              <a:t> заходи </a:t>
            </a:r>
            <a:r>
              <a:rPr lang="ru-RU" sz="2400" b="1" dirty="0" err="1">
                <a:solidFill>
                  <a:schemeClr val="hlink"/>
                </a:solidFill>
              </a:rPr>
              <a:t>щодо</a:t>
            </a:r>
            <a:r>
              <a:rPr lang="ru-RU" sz="2400" b="1" dirty="0">
                <a:solidFill>
                  <a:schemeClr val="hlink"/>
                </a:solidFill>
              </a:rPr>
              <a:t> </a:t>
            </a:r>
            <a:r>
              <a:rPr lang="ru-RU" sz="2400" b="1" dirty="0" err="1">
                <a:solidFill>
                  <a:schemeClr val="hlink"/>
                </a:solidFill>
              </a:rPr>
              <a:t>підвищення</a:t>
            </a:r>
            <a:r>
              <a:rPr lang="ru-RU" sz="2400" b="1" dirty="0">
                <a:solidFill>
                  <a:schemeClr val="hlink"/>
                </a:solidFill>
              </a:rPr>
              <a:t> </a:t>
            </a:r>
            <a:r>
              <a:rPr lang="ru-RU" sz="2400" b="1" dirty="0" err="1">
                <a:solidFill>
                  <a:schemeClr val="hlink"/>
                </a:solidFill>
              </a:rPr>
              <a:t>якості</a:t>
            </a:r>
            <a:r>
              <a:rPr lang="ru-RU" sz="2400" b="1" dirty="0">
                <a:solidFill>
                  <a:schemeClr val="hlink"/>
                </a:solidFill>
              </a:rPr>
              <a:t> </a:t>
            </a:r>
            <a:r>
              <a:rPr lang="ru-RU" sz="2400" b="1" dirty="0" err="1">
                <a:solidFill>
                  <a:schemeClr val="hlink"/>
                </a:solidFill>
              </a:rPr>
              <a:t>освіти</a:t>
            </a:r>
            <a:r>
              <a:rPr lang="ru-RU" sz="2400" b="1" dirty="0">
                <a:solidFill>
                  <a:schemeClr val="hlink"/>
                </a:solidFill>
              </a:rPr>
              <a:t> в </a:t>
            </a:r>
            <a:r>
              <a:rPr lang="ru-RU" sz="2400" b="1" dirty="0" err="1">
                <a:solidFill>
                  <a:schemeClr val="hlink"/>
                </a:solidFill>
              </a:rPr>
              <a:t>Україні</a:t>
            </a:r>
            <a:r>
              <a:rPr lang="ru-RU" sz="2400" b="1" dirty="0">
                <a:solidFill>
                  <a:schemeClr val="hlink"/>
                </a:solidFill>
              </a:rPr>
              <a:t>», «Про заходи </a:t>
            </a:r>
            <a:r>
              <a:rPr lang="ru-RU" sz="2400" b="1" dirty="0" err="1">
                <a:solidFill>
                  <a:schemeClr val="hlink"/>
                </a:solidFill>
              </a:rPr>
              <a:t>щодо</a:t>
            </a:r>
            <a:r>
              <a:rPr lang="ru-RU" sz="2400" b="1" dirty="0">
                <a:solidFill>
                  <a:schemeClr val="hlink"/>
                </a:solidFill>
              </a:rPr>
              <a:t> </a:t>
            </a:r>
            <a:r>
              <a:rPr lang="ru-RU" sz="2400" b="1" dirty="0" err="1">
                <a:solidFill>
                  <a:schemeClr val="hlink"/>
                </a:solidFill>
              </a:rPr>
              <a:t>забезпечення</a:t>
            </a:r>
            <a:r>
              <a:rPr lang="ru-RU" sz="2400" b="1" dirty="0">
                <a:solidFill>
                  <a:schemeClr val="hlink"/>
                </a:solidFill>
              </a:rPr>
              <a:t> </a:t>
            </a:r>
            <a:r>
              <a:rPr lang="ru-RU" sz="2400" b="1" dirty="0" err="1">
                <a:solidFill>
                  <a:schemeClr val="hlink"/>
                </a:solidFill>
              </a:rPr>
              <a:t>пріоритетного</a:t>
            </a:r>
            <a:r>
              <a:rPr lang="ru-RU" sz="2400" b="1" dirty="0">
                <a:solidFill>
                  <a:schemeClr val="hlink"/>
                </a:solidFill>
              </a:rPr>
              <a:t> </a:t>
            </a:r>
            <a:r>
              <a:rPr lang="ru-RU" sz="2400" b="1" dirty="0" err="1">
                <a:solidFill>
                  <a:schemeClr val="hlink"/>
                </a:solidFill>
              </a:rPr>
              <a:t>розвитку</a:t>
            </a:r>
            <a:r>
              <a:rPr lang="ru-RU" sz="2400" b="1" dirty="0">
                <a:solidFill>
                  <a:schemeClr val="hlink"/>
                </a:solidFill>
              </a:rPr>
              <a:t> </a:t>
            </a:r>
            <a:r>
              <a:rPr lang="ru-RU" sz="2400" b="1" dirty="0" err="1">
                <a:solidFill>
                  <a:schemeClr val="hlink"/>
                </a:solidFill>
              </a:rPr>
              <a:t>освіти</a:t>
            </a:r>
            <a:r>
              <a:rPr lang="ru-RU" sz="2400" b="1" dirty="0">
                <a:solidFill>
                  <a:schemeClr val="hlink"/>
                </a:solidFill>
              </a:rPr>
              <a:t> в </a:t>
            </a:r>
            <a:r>
              <a:rPr lang="ru-RU" sz="2400" b="1" dirty="0" err="1">
                <a:solidFill>
                  <a:schemeClr val="hlink"/>
                </a:solidFill>
              </a:rPr>
              <a:t>Україні</a:t>
            </a:r>
            <a:r>
              <a:rPr lang="ru-RU" sz="2400" b="1" dirty="0">
                <a:solidFill>
                  <a:schemeClr val="hlink"/>
                </a:solidFill>
              </a:rPr>
              <a:t>  </a:t>
            </a:r>
            <a:endParaRPr lang="ru-RU" b="1" dirty="0" smtClean="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628800"/>
            <a:ext cx="7447284" cy="2736304"/>
          </a:xfrm>
        </p:spPr>
        <p:txBody>
          <a:bodyPr/>
          <a:lstStyle/>
          <a:p>
            <a:pPr algn="l" eaLnBrk="1" hangingPunct="1"/>
            <a:r>
              <a:rPr lang="uk-UA" sz="2000" dirty="0" smtClean="0">
                <a:solidFill>
                  <a:srgbClr val="00B050"/>
                </a:solidFill>
              </a:rPr>
              <a:t>3.</a:t>
            </a:r>
            <a:r>
              <a:rPr lang="ru-RU" sz="2000" dirty="0">
                <a:solidFill>
                  <a:srgbClr val="00B050"/>
                </a:solidFill>
              </a:rPr>
              <a:t> </a:t>
            </a:r>
            <a:r>
              <a:rPr lang="ru-RU" sz="2000" dirty="0" err="1" smtClean="0">
                <a:solidFill>
                  <a:srgbClr val="00B050"/>
                </a:solidFill>
              </a:rPr>
              <a:t>Визначити</a:t>
            </a:r>
            <a:r>
              <a:rPr lang="ru-RU" sz="2000" dirty="0" smtClean="0">
                <a:solidFill>
                  <a:srgbClr val="00B050"/>
                </a:solidFill>
              </a:rPr>
              <a:t>  тему, </a:t>
            </a:r>
            <a:r>
              <a:rPr lang="ru-RU" sz="2000" dirty="0">
                <a:solidFill>
                  <a:srgbClr val="00B050"/>
                </a:solidFill>
              </a:rPr>
              <a:t>над </a:t>
            </a:r>
            <a:r>
              <a:rPr lang="ru-RU" sz="2000" dirty="0" err="1">
                <a:solidFill>
                  <a:srgbClr val="00B050"/>
                </a:solidFill>
              </a:rPr>
              <a:t>якою</a:t>
            </a:r>
            <a:r>
              <a:rPr lang="ru-RU" sz="2000" dirty="0">
                <a:solidFill>
                  <a:srgbClr val="00B050"/>
                </a:solidFill>
              </a:rPr>
              <a:t> буде </a:t>
            </a:r>
            <a:r>
              <a:rPr lang="ru-RU" sz="2000" dirty="0" err="1">
                <a:solidFill>
                  <a:srgbClr val="00B050"/>
                </a:solidFill>
              </a:rPr>
              <a:t>працювати</a:t>
            </a:r>
            <a:r>
              <a:rPr lang="ru-RU" sz="2000" dirty="0">
                <a:solidFill>
                  <a:srgbClr val="00B050"/>
                </a:solidFill>
              </a:rPr>
              <a:t> </a:t>
            </a:r>
            <a:r>
              <a:rPr lang="ru-RU" sz="2000" dirty="0" err="1">
                <a:solidFill>
                  <a:srgbClr val="00B050"/>
                </a:solidFill>
              </a:rPr>
              <a:t>колектив</a:t>
            </a:r>
            <a:r>
              <a:rPr lang="ru-RU" sz="2000" dirty="0">
                <a:solidFill>
                  <a:srgbClr val="00B050"/>
                </a:solidFill>
              </a:rPr>
              <a:t> </a:t>
            </a:r>
            <a:r>
              <a:rPr lang="ru-RU" sz="2000" dirty="0" err="1">
                <a:solidFill>
                  <a:srgbClr val="00B050"/>
                </a:solidFill>
              </a:rPr>
              <a:t>протягом</a:t>
            </a:r>
            <a:r>
              <a:rPr lang="ru-RU" sz="2000" dirty="0">
                <a:solidFill>
                  <a:srgbClr val="00B050"/>
                </a:solidFill>
              </a:rPr>
              <a:t> </a:t>
            </a:r>
            <a:r>
              <a:rPr lang="ru-RU" sz="2000" dirty="0" err="1">
                <a:solidFill>
                  <a:srgbClr val="00B050"/>
                </a:solidFill>
              </a:rPr>
              <a:t>наступних</a:t>
            </a:r>
            <a:r>
              <a:rPr lang="ru-RU" sz="2000" dirty="0">
                <a:solidFill>
                  <a:srgbClr val="00B050"/>
                </a:solidFill>
              </a:rPr>
              <a:t> 5 </a:t>
            </a:r>
            <a:r>
              <a:rPr lang="ru-RU" sz="2000" dirty="0" err="1" smtClean="0">
                <a:solidFill>
                  <a:srgbClr val="00B050"/>
                </a:solidFill>
              </a:rPr>
              <a:t>років</a:t>
            </a:r>
            <a:r>
              <a:rPr lang="ru-RU" sz="2000" dirty="0" smtClean="0">
                <a:solidFill>
                  <a:srgbClr val="00B050"/>
                </a:solidFill>
              </a:rPr>
              <a:t> «</a:t>
            </a:r>
            <a:r>
              <a:rPr lang="ru-RU" sz="2000" dirty="0" err="1" smtClean="0">
                <a:solidFill>
                  <a:srgbClr val="00B050"/>
                </a:solidFill>
              </a:rPr>
              <a:t>Формування</a:t>
            </a:r>
            <a:r>
              <a:rPr lang="ru-RU" sz="2000" dirty="0" smtClean="0">
                <a:solidFill>
                  <a:srgbClr val="00B050"/>
                </a:solidFill>
              </a:rPr>
              <a:t> </a:t>
            </a:r>
            <a:r>
              <a:rPr lang="ru-RU" sz="2000" dirty="0" err="1">
                <a:solidFill>
                  <a:srgbClr val="00B050"/>
                </a:solidFill>
              </a:rPr>
              <a:t>соціально-громадянської</a:t>
            </a:r>
            <a:r>
              <a:rPr lang="ru-RU" sz="2000" dirty="0">
                <a:solidFill>
                  <a:srgbClr val="00B050"/>
                </a:solidFill>
              </a:rPr>
              <a:t> </a:t>
            </a:r>
            <a:r>
              <a:rPr lang="ru-RU" sz="2000" dirty="0" err="1">
                <a:solidFill>
                  <a:srgbClr val="00B050"/>
                </a:solidFill>
              </a:rPr>
              <a:t>компетентності</a:t>
            </a:r>
            <a:r>
              <a:rPr lang="ru-RU" sz="2000" dirty="0">
                <a:solidFill>
                  <a:srgbClr val="00B050"/>
                </a:solidFill>
              </a:rPr>
              <a:t> </a:t>
            </a:r>
            <a:r>
              <a:rPr lang="ru-RU" sz="2000" dirty="0" err="1">
                <a:solidFill>
                  <a:srgbClr val="00B050"/>
                </a:solidFill>
              </a:rPr>
              <a:t>дітей</a:t>
            </a:r>
            <a:r>
              <a:rPr lang="ru-RU" sz="2000" dirty="0">
                <a:solidFill>
                  <a:srgbClr val="00B050"/>
                </a:solidFill>
              </a:rPr>
              <a:t> </a:t>
            </a:r>
            <a:r>
              <a:rPr lang="ru-RU" sz="2000" dirty="0" err="1">
                <a:solidFill>
                  <a:srgbClr val="00B050"/>
                </a:solidFill>
              </a:rPr>
              <a:t>дошкільного</a:t>
            </a:r>
            <a:r>
              <a:rPr lang="ru-RU" sz="2000" dirty="0">
                <a:solidFill>
                  <a:srgbClr val="00B050"/>
                </a:solidFill>
              </a:rPr>
              <a:t> та </a:t>
            </a:r>
            <a:r>
              <a:rPr lang="ru-RU" sz="2000" dirty="0" err="1">
                <a:solidFill>
                  <a:srgbClr val="00B050"/>
                </a:solidFill>
              </a:rPr>
              <a:t>молодшого</a:t>
            </a:r>
            <a:r>
              <a:rPr lang="ru-RU" sz="2000" dirty="0">
                <a:solidFill>
                  <a:srgbClr val="00B050"/>
                </a:solidFill>
              </a:rPr>
              <a:t> </a:t>
            </a:r>
            <a:r>
              <a:rPr lang="ru-RU" sz="2000" dirty="0" err="1">
                <a:solidFill>
                  <a:srgbClr val="00B050"/>
                </a:solidFill>
              </a:rPr>
              <a:t>шкільного</a:t>
            </a:r>
            <a:r>
              <a:rPr lang="ru-RU" sz="2000" dirty="0">
                <a:solidFill>
                  <a:srgbClr val="00B050"/>
                </a:solidFill>
              </a:rPr>
              <a:t> </a:t>
            </a:r>
            <a:r>
              <a:rPr lang="ru-RU" sz="2000" dirty="0" err="1">
                <a:solidFill>
                  <a:srgbClr val="00B050"/>
                </a:solidFill>
              </a:rPr>
              <a:t>віку</a:t>
            </a:r>
            <a:r>
              <a:rPr lang="ru-RU" sz="2000" dirty="0">
                <a:solidFill>
                  <a:srgbClr val="00B050"/>
                </a:solidFill>
              </a:rPr>
              <a:t> в </a:t>
            </a:r>
            <a:r>
              <a:rPr lang="ru-RU" sz="2000" dirty="0" err="1">
                <a:solidFill>
                  <a:srgbClr val="00B050"/>
                </a:solidFill>
              </a:rPr>
              <a:t>сучасному</a:t>
            </a:r>
            <a:r>
              <a:rPr lang="ru-RU" sz="2000" dirty="0">
                <a:solidFill>
                  <a:srgbClr val="00B050"/>
                </a:solidFill>
              </a:rPr>
              <a:t> </a:t>
            </a:r>
            <a:r>
              <a:rPr lang="ru-RU" sz="2000" dirty="0" err="1">
                <a:solidFill>
                  <a:srgbClr val="00B050"/>
                </a:solidFill>
              </a:rPr>
              <a:t>соціокультурному</a:t>
            </a:r>
            <a:r>
              <a:rPr lang="ru-RU" sz="2000" dirty="0">
                <a:solidFill>
                  <a:srgbClr val="00B050"/>
                </a:solidFill>
              </a:rPr>
              <a:t> </a:t>
            </a:r>
            <a:r>
              <a:rPr lang="ru-RU" sz="2000" dirty="0" err="1" smtClean="0">
                <a:solidFill>
                  <a:srgbClr val="00B050"/>
                </a:solidFill>
              </a:rPr>
              <a:t>середовищі</a:t>
            </a:r>
            <a:r>
              <a:rPr lang="ru-RU" sz="2000" dirty="0" smtClean="0">
                <a:solidFill>
                  <a:srgbClr val="00B050"/>
                </a:solidFill>
              </a:rPr>
              <a:t>».</a:t>
            </a:r>
            <a:br>
              <a:rPr lang="ru-RU" sz="2000" dirty="0" smtClean="0">
                <a:solidFill>
                  <a:srgbClr val="00B050"/>
                </a:solidFill>
              </a:rPr>
            </a:br>
            <a:r>
              <a:rPr lang="ru-RU" sz="2000" dirty="0" smtClean="0">
                <a:solidFill>
                  <a:srgbClr val="00B050"/>
                </a:solidFill>
              </a:rPr>
              <a:t>4.</a:t>
            </a:r>
            <a:r>
              <a:rPr lang="uk-UA" sz="2000" dirty="0" smtClean="0">
                <a:solidFill>
                  <a:srgbClr val="00B050"/>
                </a:solidFill>
              </a:rPr>
              <a:t> </a:t>
            </a:r>
            <a:r>
              <a:rPr lang="ru-RU" sz="2000" dirty="0" err="1" smtClean="0">
                <a:solidFill>
                  <a:srgbClr val="00B050"/>
                </a:solidFill>
              </a:rPr>
              <a:t>С</a:t>
            </a:r>
            <a:r>
              <a:rPr lang="ru-RU" sz="2000" dirty="0" err="1" smtClean="0">
                <a:solidFill>
                  <a:srgbClr val="00B050"/>
                </a:solidFill>
              </a:rPr>
              <a:t>хвалити</a:t>
            </a:r>
            <a:r>
              <a:rPr lang="ru-RU" sz="2000" dirty="0" smtClean="0">
                <a:solidFill>
                  <a:srgbClr val="00B050"/>
                </a:solidFill>
              </a:rPr>
              <a:t>   </a:t>
            </a:r>
            <a:r>
              <a:rPr lang="ru-RU" sz="2000" dirty="0">
                <a:solidFill>
                  <a:srgbClr val="00B050"/>
                </a:solidFill>
              </a:rPr>
              <a:t>«ПОЛОЖЕННЯ  про </a:t>
            </a:r>
            <a:r>
              <a:rPr lang="ru-RU" sz="2000" dirty="0" err="1">
                <a:solidFill>
                  <a:srgbClr val="00B050"/>
                </a:solidFill>
              </a:rPr>
              <a:t>цифрову</a:t>
            </a:r>
            <a:r>
              <a:rPr lang="ru-RU" sz="2000" dirty="0">
                <a:solidFill>
                  <a:srgbClr val="00B050"/>
                </a:solidFill>
              </a:rPr>
              <a:t> </a:t>
            </a:r>
            <a:r>
              <a:rPr lang="ru-RU" sz="2000" dirty="0" err="1">
                <a:solidFill>
                  <a:srgbClr val="00B050"/>
                </a:solidFill>
              </a:rPr>
              <a:t>безпеку</a:t>
            </a:r>
            <a:r>
              <a:rPr lang="ru-RU" sz="2000" dirty="0">
                <a:solidFill>
                  <a:srgbClr val="00B050"/>
                </a:solidFill>
              </a:rPr>
              <a:t>» ЗПШ «</a:t>
            </a:r>
            <a:r>
              <a:rPr lang="ru-RU" sz="2000" dirty="0" err="1">
                <a:solidFill>
                  <a:srgbClr val="00B050"/>
                </a:solidFill>
              </a:rPr>
              <a:t>Еврика</a:t>
            </a:r>
            <a:r>
              <a:rPr lang="ru-RU" sz="2000" dirty="0">
                <a:solidFill>
                  <a:srgbClr val="00B050"/>
                </a:solidFill>
              </a:rPr>
              <a:t>» </a:t>
            </a:r>
            <a:r>
              <a:rPr lang="ru-RU" sz="2000" dirty="0" smtClean="0">
                <a:solidFill>
                  <a:srgbClr val="00B050"/>
                </a:solidFill>
              </a:rPr>
              <a:t>.</a:t>
            </a:r>
            <a:br>
              <a:rPr lang="ru-RU" sz="2000" dirty="0" smtClean="0">
                <a:solidFill>
                  <a:srgbClr val="00B050"/>
                </a:solidFill>
              </a:rPr>
            </a:br>
            <a:r>
              <a:rPr lang="ru-RU" sz="2000" dirty="0" smtClean="0">
                <a:solidFill>
                  <a:srgbClr val="00B050"/>
                </a:solidFill>
              </a:rPr>
              <a:t>5</a:t>
            </a:r>
            <a:r>
              <a:rPr lang="ru-RU" sz="2000" dirty="0">
                <a:solidFill>
                  <a:srgbClr val="00B050"/>
                </a:solidFill>
              </a:rPr>
              <a:t>. </a:t>
            </a:r>
            <a:r>
              <a:rPr lang="ru-RU" sz="2000" dirty="0" err="1" smtClean="0">
                <a:solidFill>
                  <a:srgbClr val="00B050"/>
                </a:solidFill>
              </a:rPr>
              <a:t>Схвалити</a:t>
            </a:r>
            <a:r>
              <a:rPr lang="ru-RU" sz="2000" dirty="0" smtClean="0">
                <a:solidFill>
                  <a:srgbClr val="00B050"/>
                </a:solidFill>
              </a:rPr>
              <a:t>  </a:t>
            </a:r>
            <a:r>
              <a:rPr lang="ru-RU" sz="2000" dirty="0">
                <a:solidFill>
                  <a:srgbClr val="00B050"/>
                </a:solidFill>
              </a:rPr>
              <a:t>«ПОЛОЖЕННЯ  про </a:t>
            </a:r>
            <a:r>
              <a:rPr lang="ru-RU" sz="2000" dirty="0" err="1">
                <a:solidFill>
                  <a:srgbClr val="00B050"/>
                </a:solidFill>
              </a:rPr>
              <a:t>моніторинг</a:t>
            </a:r>
            <a:r>
              <a:rPr lang="ru-RU" sz="2000" dirty="0">
                <a:solidFill>
                  <a:srgbClr val="00B050"/>
                </a:solidFill>
              </a:rPr>
              <a:t> </a:t>
            </a:r>
            <a:r>
              <a:rPr lang="ru-RU" sz="2000" dirty="0" err="1">
                <a:solidFill>
                  <a:srgbClr val="00B050"/>
                </a:solidFill>
              </a:rPr>
              <a:t>якості</a:t>
            </a:r>
            <a:r>
              <a:rPr lang="ru-RU" sz="2000" dirty="0">
                <a:solidFill>
                  <a:srgbClr val="00B050"/>
                </a:solidFill>
              </a:rPr>
              <a:t> </a:t>
            </a:r>
            <a:r>
              <a:rPr lang="ru-RU" sz="2000" dirty="0" err="1">
                <a:solidFill>
                  <a:srgbClr val="00B050"/>
                </a:solidFill>
              </a:rPr>
              <a:t>освіти</a:t>
            </a:r>
            <a:r>
              <a:rPr lang="ru-RU" sz="2000" dirty="0">
                <a:solidFill>
                  <a:srgbClr val="00B050"/>
                </a:solidFill>
              </a:rPr>
              <a:t>» ЗПШ «</a:t>
            </a:r>
            <a:r>
              <a:rPr lang="ru-RU" sz="2000" dirty="0" err="1">
                <a:solidFill>
                  <a:srgbClr val="00B050"/>
                </a:solidFill>
              </a:rPr>
              <a:t>Еврика</a:t>
            </a:r>
            <a:r>
              <a:rPr lang="ru-RU" sz="2000" dirty="0" smtClean="0">
                <a:solidFill>
                  <a:srgbClr val="00B050"/>
                </a:solidFill>
              </a:rPr>
              <a:t>»</a:t>
            </a:r>
            <a:br>
              <a:rPr lang="ru-RU" sz="2000" dirty="0" smtClean="0">
                <a:solidFill>
                  <a:srgbClr val="00B050"/>
                </a:solidFill>
              </a:rPr>
            </a:br>
            <a:r>
              <a:rPr lang="ru-RU" sz="2000" dirty="0">
                <a:solidFill>
                  <a:srgbClr val="00B050"/>
                </a:solidFill>
              </a:rPr>
              <a:t> </a:t>
            </a:r>
            <a:r>
              <a:rPr lang="ru-RU" sz="2000" dirty="0" smtClean="0">
                <a:solidFill>
                  <a:srgbClr val="00B050"/>
                </a:solidFill>
              </a:rPr>
              <a:t>6. </a:t>
            </a:r>
            <a:r>
              <a:rPr lang="ru-RU" sz="2000" dirty="0" err="1" smtClean="0">
                <a:solidFill>
                  <a:srgbClr val="00B050"/>
                </a:solidFill>
              </a:rPr>
              <a:t>Затвердити</a:t>
            </a:r>
            <a:r>
              <a:rPr lang="ru-RU" sz="2000" dirty="0" smtClean="0">
                <a:solidFill>
                  <a:srgbClr val="00B050"/>
                </a:solidFill>
              </a:rPr>
              <a:t>  </a:t>
            </a:r>
            <a:r>
              <a:rPr lang="ru-RU" sz="2000" dirty="0" err="1" smtClean="0">
                <a:solidFill>
                  <a:srgbClr val="00B050"/>
                </a:solidFill>
              </a:rPr>
              <a:t>сертифікати</a:t>
            </a:r>
            <a:r>
              <a:rPr lang="ru-RU" sz="2000" dirty="0" smtClean="0">
                <a:solidFill>
                  <a:srgbClr val="00B050"/>
                </a:solidFill>
              </a:rPr>
              <a:t> </a:t>
            </a:r>
            <a:r>
              <a:rPr lang="ru-RU" sz="2000" dirty="0" err="1">
                <a:solidFill>
                  <a:srgbClr val="00B050"/>
                </a:solidFill>
              </a:rPr>
              <a:t>педагогічних</a:t>
            </a:r>
            <a:r>
              <a:rPr lang="ru-RU" sz="2000" dirty="0">
                <a:solidFill>
                  <a:srgbClr val="00B050"/>
                </a:solidFill>
              </a:rPr>
              <a:t> </a:t>
            </a:r>
            <a:r>
              <a:rPr lang="ru-RU" sz="2000" dirty="0" err="1">
                <a:solidFill>
                  <a:srgbClr val="00B050"/>
                </a:solidFill>
              </a:rPr>
              <a:t>працівників</a:t>
            </a:r>
            <a:r>
              <a:rPr lang="ru-RU" sz="2000" dirty="0">
                <a:solidFill>
                  <a:srgbClr val="00B050"/>
                </a:solidFill>
              </a:rPr>
              <a:t> ЗПШ «</a:t>
            </a:r>
            <a:r>
              <a:rPr lang="ru-RU" sz="2000" dirty="0" err="1">
                <a:solidFill>
                  <a:srgbClr val="00B050"/>
                </a:solidFill>
              </a:rPr>
              <a:t>Еврика</a:t>
            </a:r>
            <a:r>
              <a:rPr lang="ru-RU" sz="2000" dirty="0" smtClean="0">
                <a:solidFill>
                  <a:srgbClr val="00B050"/>
                </a:solidFill>
              </a:rPr>
              <a:t>» (список </a:t>
            </a:r>
            <a:r>
              <a:rPr lang="ru-RU" sz="2000" dirty="0" err="1" smtClean="0">
                <a:solidFill>
                  <a:srgbClr val="00B050"/>
                </a:solidFill>
              </a:rPr>
              <a:t>додається</a:t>
            </a:r>
            <a:r>
              <a:rPr lang="ru-RU" sz="2000" dirty="0" smtClean="0">
                <a:solidFill>
                  <a:srgbClr val="00B050"/>
                </a:solidFill>
              </a:rPr>
              <a:t>) </a:t>
            </a:r>
            <a:r>
              <a:rPr lang="ru-RU" sz="2000" dirty="0">
                <a:solidFill>
                  <a:srgbClr val="00B050"/>
                </a:solidFill>
              </a:rPr>
              <a:t/>
            </a:r>
            <a:br>
              <a:rPr lang="ru-RU" sz="2000" dirty="0">
                <a:solidFill>
                  <a:srgbClr val="00B050"/>
                </a:solidFill>
              </a:rPr>
            </a:br>
            <a:r>
              <a:rPr lang="ru-RU" sz="2000" dirty="0">
                <a:solidFill>
                  <a:srgbClr val="00B050"/>
                </a:solidFill>
              </a:rPr>
              <a:t>                                                                                                  </a:t>
            </a:r>
            <a:endParaRPr lang="ru-RU" sz="2000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-171450"/>
            <a:ext cx="6870700" cy="1125538"/>
          </a:xfrm>
        </p:spPr>
        <p:txBody>
          <a:bodyPr/>
          <a:lstStyle/>
          <a:p>
            <a:pPr eaLnBrk="1" hangingPunct="1"/>
            <a:r>
              <a:rPr lang="uk-UA" sz="6000" u="sng" dirty="0" smtClean="0">
                <a:solidFill>
                  <a:schemeClr val="tx2"/>
                </a:solidFill>
              </a:rPr>
              <a:t> </a:t>
            </a:r>
            <a:endParaRPr lang="ru-RU" sz="6000" u="sng" dirty="0" smtClean="0">
              <a:solidFill>
                <a:schemeClr val="tx2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5400675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uk-UA" dirty="0" smtClean="0">
                <a:solidFill>
                  <a:schemeClr val="hlink"/>
                </a:solidFill>
              </a:rPr>
              <a:t> </a:t>
            </a:r>
            <a:endParaRPr lang="ru-RU" sz="30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6870700" cy="1060450"/>
          </a:xfrm>
        </p:spPr>
        <p:txBody>
          <a:bodyPr/>
          <a:lstStyle/>
          <a:p>
            <a:pPr eaLnBrk="1" hangingPunct="1"/>
            <a:r>
              <a:rPr lang="uk-UA" sz="6000" u="sng" dirty="0" smtClean="0">
                <a:solidFill>
                  <a:schemeClr val="tx2"/>
                </a:solidFill>
              </a:rPr>
              <a:t> </a:t>
            </a:r>
            <a:endParaRPr lang="ru-RU" sz="6000" u="sng" dirty="0" smtClean="0">
              <a:solidFill>
                <a:schemeClr val="tx2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1625" y="1412875"/>
            <a:ext cx="7572375" cy="49688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uk-UA" sz="3400" dirty="0" smtClean="0">
                <a:solidFill>
                  <a:schemeClr val="hlink"/>
                </a:solidFill>
              </a:rPr>
              <a:t> </a:t>
            </a:r>
            <a:endParaRPr lang="ru-RU" dirty="0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-171450"/>
            <a:ext cx="6870700" cy="1060450"/>
          </a:xfrm>
        </p:spPr>
        <p:txBody>
          <a:bodyPr/>
          <a:lstStyle/>
          <a:p>
            <a:pPr eaLnBrk="1" hangingPunct="1"/>
            <a:r>
              <a:rPr lang="uk-UA" sz="6000" u="sng" dirty="0" smtClean="0">
                <a:solidFill>
                  <a:schemeClr val="tx2"/>
                </a:solidFill>
              </a:rPr>
              <a:t> </a:t>
            </a:r>
            <a:endParaRPr lang="ru-RU" sz="6000" u="sng" dirty="0" smtClean="0">
              <a:solidFill>
                <a:schemeClr val="tx2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6613"/>
            <a:ext cx="8893175" cy="60213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uk-UA" dirty="0" smtClean="0">
                <a:solidFill>
                  <a:schemeClr val="hlink"/>
                </a:solidFill>
              </a:rPr>
              <a:t> </a:t>
            </a:r>
            <a:endParaRPr lang="ru-RU" dirty="0" smtClean="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1524</TotalTime>
  <Words>181</Words>
  <Application>Microsoft Office PowerPoint</Application>
  <PresentationFormat>Экран (4:3)</PresentationFormat>
  <Paragraphs>24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Calibri</vt:lpstr>
      <vt:lpstr>Comic Sans MS</vt:lpstr>
      <vt:lpstr>Georgia</vt:lpstr>
      <vt:lpstr>Пастель</vt:lpstr>
      <vt:lpstr>Засідання педагогічної  ради  ЗПШ «Еврика»  «Підведення підсумків роботи  педагогічного колективу над темою школи за 5 років та визначення нової теми, над якою буде працювати колектив протягом наступних 5 років » </vt:lpstr>
      <vt:lpstr>Черга  денна:</vt:lpstr>
      <vt:lpstr>Проєкт рішення</vt:lpstr>
      <vt:lpstr>3. Визначити  тему, над якою буде працювати колектив протягом наступних 5 років «Формування соціально-громадянської компетентності дітей дошкільного та молодшого шкільного віку в сучасному соціокультурному середовищі». 4. Схвалити   «ПОЛОЖЕННЯ  про цифрову безпеку» ЗПШ «Еврика» . 5. Схвалити  «ПОЛОЖЕННЯ  про моніторинг якості освіти» ЗПШ «Еврика»  6. Затвердити  сертифікати педагогічних працівників ЗПШ «Еврика» (список додається)                                                                                                    </vt:lpstr>
      <vt:lpstr> </vt:lpstr>
      <vt:lpstr>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Катюша</dc:creator>
  <cp:lastModifiedBy>Asus</cp:lastModifiedBy>
  <cp:revision>16</cp:revision>
  <dcterms:created xsi:type="dcterms:W3CDTF">1601-01-01T00:00:00Z</dcterms:created>
  <dcterms:modified xsi:type="dcterms:W3CDTF">2024-03-28T08:57:20Z</dcterms:modified>
</cp:coreProperties>
</file>