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0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8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FD4F-FB5A-49AA-87F1-BA6510918E9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2D58-EEB2-4BD0-AC79-68139EE0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9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4967"/>
            <a:ext cx="9144000" cy="3875964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ЗПШ «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Еврика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2023-2024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0866" y="5540991"/>
            <a:ext cx="6509982" cy="969796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вихователь-методист</a:t>
            </a:r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Пархоменко О.Ю.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5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3814" y="624384"/>
            <a:ext cx="4148920" cy="52646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роботу на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" y="624385"/>
            <a:ext cx="7019499" cy="5264624"/>
          </a:xfrm>
          <a:prstGeom prst="rect">
            <a:avLst/>
          </a:prstGeom>
          <a:ln w="76200">
            <a:solidFill>
              <a:srgbClr val="00B05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613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2125" y="245660"/>
            <a:ext cx="7124132" cy="6264322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основа».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альманах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найдорожча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легендою про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переглядом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Знавці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Вгадай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сольному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скрипаля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Рубан Олега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Лисенка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Ратнікова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 провела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розучили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Тичини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моя!».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674">
            <a:off x="432179" y="409433"/>
            <a:ext cx="3648501" cy="2736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1" y="3428900"/>
            <a:ext cx="3116239" cy="28998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196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77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42" y="371901"/>
            <a:ext cx="5063319" cy="611419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онлайн-уроки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Падлет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робота з батьками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Святого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Фото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Facebok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лютому до Дня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Плекаймо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рамках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проведено: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Знавці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перегляд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b="20795"/>
          <a:stretch/>
        </p:blipFill>
        <p:spPr>
          <a:xfrm>
            <a:off x="7438030" y="3956712"/>
            <a:ext cx="4100247" cy="26658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901" r="16391" b="13614"/>
          <a:stretch/>
        </p:blipFill>
        <p:spPr>
          <a:xfrm>
            <a:off x="5688869" y="529418"/>
            <a:ext cx="3498322" cy="31014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533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650" y="1555846"/>
            <a:ext cx="5909481" cy="399879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темою: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стежками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8" y="293427"/>
            <a:ext cx="5032595" cy="627114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6636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066" y="450376"/>
            <a:ext cx="7138894" cy="62916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темою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здоров’язберігаючих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новинки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Tx/>
              <a:buChar char="-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інтернет-видань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життєстійкості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проведений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Піратський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ділилися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 rot="605245">
            <a:off x="159029" y="719833"/>
            <a:ext cx="4362006" cy="22009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891">
            <a:off x="445886" y="3549868"/>
            <a:ext cx="3457578" cy="26027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1286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22" y="259307"/>
            <a:ext cx="8570794" cy="625067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Опановуючи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здоров’язберігаючих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визначаючи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 перших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позитивного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і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в парах,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антистресовим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моментом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боїться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помилитися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8"/>
          <a:stretch/>
        </p:blipFill>
        <p:spPr>
          <a:xfrm rot="656895">
            <a:off x="8686150" y="982638"/>
            <a:ext cx="3214682" cy="16240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09" y="3278955"/>
            <a:ext cx="3058836" cy="24495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3759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9170"/>
            <a:ext cx="9144000" cy="1883391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2024-2025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здоров'язбережувальної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81" y="314630"/>
            <a:ext cx="6032562" cy="373005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74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2310" y="436728"/>
            <a:ext cx="5923128" cy="59913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темою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STEAM-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STEAM-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піднімалися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Педагогами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знайомились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цікавились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новинками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інтернет-видань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Створили проект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STEAM-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емблема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172">
            <a:off x="570845" y="327349"/>
            <a:ext cx="3639402" cy="27227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044">
            <a:off x="914034" y="3641072"/>
            <a:ext cx="3832142" cy="28669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782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10" y="0"/>
            <a:ext cx="1222061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729" y="600501"/>
            <a:ext cx="2674962" cy="582759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«Каталог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«Планета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STEAM».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залучали до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30" y="656133"/>
            <a:ext cx="3387807" cy="2540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73" t="3250" r="1949" b="5114"/>
          <a:stretch/>
        </p:blipFill>
        <p:spPr>
          <a:xfrm>
            <a:off x="7451677" y="559558"/>
            <a:ext cx="4500911" cy="2006221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56" y="2934269"/>
            <a:ext cx="2620370" cy="34938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76" y="4180669"/>
            <a:ext cx="2784147" cy="20881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 r="21594"/>
          <a:stretch/>
        </p:blipFill>
        <p:spPr>
          <a:xfrm>
            <a:off x="6361774" y="3493827"/>
            <a:ext cx="2659395" cy="1828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33971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802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Аналіз роботи Творчих груп ЗПШ «Еврика» у 2023-2024 навчальному році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8</cp:revision>
  <dcterms:created xsi:type="dcterms:W3CDTF">2024-05-27T17:31:35Z</dcterms:created>
  <dcterms:modified xsi:type="dcterms:W3CDTF">2024-05-27T19:28:50Z</dcterms:modified>
</cp:coreProperties>
</file>