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5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7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2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8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4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1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7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64C5-129C-4C57-992C-F5C7D59009F2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5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школі(2023-2024 </a:t>
            </a:r>
            <a:r>
              <a:rPr lang="uk-UA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36" y="1947673"/>
            <a:ext cx="9363455" cy="4910327"/>
          </a:xfrm>
        </p:spPr>
      </p:pic>
    </p:spTree>
    <p:extLst>
      <p:ext uri="{BB962C8B-B14F-4D97-AF65-F5344CB8AC3E}">
        <p14:creationId xmlns:p14="http://schemas.microsoft.com/office/powerpoint/2010/main" val="422068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41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рівня готовності</a:t>
            </a:r>
            <a:b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навчання у школі: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128"/>
            <a:ext cx="6166104" cy="5152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 готовність:</a:t>
            </a:r>
          </a:p>
          <a:p>
            <a:pPr marL="0" indent="0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Психосоціальна зрілість;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Сприймання(зорове, слухове);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Пам’ять(зорова, слухова);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Увага;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88" y="1408177"/>
            <a:ext cx="4553712" cy="44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642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рівня готовності до навчання у школі: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584" y="1106424"/>
            <a:ext cx="8662416" cy="5751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вольова готовність(узагальнений рівень):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Довільність;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орієнтуватися на систему вимог;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стан.</a:t>
            </a:r>
          </a:p>
          <a:p>
            <a:pPr marL="0" indent="0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Особистісна готовність(узагальнений рівень)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Соціальна компетентність і комунікативні навички;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особливості дитини та самооцінка;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Мотивація, сформованість внутрішньої позиції школяра.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5104"/>
            <a:ext cx="3529584" cy="297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1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013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" y="1801368"/>
            <a:ext cx="7324344" cy="50566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кількість випускників: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«Веселка»: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списком – 21 дитина;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опитуванні прийняли участь: 15 дітей(71,4%);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– 4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дитини(27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%);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9 дітей(60%);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2 дитини(15%);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28" y="1673352"/>
            <a:ext cx="4919472" cy="47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7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до навчання в школі: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" y="1825624"/>
            <a:ext cx="7150608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«Перлинка»: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списком – 25 дітей;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опитуванні прийняли участь – 15 дітей(60%);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– 3 дитини(20%);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7 дітей(46,7%);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5 дітей(33,3%);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2063496"/>
            <a:ext cx="4352544" cy="389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6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7161"/>
            <a:ext cx="10515600" cy="15535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0" y="1825624"/>
            <a:ext cx="8284464" cy="49043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що до рівня випускників ЗПШ «Еврика», які відвідують курси підготовки до навчання в школі: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Відвідують курси – 12 дітей;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-  </a:t>
            </a:r>
            <a:r>
              <a:rPr lang="uk-UA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дитини(33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3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дитини(25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3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дитини(25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 рівень – 2 дитини(17%).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3813048" cy="30627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843"/>
            <a:ext cx="3621024" cy="210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45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4659</TotalTime>
  <Words>265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Cтан готовності випускників дошкільного підрозділу ЗПШ «Еврика»  до навчання у школі(2023-2024 н.р.)</vt:lpstr>
      <vt:lpstr>Компоненти рівня готовності  до навчання у школі:</vt:lpstr>
      <vt:lpstr>Компоненти рівня готовності до навчання у школі:</vt:lpstr>
      <vt:lpstr> Загальний рівень готовності випускників дошкільного підрозділу ЗПШ «Еврика»  до навчання у школі</vt:lpstr>
      <vt:lpstr>Загальний рівень готовності випускників дошкільного підрозділу ЗПШ «Еврика» до навчання в школі:</vt:lpstr>
      <vt:lpstr>Загальний рівень готовності випускників дошкільного підрозділу ЗПШ «Еврика»  до навчання у школі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Cтан готовності випускників дошкілього підрозділу ЗПШ «Еврика»  до навчання у школі</dc:title>
  <dc:creator>Елена</dc:creator>
  <cp:lastModifiedBy>Елена</cp:lastModifiedBy>
  <cp:revision>13</cp:revision>
  <cp:lastPrinted>2024-06-04T06:30:07Z</cp:lastPrinted>
  <dcterms:created xsi:type="dcterms:W3CDTF">2023-05-30T06:59:25Z</dcterms:created>
  <dcterms:modified xsi:type="dcterms:W3CDTF">2024-06-04T06:52:53Z</dcterms:modified>
</cp:coreProperties>
</file>