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05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94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47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12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181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74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64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3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01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67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3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64C5-129C-4C57-992C-F5C7D59009F2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55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готовності випускників дошкільного підрозділу ЗПШ «Еврика» </a:t>
            </a:r>
            <a:b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навчання у школі(2023-2024 </a:t>
            </a:r>
            <a:r>
              <a:rPr lang="uk-UA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336" y="1947673"/>
            <a:ext cx="9363455" cy="4910327"/>
          </a:xfrm>
        </p:spPr>
      </p:pic>
    </p:spTree>
    <p:extLst>
      <p:ext uri="{BB962C8B-B14F-4D97-AF65-F5344CB8AC3E}">
        <p14:creationId xmlns:p14="http://schemas.microsoft.com/office/powerpoint/2010/main" val="4220680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412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рівня готовності</a:t>
            </a:r>
            <a:br>
              <a:rPr lang="uk-UA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навчання у школі: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4128"/>
            <a:ext cx="6166104" cy="51528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Інтелектуальна готовність:</a:t>
            </a:r>
          </a:p>
          <a:p>
            <a:pPr marL="0" indent="0">
              <a:buNone/>
            </a:pP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Психосоціальна зрілість;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Сприймання(зорове, слухове);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Пам’ять(зорова, слухова);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Увага;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Уява.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888" y="1408177"/>
            <a:ext cx="4553712" cy="443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50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06423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рівня готовності до навчання у школі: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9584" y="1106424"/>
            <a:ext cx="8662416" cy="575157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вольова готовність(узагальнений рівень):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Довільність;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 орієнтуватися на систему вимог;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Емоційний стан.</a:t>
            </a:r>
          </a:p>
          <a:p>
            <a:pPr marL="0" indent="0">
              <a:buNone/>
            </a:pP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Особистісна готовність(узагальнений рівень)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Соціальна компетентність і комунікативні навички;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Особистісні особливості дитини та самооцінка;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Мотивація, сформованість внутрішньої позиції школяра.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5104"/>
            <a:ext cx="3529584" cy="297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71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801367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рівень готовності випускників дошкільного підрозділу ЗПШ «Еврика» </a:t>
            </a:r>
            <a:b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навчання у школі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52" y="1801368"/>
            <a:ext cx="7324344" cy="50566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кількість випускників: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«Веселка»: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списком – 21 дитина;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опитуванні прийняли участь: 15 дітей(71,4%);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 них:</a:t>
            </a: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рівень – 4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дитини(27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%);</a:t>
            </a: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 рівень – 9 дітей(60%);</a:t>
            </a: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рівень – 2 дитини(15%);</a:t>
            </a: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рівень – немає.</a:t>
            </a:r>
          </a:p>
          <a:p>
            <a:pPr marL="0" indent="0">
              <a:buNone/>
            </a:pP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328" y="1673352"/>
            <a:ext cx="4919472" cy="470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67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рівень готовності випускників дошкільного підрозділу ЗПШ «Еврика» до навчання в школі: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" y="1825624"/>
            <a:ext cx="7150608" cy="50323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«Перлинка»: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списком – 25 дітей;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опитуванні прийняли участь – 15 дітей(60%);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 них: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рівень – 3 дитини(20%);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 рівень – 7 дітей(46,7%);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рівень – 5 дітей(33,3%);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рівень – немає.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68" y="2063496"/>
            <a:ext cx="4352544" cy="389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860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7161"/>
            <a:ext cx="10515600" cy="155352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рівень готовності випускників дошкільного підрозділу ЗПШ «Еврика» </a:t>
            </a:r>
            <a:b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навчання у школі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9040" y="1825624"/>
            <a:ext cx="8284464" cy="490435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Інформація, що до рівня випускників ЗПШ «Еврика», які відвідують курси підготовки до навчання в школі: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Відвідують курси – 12 дітей;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 них: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рівень -  </a:t>
            </a:r>
            <a:r>
              <a:rPr lang="uk-UA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uk-UA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дитини(33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%);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 рівень – 3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дитини(25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%);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рівень – 3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дитини(25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Початковий рівень – 2 дитини(17%).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7600"/>
            <a:ext cx="3813048" cy="30627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4843"/>
            <a:ext cx="3621024" cy="210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8458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4659</TotalTime>
  <Words>265</Words>
  <Application>Microsoft Office PowerPoint</Application>
  <PresentationFormat>Широкоэкранный</PresentationFormat>
  <Paragraphs>48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Cтан готовності випускників дошкільного підрозділу ЗПШ «Еврика»  до навчання у школі(2023-2024 н.р.)</vt:lpstr>
      <vt:lpstr>Компоненти рівня готовності  до навчання у школі:</vt:lpstr>
      <vt:lpstr>Компоненти рівня готовності до навчання у школі:</vt:lpstr>
      <vt:lpstr> Загальний рівень готовності випускників дошкільного підрозділу ЗПШ «Еврика»  до навчання у школі</vt:lpstr>
      <vt:lpstr>Загальний рівень готовності випускників дошкільного підрозділу ЗПШ «Еврика» до навчання в школі:</vt:lpstr>
      <vt:lpstr>Загальний рівень готовності випускників дошкільного підрозділу ЗПШ «Еврика»  до навчання у школі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Cтан готовності випускників дошкілього підрозділу ЗПШ «Еврика»  до навчання у школі</dc:title>
  <dc:creator>Елена</dc:creator>
  <cp:lastModifiedBy>Елена</cp:lastModifiedBy>
  <cp:revision>13</cp:revision>
  <cp:lastPrinted>2024-06-04T06:30:07Z</cp:lastPrinted>
  <dcterms:created xsi:type="dcterms:W3CDTF">2023-05-30T06:59:25Z</dcterms:created>
  <dcterms:modified xsi:type="dcterms:W3CDTF">2024-06-04T06:52:53Z</dcterms:modified>
</cp:coreProperties>
</file>