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1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1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7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85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1234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50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4542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44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9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0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77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056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6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1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17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4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40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5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758E-25CF-4FA1-9B90-827E5D7FE026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562E754-BF0A-4384-842F-BB5FEB957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9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3" r:id="rId13"/>
    <p:sldLayoutId id="2147484174" r:id="rId14"/>
    <p:sldLayoutId id="2147484175" r:id="rId15"/>
    <p:sldLayoutId id="21474841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6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728" y="258618"/>
            <a:ext cx="9079346" cy="15055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ОСВІТИ ДОРОСЛИХ</a:t>
            </a:r>
            <a:b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(11вересня – 17 </a:t>
            </a:r>
            <a:r>
              <a:rPr lang="ru-RU" sz="4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55" y="1905000"/>
            <a:ext cx="9975272" cy="4874491"/>
          </a:xfrm>
        </p:spPr>
      </p:pic>
    </p:spTree>
    <p:extLst>
      <p:ext uri="{BB962C8B-B14F-4D97-AF65-F5344CB8AC3E}">
        <p14:creationId xmlns:p14="http://schemas.microsoft.com/office/powerpoint/2010/main" val="410747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3616" y="0"/>
            <a:ext cx="8911687" cy="785091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улюблені хобі – це теж навчання!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363"/>
            <a:ext cx="3519055" cy="34779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8300"/>
            <a:ext cx="2632364" cy="2433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46" y="4535055"/>
            <a:ext cx="2512291" cy="2322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81" y="3514436"/>
            <a:ext cx="2931019" cy="3343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55" y="544946"/>
            <a:ext cx="3599090" cy="2969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64" y="785091"/>
            <a:ext cx="3676071" cy="2055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17" y="3154056"/>
            <a:ext cx="2791813" cy="37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01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-02-05-2037f53771574359d54706b1939b7bf9314a09afed5fdad35ec648c64c8f7ba4_318fcaa16c3295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156686" y="494146"/>
            <a:ext cx="6234549" cy="59851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91" y="1644073"/>
            <a:ext cx="3509818" cy="28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8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2033297"/>
            <a:ext cx="3491345" cy="3834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91" y="2033297"/>
            <a:ext cx="4017818" cy="3981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60" y="6157"/>
            <a:ext cx="385762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842" y="126229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48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31491" cy="4091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54" y="0"/>
            <a:ext cx="4307746" cy="3532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8" y="1551709"/>
            <a:ext cx="3358436" cy="3643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54" y="3249387"/>
            <a:ext cx="4307746" cy="36086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91" y="4594226"/>
            <a:ext cx="2733963" cy="17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3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9055"/>
            <a:ext cx="3306618" cy="33389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2811" cy="3740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72" y="3712965"/>
            <a:ext cx="2999857" cy="3145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396" y="0"/>
            <a:ext cx="4672604" cy="3712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138" y="3712965"/>
            <a:ext cx="3272862" cy="3334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1374" y="3712965"/>
            <a:ext cx="3873115" cy="3145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78" y="923635"/>
            <a:ext cx="2517618" cy="16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727" y="0"/>
            <a:ext cx="9795885" cy="2290618"/>
          </a:xfrm>
        </p:spPr>
        <p:txBody>
          <a:bodyPr>
            <a:normAutofit fontScale="90000"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«Життя – це освіта, а теорія освіти є, по суті, теорією життя»</a:t>
            </a:r>
            <a:br>
              <a:rPr lang="uk-UA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					Тарас Шевченко</a:t>
            </a:r>
            <a:br>
              <a:rPr lang="uk-UA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8727" y="4922982"/>
            <a:ext cx="9795885" cy="19350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РОЗВИВАЙТЕСЯ І ПОКРАЩУЙТЕ СВОЮ ЗДАТНІСТЬ ЖИТИ Й ПРАЦЮВАТИ ТА ЗАЛИШАЙТЕСЯ МОЛОДИМИ!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6" y="1644073"/>
            <a:ext cx="4886037" cy="3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0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20074"/>
            <a:ext cx="8911687" cy="831271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ВЧИТИСЯ НІКОЛИ НЕ ПІЗНО!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1236" y="1217297"/>
            <a:ext cx="6923376" cy="4693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Щороку в 50 країнах світу проходять заходи до Тижня освіти дорослих з метою привернути увагу громадян що вчитися ніколи не пізно, навпаки робити це потрібно впродовж всього життя.</a:t>
            </a:r>
          </a:p>
          <a:p>
            <a:pPr marL="0" indent="0">
              <a:buNone/>
            </a:pPr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підкреслити важливість навчання незважаючи на вік.</a:t>
            </a:r>
          </a:p>
          <a:p>
            <a:pPr marL="0" indent="0">
              <a:buNone/>
            </a:pPr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ініціатива проводиться під егідою ЮНЕСКО з 1999 року.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7" y="1217297"/>
            <a:ext cx="4245421" cy="2606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3" y="4304145"/>
            <a:ext cx="4180765" cy="235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3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1" y="0"/>
            <a:ext cx="9980612" cy="2133600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 міжнародна ініціатива є чудовою нагодою присвятити час своєму професійному та особистому саморозвитку, адже досконалість не має меж!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3526" y="2262908"/>
            <a:ext cx="5717309" cy="4442691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союз розглядає освіту впродовж життя як важливий елемент соціальної моделі сучасного суспільства та загально визнану необхідність. </a:t>
            </a:r>
          </a:p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Постулати від міжнародної комісії ЮНЕСКО, необхідних для виживання у сучасному суспільстві: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 пізнавати;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 робити;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 жити разом.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081">
            <a:off x="8221458" y="2157912"/>
            <a:ext cx="3513265" cy="191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4484253"/>
            <a:ext cx="3173413" cy="2447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1743407"/>
            <a:ext cx="1930400" cy="123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1" y="624110"/>
            <a:ext cx="977741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 ЮНЕСКО: освітня і просвітницька діяльність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2290" y="2133600"/>
            <a:ext cx="7139709" cy="4572000"/>
          </a:xfrm>
        </p:spPr>
        <p:txBody>
          <a:bodyPr>
            <a:normAutofit fontScale="92500" lnSpcReduction="10000"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розвинених країнах охоплено 40- 50% дорослого населення( значно більше ніж кількість дітей та підлітків, які навчаються)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дослідженнями у світі нараховується біля 771 млн. неграмотних дорослих людей.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Країни, які задекларували 10-річну освіту – 25% мають труднощі під час читання, письма, рахунку.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2261898"/>
            <a:ext cx="3435927" cy="315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6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03200"/>
            <a:ext cx="8911687" cy="1246909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освіти дорослих в Україні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4691" y="932873"/>
            <a:ext cx="4433455" cy="5578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чином акція спрямована: </a:t>
            </a:r>
          </a:p>
          <a:p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популяризацію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деї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неформальної освіти серед дорослого населення;</a:t>
            </a:r>
          </a:p>
          <a:p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важливість навчання впродовж життя;</a:t>
            </a:r>
          </a:p>
          <a:p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ідкреслення необхідності набуття професійних </a:t>
            </a:r>
            <a:r>
              <a:rPr lang="uk-UA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особистого саморозвитку в сучасному світі.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4" y="1302615"/>
            <a:ext cx="3519488" cy="2548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3288145"/>
            <a:ext cx="3938051" cy="3569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4" y="4301546"/>
            <a:ext cx="3519488" cy="23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5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освіти дорослих в Україні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4726" y="1348509"/>
            <a:ext cx="6239885" cy="5209309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 з 2018 року з 11 – 17 вересня.</a:t>
            </a: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 офіційні державні структури: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Міністерство освіти і науки України;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Всеукраїнське координаційне бюро «Освіта дорослих України»;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 громадсько-державна програма «Освіта дорослих України»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" y="1828799"/>
            <a:ext cx="4211780" cy="42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365" y="83128"/>
            <a:ext cx="9888248" cy="11176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 ЗПШ «Еврика» прийняв</a:t>
            </a:r>
            <a:b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цьому заході…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200728"/>
            <a:ext cx="8915400" cy="7481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НАВЧАЄМОСЬ</a:t>
            </a:r>
            <a:r>
              <a:rPr lang="uk-UA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37" y="1948873"/>
            <a:ext cx="3592945" cy="4719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4" y="769363"/>
            <a:ext cx="3506723" cy="3368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93" y="1948874"/>
            <a:ext cx="4041990" cy="2854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5" y="3694923"/>
            <a:ext cx="2879438" cy="3160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53" y="4137890"/>
            <a:ext cx="4005930" cy="25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56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47" y="1560946"/>
            <a:ext cx="2618979" cy="3537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193963"/>
            <a:ext cx="3696808" cy="4036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18" y="2964874"/>
            <a:ext cx="5227782" cy="3893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421" y="571644"/>
            <a:ext cx="2907579" cy="2088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14" y="4810125"/>
            <a:ext cx="22383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855" y="0"/>
            <a:ext cx="4812145" cy="298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886036" cy="2974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36" y="2974108"/>
            <a:ext cx="4812146" cy="3883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622">
            <a:off x="9097596" y="4195976"/>
            <a:ext cx="2800350" cy="1927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5441">
            <a:off x="352281" y="4388403"/>
            <a:ext cx="2962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8031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337</TotalTime>
  <Words>302</Words>
  <Application>Microsoft Office PowerPoint</Application>
  <PresentationFormat>Широкоэкранный</PresentationFormat>
  <Paragraphs>33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Century Gothic</vt:lpstr>
      <vt:lpstr>Times New Roman</vt:lpstr>
      <vt:lpstr>Wingdings</vt:lpstr>
      <vt:lpstr>Wingdings 3</vt:lpstr>
      <vt:lpstr>Легкий дым</vt:lpstr>
      <vt:lpstr>ТИЖДЕНЬ ОСВІТИ ДОРОСЛИХ (11вересня – 17 вересня)</vt:lpstr>
      <vt:lpstr>ВЧИТИСЯ НІКОЛИ НЕ ПІЗНО!</vt:lpstr>
      <vt:lpstr>Ця міжнародна ініціатива є чудовою нагодою присвятити час своєму професійному та особистому саморозвитку, адже досконалість не має меж!</vt:lpstr>
      <vt:lpstr>Інститут ЮНЕСКО: освітня і просвітницька діяльність</vt:lpstr>
      <vt:lpstr>Тиждень освіти дорослих в Україні</vt:lpstr>
      <vt:lpstr>Тиждень освіти дорослих в Україні</vt:lpstr>
      <vt:lpstr>Колектив ЗПШ «Еврика» прийняв  участь в цьому заході…</vt:lpstr>
      <vt:lpstr>Презентация PowerPoint</vt:lpstr>
      <vt:lpstr>Презентация PowerPoint</vt:lpstr>
      <vt:lpstr>Наші улюблені хобі – це теж навчання!</vt:lpstr>
      <vt:lpstr>Презентация PowerPoint</vt:lpstr>
      <vt:lpstr>Презентация PowerPoint</vt:lpstr>
      <vt:lpstr>Презентация PowerPoint</vt:lpstr>
      <vt:lpstr>Презентация PowerPoint</vt:lpstr>
      <vt:lpstr>«Життя – це освіта, а теорія освіти є, по суті, теорією життя»                                  Тарас Шевченко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Administrator</cp:lastModifiedBy>
  <cp:revision>29</cp:revision>
  <dcterms:created xsi:type="dcterms:W3CDTF">2024-09-20T10:04:54Z</dcterms:created>
  <dcterms:modified xsi:type="dcterms:W3CDTF">2024-09-24T09:22:45Z</dcterms:modified>
</cp:coreProperties>
</file>