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A74A6-4BE6-4E8C-B59D-A1777DDEED3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91B3-FA6A-4A13-A8F2-C0D449280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91B3-FA6A-4A13-A8F2-C0D449280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5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ЗАПОРІЗЬКА МІСЬКА РАДА</a:t>
            </a:r>
            <a:br>
              <a:rPr lang="ru-RU" sz="1800" b="1" dirty="0"/>
            </a:br>
            <a:r>
              <a:rPr lang="ru-RU" sz="1800" b="1" dirty="0"/>
              <a:t>ДЕПАРТАМЕНТ ОСВІТИ І НАУКИ</a:t>
            </a:r>
            <a:br>
              <a:rPr lang="ru-RU" sz="1800" b="1" dirty="0"/>
            </a:br>
            <a:r>
              <a:rPr lang="ru-RU" sz="1800" b="1" dirty="0"/>
              <a:t>ПРАВОБЕРЕЖНИЙ ВІДДІЛ ОСВІТИ</a:t>
            </a:r>
            <a:br>
              <a:rPr lang="ru-RU" sz="1800" b="1" dirty="0"/>
            </a:br>
            <a:r>
              <a:rPr lang="ru-RU" sz="1800" b="1" dirty="0"/>
              <a:t>ЗАПОРІЗЬКА ПОЧАТКОВА ШКОЛА «ЕВРИКА» </a:t>
            </a:r>
            <a:br>
              <a:rPr lang="ru-RU" sz="1800" b="1" dirty="0"/>
            </a:br>
            <a:r>
              <a:rPr lang="ru-RU" sz="1800" b="1" dirty="0"/>
              <a:t>ЗАПОРІЗЬКОЇ МІСЬКОЇ РАДИ</a:t>
            </a:r>
            <a:br>
              <a:rPr lang="ru-RU" sz="1800" b="1" dirty="0"/>
            </a:br>
            <a:endParaRPr lang="en-US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00200"/>
            <a:ext cx="925252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ЗАСІДАННЯ </a:t>
            </a:r>
            <a:r>
              <a:rPr lang="ru-RU" sz="2800" dirty="0">
                <a:solidFill>
                  <a:srgbClr val="FF0000"/>
                </a:solidFill>
              </a:rPr>
              <a:t>ПЕДАГОГІЧНОЇ РАДИ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напрямки роботи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педагогічного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колективу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ЗПШ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Еврика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 2024 – 2025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навчальному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err="1" smtClean="0"/>
              <a:t>серпень</a:t>
            </a:r>
            <a:r>
              <a:rPr lang="ru-RU" sz="2800" b="1" dirty="0" smtClean="0"/>
              <a:t> 2024</a:t>
            </a: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м. </a:t>
            </a:r>
            <a:r>
              <a:rPr lang="ru-RU" sz="2800" b="1" dirty="0" err="1"/>
              <a:t>Запоріжжя</a:t>
            </a:r>
            <a:endParaRPr lang="ru-RU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017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9.3</a:t>
            </a:r>
            <a:r>
              <a:rPr lang="ru-RU" sz="1600" b="1" dirty="0"/>
              <a:t>. </a:t>
            </a:r>
            <a:r>
              <a:rPr lang="ru-RU" sz="1600" b="1" dirty="0" err="1"/>
              <a:t>Розмістити</a:t>
            </a:r>
            <a:r>
              <a:rPr lang="ru-RU" sz="1600" b="1" dirty="0"/>
              <a:t> </a:t>
            </a:r>
            <a:r>
              <a:rPr lang="ru-RU" sz="1600" b="1" dirty="0" err="1"/>
              <a:t>перелік</a:t>
            </a:r>
            <a:r>
              <a:rPr lang="ru-RU" sz="1600" b="1" dirty="0"/>
              <a:t> </a:t>
            </a:r>
            <a:r>
              <a:rPr lang="ru-RU" sz="1600" b="1" dirty="0" err="1"/>
              <a:t>навчальної</a:t>
            </a:r>
            <a:r>
              <a:rPr lang="ru-RU" sz="1600" b="1" dirty="0"/>
              <a:t> </a:t>
            </a:r>
            <a:r>
              <a:rPr lang="ru-RU" sz="1600" b="1" dirty="0" err="1"/>
              <a:t>літератури</a:t>
            </a:r>
            <a:r>
              <a:rPr lang="ru-RU" sz="1600" b="1" dirty="0"/>
              <a:t> для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у </a:t>
            </a:r>
            <a:r>
              <a:rPr lang="ru-RU" sz="1600" b="1" dirty="0" err="1"/>
              <a:t>освітньому</a:t>
            </a:r>
            <a:r>
              <a:rPr lang="ru-RU" sz="1600" b="1" dirty="0"/>
              <a:t> </a:t>
            </a:r>
            <a:r>
              <a:rPr lang="ru-RU" sz="1600" b="1" dirty="0" err="1"/>
              <a:t>процесі</a:t>
            </a:r>
            <a:r>
              <a:rPr lang="ru-RU" sz="1600" b="1" dirty="0"/>
              <a:t> у </a:t>
            </a:r>
            <a:r>
              <a:rPr lang="ru-RU" sz="1600" b="1" dirty="0" smtClean="0"/>
              <a:t>2024-2025 н. р. </a:t>
            </a:r>
            <a:r>
              <a:rPr lang="ru-RU" sz="1600" b="1" dirty="0"/>
              <a:t>на </a:t>
            </a:r>
            <a:r>
              <a:rPr lang="ru-RU" sz="1600" b="1" dirty="0" err="1"/>
              <a:t>сайті</a:t>
            </a:r>
            <a:r>
              <a:rPr lang="ru-RU" sz="1600" b="1" dirty="0"/>
              <a:t> </a:t>
            </a:r>
            <a:r>
              <a:rPr lang="ru-RU" sz="1600" b="1" dirty="0" err="1"/>
              <a:t>навчального</a:t>
            </a:r>
            <a:r>
              <a:rPr lang="ru-RU" sz="1600" b="1" dirty="0"/>
              <a:t> закладу.                            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До 02.09.2024                   </a:t>
            </a:r>
            <a:r>
              <a:rPr lang="ru-RU" sz="1600" b="1" dirty="0" err="1"/>
              <a:t>Здоровцова</a:t>
            </a:r>
            <a:r>
              <a:rPr lang="ru-RU" sz="1600" b="1" dirty="0"/>
              <a:t> О.</a:t>
            </a:r>
          </a:p>
          <a:p>
            <a:r>
              <a:rPr lang="ru-RU" sz="1600" b="1" dirty="0"/>
              <a:t>9.4. </a:t>
            </a:r>
            <a:r>
              <a:rPr lang="ru-RU" sz="1600" b="1" dirty="0" err="1"/>
              <a:t>Тримати</a:t>
            </a:r>
            <a:r>
              <a:rPr lang="ru-RU" sz="1600" b="1" dirty="0"/>
              <a:t> на </a:t>
            </a:r>
            <a:r>
              <a:rPr lang="ru-RU" sz="1600" b="1" dirty="0" err="1"/>
              <a:t>постійному</a:t>
            </a:r>
            <a:r>
              <a:rPr lang="ru-RU" sz="1600" b="1" dirty="0"/>
              <a:t> </a:t>
            </a:r>
            <a:r>
              <a:rPr lang="ru-RU" sz="1600" b="1" dirty="0" err="1"/>
              <a:t>контролі</a:t>
            </a:r>
            <a:r>
              <a:rPr lang="ru-RU" sz="1600" b="1" dirty="0"/>
              <a:t> </a:t>
            </a:r>
            <a:r>
              <a:rPr lang="ru-RU" sz="1600" b="1" dirty="0" err="1"/>
              <a:t>питання</a:t>
            </a:r>
            <a:r>
              <a:rPr lang="ru-RU" sz="1600" b="1" dirty="0"/>
              <a:t>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</a:t>
            </a:r>
            <a:r>
              <a:rPr lang="ru-RU" sz="1600" b="1" dirty="0" err="1"/>
              <a:t>під</a:t>
            </a:r>
            <a:r>
              <a:rPr lang="ru-RU" sz="1600" b="1" dirty="0"/>
              <a:t> час </a:t>
            </a:r>
            <a:r>
              <a:rPr lang="ru-RU" sz="1600" b="1" dirty="0" err="1"/>
              <a:t>освітнього</a:t>
            </a:r>
            <a:r>
              <a:rPr lang="ru-RU" sz="1600" b="1" dirty="0"/>
              <a:t> </a:t>
            </a:r>
            <a:r>
              <a:rPr lang="ru-RU" sz="1600" b="1" dirty="0" err="1"/>
              <a:t>процесу</a:t>
            </a:r>
            <a:r>
              <a:rPr lang="ru-RU" sz="1600" b="1" dirty="0"/>
              <a:t> </a:t>
            </a:r>
            <a:r>
              <a:rPr lang="ru-RU" sz="1600" b="1" dirty="0" err="1"/>
              <a:t>навчальної</a:t>
            </a:r>
            <a:r>
              <a:rPr lang="ru-RU" sz="1600" b="1" dirty="0"/>
              <a:t> </a:t>
            </a:r>
            <a:r>
              <a:rPr lang="ru-RU" sz="1600" b="1" dirty="0" err="1"/>
              <a:t>літератури</a:t>
            </a:r>
            <a:r>
              <a:rPr lang="ru-RU" sz="1600" b="1" dirty="0"/>
              <a:t> з </a:t>
            </a:r>
            <a:r>
              <a:rPr lang="ru-RU" sz="1600" b="1" dirty="0" err="1"/>
              <a:t>відповідним</a:t>
            </a:r>
            <a:r>
              <a:rPr lang="ru-RU" sz="1600" b="1" dirty="0"/>
              <a:t> грифом </a:t>
            </a:r>
            <a:r>
              <a:rPr lang="ru-RU" sz="1600" b="1" dirty="0" err="1"/>
              <a:t>Міністерства</a:t>
            </a:r>
            <a:r>
              <a:rPr lang="ru-RU" sz="1600" b="1" dirty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і науки </a:t>
            </a:r>
            <a:r>
              <a:rPr lang="ru-RU" sz="1600" b="1" dirty="0" err="1"/>
              <a:t>України</a:t>
            </a:r>
            <a:r>
              <a:rPr lang="ru-RU" sz="1600" b="1" dirty="0"/>
              <a:t>.                       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</a:t>
            </a:r>
            <a:r>
              <a:rPr lang="ru-RU" sz="1600" b="1" dirty="0" err="1" smtClean="0"/>
              <a:t>Упродовж</a:t>
            </a:r>
            <a:r>
              <a:rPr lang="ru-RU" sz="1600" b="1" dirty="0" smtClean="0"/>
              <a:t> н. р.             </a:t>
            </a:r>
            <a:r>
              <a:rPr lang="ru-RU" sz="1600" b="1" dirty="0"/>
              <a:t>Пархоменко О., Лисенко 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10.Атестація </a:t>
            </a:r>
            <a:r>
              <a:rPr lang="ru-RU" sz="1600" dirty="0"/>
              <a:t>та </a:t>
            </a:r>
            <a:r>
              <a:rPr lang="ru-RU" sz="1600" dirty="0" err="1"/>
              <a:t>проходження</a:t>
            </a:r>
            <a:r>
              <a:rPr lang="ru-RU" sz="1600" dirty="0"/>
              <a:t> </a:t>
            </a:r>
            <a:r>
              <a:rPr lang="ru-RU" sz="1600" dirty="0" err="1"/>
              <a:t>курсів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кваліфікації</a:t>
            </a:r>
            <a:r>
              <a:rPr lang="ru-RU" sz="1600" dirty="0"/>
              <a:t>.</a:t>
            </a:r>
          </a:p>
          <a:p>
            <a:r>
              <a:rPr lang="ru-RU" sz="1600" b="1" dirty="0"/>
              <a:t>10.1. 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</a:t>
            </a:r>
            <a:r>
              <a:rPr lang="ru-RU" sz="1600" b="1" dirty="0" err="1"/>
              <a:t>надану</a:t>
            </a:r>
            <a:r>
              <a:rPr lang="ru-RU" sz="1600" b="1" dirty="0"/>
              <a:t>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10.2. </a:t>
            </a:r>
            <a:r>
              <a:rPr lang="ru-RU" sz="1600" b="1" dirty="0" err="1"/>
              <a:t>Опрацювати</a:t>
            </a:r>
            <a:r>
              <a:rPr lang="ru-RU" sz="1600" b="1" dirty="0"/>
              <a:t> </a:t>
            </a:r>
            <a:r>
              <a:rPr lang="ru-RU" sz="1600" b="1" dirty="0" err="1"/>
              <a:t>Положення</a:t>
            </a:r>
            <a:r>
              <a:rPr lang="ru-RU" sz="1600" b="1" dirty="0"/>
              <a:t> про </a:t>
            </a:r>
            <a:r>
              <a:rPr lang="ru-RU" sz="1600" b="1" dirty="0" err="1"/>
              <a:t>атестацію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педагогічних</a:t>
            </a:r>
            <a:r>
              <a:rPr lang="ru-RU" sz="1600" b="1" dirty="0"/>
              <a:t> </a:t>
            </a:r>
            <a:r>
              <a:rPr lang="ru-RU" sz="1600" b="1" dirty="0" err="1"/>
              <a:t>працівників</a:t>
            </a:r>
            <a:r>
              <a:rPr lang="ru-RU" sz="1600" b="1" dirty="0" smtClean="0"/>
              <a:t>.</a:t>
            </a:r>
          </a:p>
          <a:p>
            <a:pPr marL="342900" indent="-342900">
              <a:buAutoNum type="arabicPeriod" startAt="11"/>
            </a:pPr>
            <a:r>
              <a:rPr lang="ru-RU" sz="1600" dirty="0" err="1" smtClean="0"/>
              <a:t>Організація</a:t>
            </a:r>
            <a:r>
              <a:rPr lang="ru-RU" sz="1600" dirty="0" smtClean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з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та </a:t>
            </a:r>
            <a:r>
              <a:rPr lang="ru-RU" sz="1600" dirty="0" err="1"/>
              <a:t>безпеки</a:t>
            </a:r>
            <a:r>
              <a:rPr lang="ru-RU" sz="1600" dirty="0"/>
              <a:t> </a:t>
            </a:r>
            <a:r>
              <a:rPr lang="ru-RU" sz="1600" dirty="0" err="1"/>
              <a:t>життєдіяльності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 </a:t>
            </a:r>
            <a:r>
              <a:rPr lang="ru-RU" sz="1600" dirty="0" err="1"/>
              <a:t>процесу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11. 1. </a:t>
            </a:r>
            <a:r>
              <a:rPr lang="ru-RU" sz="1600" b="1" dirty="0" err="1"/>
              <a:t>Інформацію</a:t>
            </a:r>
            <a:r>
              <a:rPr lang="ru-RU" sz="1600" b="1" dirty="0"/>
              <a:t>, </a:t>
            </a:r>
            <a:r>
              <a:rPr lang="ru-RU" sz="1600" b="1" dirty="0" err="1"/>
              <a:t>надану</a:t>
            </a:r>
            <a:r>
              <a:rPr lang="ru-RU" sz="1600" b="1" dirty="0"/>
              <a:t>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уваги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11.2. </a:t>
            </a:r>
            <a:r>
              <a:rPr lang="ru-RU" sz="1600" b="1" dirty="0" err="1"/>
              <a:t>Всім</a:t>
            </a:r>
            <a:r>
              <a:rPr lang="ru-RU" sz="1600" b="1" dirty="0"/>
              <a:t> </a:t>
            </a:r>
            <a:r>
              <a:rPr lang="ru-RU" sz="1600" b="1" dirty="0" err="1"/>
              <a:t>учасникам</a:t>
            </a:r>
            <a:r>
              <a:rPr lang="ru-RU" sz="1600" b="1" dirty="0"/>
              <a:t>  </a:t>
            </a:r>
            <a:r>
              <a:rPr lang="ru-RU" sz="1600" b="1" dirty="0" err="1"/>
              <a:t>освітнього</a:t>
            </a:r>
            <a:r>
              <a:rPr lang="ru-RU" sz="1600" b="1" dirty="0"/>
              <a:t>  </a:t>
            </a:r>
            <a:r>
              <a:rPr lang="ru-RU" sz="1600" b="1" dirty="0" err="1"/>
              <a:t>процесу</a:t>
            </a:r>
            <a:r>
              <a:rPr lang="ru-RU" sz="1600" b="1" dirty="0"/>
              <a:t> </a:t>
            </a:r>
            <a:r>
              <a:rPr lang="ru-RU" sz="1600" b="1" dirty="0" err="1"/>
              <a:t>неухильно</a:t>
            </a:r>
            <a:r>
              <a:rPr lang="ru-RU" sz="1600" b="1" dirty="0"/>
              <a:t> </a:t>
            </a:r>
            <a:r>
              <a:rPr lang="ru-RU" sz="1600" b="1" dirty="0" err="1"/>
              <a:t>дотримуватися</a:t>
            </a:r>
            <a:r>
              <a:rPr lang="ru-RU" sz="1600" b="1" dirty="0"/>
              <a:t> правил </a:t>
            </a:r>
            <a:r>
              <a:rPr lang="ru-RU" sz="1600" b="1" dirty="0" err="1"/>
              <a:t>техніки</a:t>
            </a:r>
            <a:r>
              <a:rPr lang="ru-RU" sz="1600" b="1" dirty="0"/>
              <a:t> </a:t>
            </a:r>
            <a:r>
              <a:rPr lang="ru-RU" sz="1600" b="1" dirty="0" err="1"/>
              <a:t>безпеки</a:t>
            </a:r>
            <a:r>
              <a:rPr lang="ru-RU" sz="1600" b="1" dirty="0" smtClean="0"/>
              <a:t>.                                                                      </a:t>
            </a:r>
            <a:r>
              <a:rPr lang="ru-RU" sz="1600" b="1" dirty="0" err="1"/>
              <a:t>Протягом</a:t>
            </a:r>
            <a:r>
              <a:rPr lang="ru-RU" sz="1600" b="1" dirty="0"/>
              <a:t> </a:t>
            </a:r>
            <a:r>
              <a:rPr lang="ru-RU" sz="1600" b="1" dirty="0" smtClean="0"/>
              <a:t>2024-2025 </a:t>
            </a:r>
            <a:r>
              <a:rPr lang="ru-RU" sz="1600" b="1" dirty="0" err="1"/>
              <a:t>навчального</a:t>
            </a:r>
            <a:r>
              <a:rPr lang="ru-RU" sz="1600" b="1" dirty="0"/>
              <a:t> </a:t>
            </a:r>
            <a:r>
              <a:rPr lang="ru-RU" sz="1600" b="1" dirty="0" smtClean="0"/>
              <a:t>року</a:t>
            </a:r>
          </a:p>
          <a:p>
            <a:r>
              <a:rPr lang="ru-RU" sz="1600" dirty="0" smtClean="0"/>
              <a:t>12. Про </a:t>
            </a:r>
            <a:r>
              <a:rPr lang="ru-RU" sz="1600" dirty="0" err="1" smtClean="0"/>
              <a:t>схвалення</a:t>
            </a:r>
            <a:r>
              <a:rPr lang="ru-RU" sz="1600" dirty="0" smtClean="0"/>
              <a:t>  </a:t>
            </a:r>
            <a:r>
              <a:rPr lang="ru-RU" sz="1600" dirty="0"/>
              <a:t>плану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протидії</a:t>
            </a:r>
            <a:r>
              <a:rPr lang="ru-RU" sz="1600" dirty="0"/>
              <a:t> </a:t>
            </a:r>
            <a:r>
              <a:rPr lang="ru-RU" sz="1600" dirty="0" err="1"/>
              <a:t>булінгу</a:t>
            </a:r>
            <a:r>
              <a:rPr lang="ru-RU" sz="1600" dirty="0"/>
              <a:t> в </a:t>
            </a:r>
            <a:r>
              <a:rPr lang="ru-RU" sz="1600" dirty="0" err="1"/>
              <a:t>школі</a:t>
            </a:r>
            <a:r>
              <a:rPr lang="ru-RU" sz="1600" dirty="0"/>
              <a:t>. </a:t>
            </a:r>
          </a:p>
          <a:p>
            <a:r>
              <a:rPr lang="ru-RU" sz="1600" b="1" dirty="0"/>
              <a:t> </a:t>
            </a:r>
            <a:r>
              <a:rPr lang="ru-RU" sz="1600" b="1" dirty="0" err="1" smtClean="0"/>
              <a:t>Схвалити</a:t>
            </a:r>
            <a:r>
              <a:rPr lang="ru-RU" sz="1600" b="1" dirty="0" smtClean="0"/>
              <a:t>  </a:t>
            </a:r>
            <a:r>
              <a:rPr lang="ru-RU" sz="1600" b="1" dirty="0"/>
              <a:t>план </a:t>
            </a:r>
            <a:r>
              <a:rPr lang="ru-RU" sz="1600" b="1" dirty="0" err="1"/>
              <a:t>заходів</a:t>
            </a:r>
            <a:r>
              <a:rPr lang="ru-RU" sz="1600" b="1" dirty="0"/>
              <a:t> </a:t>
            </a:r>
            <a:r>
              <a:rPr lang="ru-RU" sz="1600" b="1" dirty="0" err="1"/>
              <a:t>протидії</a:t>
            </a:r>
            <a:r>
              <a:rPr lang="ru-RU" sz="1600" b="1" dirty="0"/>
              <a:t> </a:t>
            </a:r>
            <a:r>
              <a:rPr lang="ru-RU" sz="1600" b="1" dirty="0" err="1"/>
              <a:t>булінгу</a:t>
            </a:r>
            <a:r>
              <a:rPr lang="ru-RU" sz="1600" b="1" dirty="0"/>
              <a:t> в </a:t>
            </a:r>
            <a:r>
              <a:rPr lang="ru-RU" sz="1600" b="1" dirty="0" err="1"/>
              <a:t>школі</a:t>
            </a:r>
            <a:r>
              <a:rPr lang="ru-RU" sz="1600" b="1" dirty="0"/>
              <a:t> на </a:t>
            </a:r>
            <a:r>
              <a:rPr lang="ru-RU" sz="1600" b="1" dirty="0" smtClean="0"/>
              <a:t>2024-2025 </a:t>
            </a:r>
            <a:r>
              <a:rPr lang="ru-RU" sz="1600" b="1" dirty="0" err="1"/>
              <a:t>н.р</a:t>
            </a:r>
            <a:r>
              <a:rPr lang="ru-RU" sz="1600" b="1" dirty="0"/>
              <a:t>. (</a:t>
            </a:r>
            <a:r>
              <a:rPr lang="ru-RU" sz="1600" b="1" dirty="0" err="1"/>
              <a:t>Додаток</a:t>
            </a:r>
            <a:r>
              <a:rPr lang="ru-RU" sz="1600" b="1" dirty="0"/>
              <a:t> </a:t>
            </a:r>
            <a:r>
              <a:rPr lang="ru-RU" sz="1600" b="1" dirty="0" smtClean="0"/>
              <a:t>)</a:t>
            </a:r>
          </a:p>
          <a:p>
            <a:r>
              <a:rPr lang="ru-RU" sz="1600" dirty="0" smtClean="0"/>
              <a:t>13.Про </a:t>
            </a:r>
            <a:r>
              <a:rPr lang="ru-RU" sz="1600" dirty="0" err="1"/>
              <a:t>оцінювання</a:t>
            </a:r>
            <a:r>
              <a:rPr lang="ru-RU" sz="1600" dirty="0"/>
              <a:t> </a:t>
            </a:r>
            <a:r>
              <a:rPr lang="ru-RU" sz="1600" dirty="0" err="1"/>
              <a:t>результатів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 </a:t>
            </a:r>
            <a:r>
              <a:rPr lang="ru-RU" sz="1600" dirty="0" err="1"/>
              <a:t>третіх</a:t>
            </a:r>
            <a:r>
              <a:rPr lang="ru-RU" sz="1600" dirty="0"/>
              <a:t> і </a:t>
            </a:r>
            <a:r>
              <a:rPr lang="ru-RU" sz="1600" dirty="0" err="1"/>
              <a:t>четвертих</a:t>
            </a:r>
            <a:r>
              <a:rPr lang="ru-RU" sz="1600" dirty="0"/>
              <a:t> </a:t>
            </a:r>
            <a:r>
              <a:rPr lang="ru-RU" sz="1600" dirty="0" err="1"/>
              <a:t>класів</a:t>
            </a:r>
            <a:r>
              <a:rPr lang="ru-RU" sz="1600" dirty="0"/>
              <a:t> НУШ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13.1.Інформацію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уваги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13.2. </a:t>
            </a:r>
            <a:r>
              <a:rPr lang="ru-RU" sz="1600" b="1" dirty="0" err="1"/>
              <a:t>Оцінювати</a:t>
            </a:r>
            <a:r>
              <a:rPr lang="ru-RU" sz="1600" b="1" dirty="0"/>
              <a:t>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навчання</a:t>
            </a:r>
            <a:r>
              <a:rPr lang="ru-RU" sz="1600" b="1" dirty="0"/>
              <a:t> </a:t>
            </a:r>
            <a:r>
              <a:rPr lang="ru-RU" sz="1600" b="1" dirty="0" err="1"/>
              <a:t>учнів</a:t>
            </a:r>
            <a:r>
              <a:rPr lang="ru-RU" sz="1600" b="1" dirty="0"/>
              <a:t> </a:t>
            </a:r>
            <a:r>
              <a:rPr lang="ru-RU" sz="1600" b="1" dirty="0" err="1"/>
              <a:t>третіх</a:t>
            </a:r>
            <a:r>
              <a:rPr lang="ru-RU" sz="1600" b="1" dirty="0"/>
              <a:t> і </a:t>
            </a:r>
            <a:r>
              <a:rPr lang="ru-RU" sz="1600" b="1" dirty="0" err="1"/>
              <a:t>четвертих</a:t>
            </a:r>
            <a:r>
              <a:rPr lang="ru-RU" sz="1600" b="1" dirty="0"/>
              <a:t> </a:t>
            </a:r>
            <a:r>
              <a:rPr lang="ru-RU" sz="1600" b="1" dirty="0" err="1"/>
              <a:t>класів</a:t>
            </a:r>
            <a:r>
              <a:rPr lang="ru-RU" sz="1600" b="1" dirty="0"/>
              <a:t> НУШ  </a:t>
            </a:r>
            <a:r>
              <a:rPr lang="ru-RU" sz="1600" b="1" dirty="0" err="1"/>
              <a:t>рівнево</a:t>
            </a:r>
            <a:r>
              <a:rPr lang="ru-RU" sz="1600" b="1" dirty="0" smtClean="0"/>
              <a:t>.</a:t>
            </a:r>
          </a:p>
          <a:p>
            <a:r>
              <a:rPr lang="ru-RU" sz="1600" dirty="0"/>
              <a:t>14. Про </a:t>
            </a:r>
            <a:r>
              <a:rPr lang="ru-RU" sz="1600" dirty="0" err="1"/>
              <a:t>затвердження</a:t>
            </a:r>
            <a:r>
              <a:rPr lang="ru-RU" sz="1600" dirty="0"/>
              <a:t> </a:t>
            </a:r>
            <a:r>
              <a:rPr lang="ru-RU" sz="1600" dirty="0" err="1"/>
              <a:t>сертифікатів</a:t>
            </a:r>
            <a:r>
              <a:rPr lang="ru-RU" sz="1600" dirty="0"/>
              <a:t> </a:t>
            </a:r>
            <a:r>
              <a:rPr lang="ru-RU" sz="1600" dirty="0" err="1"/>
              <a:t>педагогічних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 ЗПШ «</a:t>
            </a:r>
            <a:r>
              <a:rPr lang="ru-RU" sz="1600" dirty="0" err="1"/>
              <a:t>Еврика</a:t>
            </a:r>
            <a:r>
              <a:rPr lang="ru-RU" sz="1600" dirty="0"/>
              <a:t>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802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836712"/>
            <a:ext cx="619268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prstClr val="black"/>
                </a:solidFill>
                <a:ea typeface="+mj-ea"/>
                <a:cs typeface="+mj-cs"/>
              </a:rPr>
              <a:t>14. 1. Інформацію </a:t>
            </a:r>
            <a:r>
              <a:rPr lang="ru-RU" sz="1500" b="1" dirty="0" err="1">
                <a:solidFill>
                  <a:prstClr val="black"/>
                </a:solidFill>
                <a:ea typeface="+mj-ea"/>
                <a:cs typeface="+mj-cs"/>
              </a:rPr>
              <a:t>взяти</a:t>
            </a:r>
            <a:r>
              <a:rPr lang="ru-RU" sz="1500" b="1" dirty="0">
                <a:solidFill>
                  <a:prstClr val="black"/>
                </a:solidFill>
                <a:ea typeface="+mj-ea"/>
                <a:cs typeface="+mj-cs"/>
              </a:rPr>
              <a:t> до </a:t>
            </a:r>
            <a:r>
              <a:rPr lang="ru-RU" sz="1500" b="1" dirty="0" err="1">
                <a:solidFill>
                  <a:prstClr val="black"/>
                </a:solidFill>
                <a:ea typeface="+mj-ea"/>
                <a:cs typeface="+mj-cs"/>
              </a:rPr>
              <a:t>відома</a:t>
            </a:r>
            <a:r>
              <a:rPr lang="ru-RU" sz="1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500" b="1" dirty="0" smtClean="0">
                <a:solidFill>
                  <a:prstClr val="black"/>
                </a:solidFill>
                <a:ea typeface="+mj-ea"/>
                <a:cs typeface="+mj-cs"/>
              </a:rPr>
              <a:t>14.2.Затвердити </a:t>
            </a:r>
            <a:r>
              <a:rPr lang="ru-RU" sz="1500" b="1" dirty="0" err="1">
                <a:solidFill>
                  <a:prstClr val="black"/>
                </a:solidFill>
                <a:ea typeface="+mj-ea"/>
                <a:cs typeface="+mj-cs"/>
              </a:rPr>
              <a:t>сертиф</a:t>
            </a:r>
            <a:r>
              <a:rPr lang="uk-UA" sz="1500" b="1" dirty="0">
                <a:solidFill>
                  <a:prstClr val="black"/>
                </a:solidFill>
                <a:ea typeface="+mj-ea"/>
                <a:cs typeface="+mj-cs"/>
              </a:rPr>
              <a:t>і</a:t>
            </a:r>
            <a:r>
              <a:rPr lang="ru-RU" sz="1500" b="1" dirty="0">
                <a:solidFill>
                  <a:prstClr val="black"/>
                </a:solidFill>
                <a:ea typeface="+mj-ea"/>
                <a:cs typeface="+mj-cs"/>
              </a:rPr>
              <a:t>кати таких </a:t>
            </a:r>
            <a:r>
              <a:rPr lang="ru-RU" sz="1500" b="1" dirty="0" err="1">
                <a:solidFill>
                  <a:prstClr val="black"/>
                </a:solidFill>
                <a:ea typeface="+mj-ea"/>
                <a:cs typeface="+mj-cs"/>
              </a:rPr>
              <a:t>педагогів</a:t>
            </a:r>
            <a:r>
              <a:rPr lang="ru-RU" sz="15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pPr marL="342900" indent="-342900">
              <a:buAutoNum type="arabicPeriod" startAt="15"/>
            </a:pPr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Про </a:t>
            </a:r>
            <a:r>
              <a:rPr lang="ru-RU" sz="1600" dirty="0" err="1">
                <a:solidFill>
                  <a:prstClr val="black"/>
                </a:solidFill>
                <a:ea typeface="+mj-ea"/>
                <a:cs typeface="+mj-cs"/>
              </a:rPr>
              <a:t>результати</a:t>
            </a: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+mj-ea"/>
                <a:cs typeface="+mj-cs"/>
              </a:rPr>
              <a:t>самооцінювання</a:t>
            </a: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+mj-ea"/>
                <a:cs typeface="+mj-cs"/>
              </a:rPr>
              <a:t>від</a:t>
            </a:r>
            <a:r>
              <a:rPr lang="ru-RU" sz="1600" dirty="0">
                <a:solidFill>
                  <a:prstClr val="black"/>
                </a:solidFill>
                <a:ea typeface="+mj-ea"/>
                <a:cs typeface="+mj-cs"/>
              </a:rPr>
              <a:t> ДСЯО в 2023-2024 </a:t>
            </a:r>
            <a:r>
              <a:rPr lang="ru-RU" sz="1600" dirty="0" err="1">
                <a:solidFill>
                  <a:prstClr val="black"/>
                </a:solidFill>
                <a:ea typeface="+mj-ea"/>
                <a:cs typeface="+mj-cs"/>
              </a:rPr>
              <a:t>н.р</a:t>
            </a:r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15.1. Інформацію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взяти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до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відома</a:t>
            </a:r>
            <a:endParaRPr lang="ru-RU" sz="16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prstClr val="black"/>
                </a:solidFill>
                <a:ea typeface="+mj-ea"/>
                <a:cs typeface="+mj-cs"/>
              </a:rPr>
              <a:t>16.</a:t>
            </a:r>
            <a:r>
              <a:rPr lang="ru-RU" sz="1500" dirty="0" smtClean="0">
                <a:solidFill>
                  <a:prstClr val="black"/>
                </a:solidFill>
                <a:ea typeface="+mj-ea"/>
                <a:cs typeface="+mj-cs"/>
              </a:rPr>
              <a:t>Про </a:t>
            </a:r>
            <a:r>
              <a:rPr lang="ru-RU" sz="1500" dirty="0" err="1">
                <a:solidFill>
                  <a:prstClr val="black"/>
                </a:solidFill>
                <a:ea typeface="+mj-ea"/>
                <a:cs typeface="+mj-cs"/>
              </a:rPr>
              <a:t>створення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500" dirty="0" err="1">
                <a:solidFill>
                  <a:prstClr val="black"/>
                </a:solidFill>
                <a:ea typeface="+mj-ea"/>
                <a:cs typeface="+mj-cs"/>
              </a:rPr>
              <a:t>сучасного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500" dirty="0" err="1">
                <a:solidFill>
                  <a:prstClr val="black"/>
                </a:solidFill>
                <a:ea typeface="+mj-ea"/>
                <a:cs typeface="+mj-cs"/>
              </a:rPr>
              <a:t>освітнього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500" dirty="0" err="1">
                <a:solidFill>
                  <a:prstClr val="black"/>
                </a:solidFill>
                <a:ea typeface="+mj-ea"/>
                <a:cs typeface="+mj-cs"/>
              </a:rPr>
              <a:t>середовища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> на OIС </a:t>
            </a:r>
            <a:r>
              <a:rPr lang="ru-RU" sz="1500" dirty="0" err="1">
                <a:solidFill>
                  <a:prstClr val="black"/>
                </a:solidFill>
                <a:ea typeface="+mj-ea"/>
                <a:cs typeface="+mj-cs"/>
              </a:rPr>
              <a:t>Eddy</a:t>
            </a:r>
            <a:r>
              <a:rPr lang="ru-RU" sz="15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endParaRPr lang="ru-RU" sz="15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16.1. Інформацію </a:t>
            </a:r>
            <a:r>
              <a:rPr lang="ru-RU" sz="1600" b="1" dirty="0" err="1">
                <a:solidFill>
                  <a:prstClr val="black"/>
                </a:solidFill>
                <a:ea typeface="+mj-ea"/>
                <a:cs typeface="+mj-cs"/>
              </a:rPr>
              <a:t>взяти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до </a:t>
            </a:r>
            <a:r>
              <a:rPr lang="ru-RU" sz="1600" b="1" dirty="0" err="1">
                <a:solidFill>
                  <a:prstClr val="black"/>
                </a:solidFill>
                <a:ea typeface="+mj-ea"/>
                <a:cs typeface="+mj-cs"/>
              </a:rPr>
              <a:t>відома</a:t>
            </a:r>
            <a:endParaRPr lang="ru-RU" sz="1600" b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5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endParaRPr lang="ru-RU" sz="15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377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550496" cy="2979762"/>
          </a:xfrm>
        </p:spPr>
        <p:txBody>
          <a:bodyPr>
            <a:noAutofit/>
          </a:bodyPr>
          <a:lstStyle/>
          <a:p>
            <a:r>
              <a:rPr lang="uk-UA" sz="2800" dirty="0"/>
              <a:t>Настане ранок – посміхнись!</a:t>
            </a:r>
            <a:br>
              <a:rPr lang="uk-UA" sz="2800" dirty="0"/>
            </a:br>
            <a:r>
              <a:rPr lang="uk-UA" sz="2800" dirty="0"/>
              <a:t> І кожен день цінуй як диво! </a:t>
            </a:r>
            <a:br>
              <a:rPr lang="uk-UA" sz="2800" dirty="0"/>
            </a:br>
            <a:r>
              <a:rPr lang="uk-UA" sz="2800" dirty="0"/>
              <a:t>Навколо себе озирнись:</a:t>
            </a:r>
            <a:br>
              <a:rPr lang="uk-UA" sz="2800" dirty="0"/>
            </a:br>
            <a:r>
              <a:rPr lang="uk-UA" sz="2800" dirty="0"/>
              <a:t> Скажи собі, що ти – щаслива! </a:t>
            </a:r>
            <a:br>
              <a:rPr lang="uk-UA" sz="2800" dirty="0"/>
            </a:br>
            <a:r>
              <a:rPr lang="uk-UA" sz="2800" dirty="0"/>
              <a:t>Створи колекцію з удач, </a:t>
            </a:r>
            <a:br>
              <a:rPr lang="uk-UA" sz="2800" dirty="0"/>
            </a:br>
            <a:r>
              <a:rPr lang="uk-UA" sz="2800" dirty="0" err="1"/>
              <a:t>Забудь</a:t>
            </a:r>
            <a:r>
              <a:rPr lang="uk-UA" sz="2800" dirty="0"/>
              <a:t> проблеми і печалі.</a:t>
            </a:r>
            <a:br>
              <a:rPr lang="uk-UA" sz="2800" dirty="0"/>
            </a:br>
            <a:r>
              <a:rPr lang="uk-UA" sz="2800" dirty="0"/>
              <a:t> І ворогів своїх – пробач.</a:t>
            </a:r>
            <a:br>
              <a:rPr lang="uk-UA" sz="2800" dirty="0"/>
            </a:br>
            <a:r>
              <a:rPr lang="uk-UA" sz="2800" dirty="0"/>
              <a:t> І злі думки - жени подалі…</a:t>
            </a:r>
            <a:br>
              <a:rPr lang="uk-UA" sz="2800" dirty="0"/>
            </a:br>
            <a:r>
              <a:rPr lang="uk-UA" sz="2800" dirty="0"/>
              <a:t> Збагни нарешті – все мине</a:t>
            </a:r>
            <a:br>
              <a:rPr lang="uk-UA" sz="2800" dirty="0"/>
            </a:br>
            <a:r>
              <a:rPr lang="uk-UA" sz="2800" dirty="0"/>
              <a:t> Навіщо ж сили витрачати?</a:t>
            </a:r>
            <a:br>
              <a:rPr lang="uk-UA" sz="2800" dirty="0"/>
            </a:br>
            <a:r>
              <a:rPr lang="uk-UA" sz="2800" dirty="0"/>
              <a:t> Життя прекрасне… бо одне…</a:t>
            </a:r>
            <a:br>
              <a:rPr lang="uk-UA" sz="2800" dirty="0"/>
            </a:br>
            <a:r>
              <a:rPr lang="uk-UA" sz="2800" dirty="0"/>
              <a:t> Й його не варто марнувати!</a:t>
            </a:r>
          </a:p>
        </p:txBody>
      </p:sp>
    </p:spTree>
    <p:extLst>
      <p:ext uri="{BB962C8B-B14F-4D97-AF65-F5344CB8AC3E}">
        <p14:creationId xmlns:p14="http://schemas.microsoft.com/office/powerpoint/2010/main" val="19566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Ліна Костенко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А </a:t>
            </a:r>
            <a:r>
              <a:rPr lang="ru-RU" b="1" dirty="0" err="1"/>
              <a:t>ви</a:t>
            </a:r>
            <a:r>
              <a:rPr lang="ru-RU" b="1" dirty="0"/>
              <a:t> думали,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Україна</a:t>
            </a:r>
            <a:r>
              <a:rPr lang="ru-RU" b="1" dirty="0"/>
              <a:t> так просто. </a:t>
            </a:r>
            <a:r>
              <a:rPr lang="ru-RU" b="1" dirty="0" err="1"/>
              <a:t>Україна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супер. </a:t>
            </a:r>
            <a:r>
              <a:rPr lang="ru-RU" b="1" dirty="0" err="1"/>
              <a:t>Україна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ексклюзив</a:t>
            </a:r>
            <a:r>
              <a:rPr lang="ru-RU" b="1" dirty="0"/>
              <a:t>. По </a:t>
            </a:r>
            <a:r>
              <a:rPr lang="ru-RU" b="1" dirty="0" err="1"/>
              <a:t>ній</a:t>
            </a:r>
            <a:r>
              <a:rPr lang="ru-RU" b="1" dirty="0"/>
              <a:t> </a:t>
            </a:r>
            <a:r>
              <a:rPr lang="ru-RU" b="1" dirty="0" err="1"/>
              <a:t>пройшли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катки </a:t>
            </a:r>
            <a:r>
              <a:rPr lang="ru-RU" b="1" dirty="0" err="1"/>
              <a:t>історії</a:t>
            </a:r>
            <a:r>
              <a:rPr lang="ru-RU" b="1" dirty="0"/>
              <a:t>. На </a:t>
            </a:r>
            <a:r>
              <a:rPr lang="ru-RU" b="1" dirty="0" err="1"/>
              <a:t>ній</a:t>
            </a:r>
            <a:r>
              <a:rPr lang="ru-RU" b="1" dirty="0"/>
              <a:t> </a:t>
            </a:r>
            <a:r>
              <a:rPr lang="ru-RU" b="1" dirty="0" err="1"/>
              <a:t>відпрацьовані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випробувань</a:t>
            </a:r>
            <a:r>
              <a:rPr lang="ru-RU" b="1" dirty="0"/>
              <a:t>. Вона </a:t>
            </a:r>
            <a:r>
              <a:rPr lang="ru-RU" b="1" dirty="0" err="1"/>
              <a:t>загартована</a:t>
            </a:r>
            <a:r>
              <a:rPr lang="ru-RU" b="1" dirty="0"/>
              <a:t> </a:t>
            </a:r>
            <a:r>
              <a:rPr lang="ru-RU" b="1" dirty="0" err="1"/>
              <a:t>найвищим</a:t>
            </a:r>
            <a:r>
              <a:rPr lang="ru-RU" b="1" dirty="0"/>
              <a:t> гартом.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сучасного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</a:t>
            </a:r>
            <a:r>
              <a:rPr lang="ru-RU" b="1" dirty="0" err="1"/>
              <a:t>їй</a:t>
            </a:r>
            <a:r>
              <a:rPr lang="ru-RU" b="1" dirty="0"/>
              <a:t> </a:t>
            </a:r>
            <a:r>
              <a:rPr lang="ru-RU" b="1" dirty="0" err="1"/>
              <a:t>немає</a:t>
            </a:r>
            <a:r>
              <a:rPr lang="ru-RU" b="1" dirty="0"/>
              <a:t> </a:t>
            </a:r>
            <a:r>
              <a:rPr lang="ru-RU" b="1" dirty="0" err="1"/>
              <a:t>ціни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Я </a:t>
            </a:r>
            <a:r>
              <a:rPr lang="ru-RU" b="1" dirty="0" err="1"/>
              <a:t>взагалі</a:t>
            </a:r>
            <a:r>
              <a:rPr lang="ru-RU" b="1" dirty="0"/>
              <a:t> думаю, </a:t>
            </a:r>
            <a:r>
              <a:rPr lang="ru-RU" b="1" dirty="0" err="1"/>
              <a:t>що</a:t>
            </a:r>
            <a:r>
              <a:rPr lang="ru-RU" b="1" dirty="0"/>
              <a:t> й державу свою </a:t>
            </a:r>
            <a:r>
              <a:rPr lang="ru-RU" b="1" dirty="0" err="1"/>
              <a:t>цей</a:t>
            </a:r>
            <a:r>
              <a:rPr lang="ru-RU" b="1" dirty="0"/>
              <a:t> народ не </a:t>
            </a:r>
            <a:r>
              <a:rPr lang="ru-RU" b="1" dirty="0" err="1"/>
              <a:t>може</a:t>
            </a:r>
            <a:r>
              <a:rPr lang="ru-RU" b="1" dirty="0"/>
              <a:t> й </a:t>
            </a:r>
            <a:r>
              <a:rPr lang="ru-RU" b="1" dirty="0" err="1"/>
              <a:t>досі</a:t>
            </a:r>
            <a:r>
              <a:rPr lang="ru-RU" b="1" dirty="0"/>
              <a:t> </a:t>
            </a:r>
            <a:r>
              <a:rPr lang="ru-RU" b="1" dirty="0" err="1"/>
              <a:t>побудувати</a:t>
            </a:r>
            <a:r>
              <a:rPr lang="ru-RU" b="1" dirty="0"/>
              <a:t>, </a:t>
            </a:r>
            <a:r>
              <a:rPr lang="ru-RU" b="1" dirty="0" err="1"/>
              <a:t>бо</a:t>
            </a:r>
            <a:r>
              <a:rPr lang="ru-RU" b="1" dirty="0"/>
              <a:t> пережив </a:t>
            </a:r>
            <a:r>
              <a:rPr lang="ru-RU" b="1" dirty="0" err="1"/>
              <a:t>велике</a:t>
            </a:r>
            <a:r>
              <a:rPr lang="ru-RU" b="1" dirty="0"/>
              <a:t> </a:t>
            </a:r>
            <a:r>
              <a:rPr lang="ru-RU" b="1" dirty="0" err="1"/>
              <a:t>історичне</a:t>
            </a:r>
            <a:r>
              <a:rPr lang="ru-RU" b="1" dirty="0"/>
              <a:t> </a:t>
            </a:r>
            <a:r>
              <a:rPr lang="ru-RU" b="1" dirty="0" err="1"/>
              <a:t>приниження</a:t>
            </a:r>
            <a:r>
              <a:rPr lang="ru-RU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24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НИЗЬКИЙ УКЛІН  ВАМ,  </a:t>
            </a:r>
            <a:br>
              <a:rPr lang="ru-RU" b="1" dirty="0"/>
            </a:br>
            <a:r>
              <a:rPr lang="ru-RU" b="1" dirty="0"/>
              <a:t>НАШІ ЗАХИСНИКИ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438598"/>
            <a:ext cx="6192688" cy="35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ХВИЛИНА  МОВЧАННЯ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268760"/>
            <a:ext cx="6188319" cy="34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1.	</a:t>
            </a:r>
            <a:r>
              <a:rPr lang="ru-RU" sz="1400" b="1" dirty="0" err="1"/>
              <a:t>Обрання</a:t>
            </a:r>
            <a:r>
              <a:rPr lang="ru-RU" sz="1400" b="1" dirty="0"/>
              <a:t> секретаря </a:t>
            </a:r>
            <a:r>
              <a:rPr lang="ru-RU" sz="1400" b="1" dirty="0" err="1"/>
              <a:t>педагогічної</a:t>
            </a:r>
            <a:r>
              <a:rPr lang="ru-RU" sz="1400" b="1" dirty="0"/>
              <a:t> ради .</a:t>
            </a:r>
          </a:p>
          <a:p>
            <a:pPr marL="0" indent="0">
              <a:buNone/>
            </a:pPr>
            <a:r>
              <a:rPr lang="ru-RU" sz="1400" b="1" dirty="0"/>
              <a:t>2.	Аналіз </a:t>
            </a:r>
            <a:r>
              <a:rPr lang="ru-RU" sz="1400" b="1" dirty="0" err="1"/>
              <a:t>освітнього</a:t>
            </a:r>
            <a:r>
              <a:rPr lang="ru-RU" sz="1400" b="1" dirty="0"/>
              <a:t> </a:t>
            </a:r>
            <a:r>
              <a:rPr lang="ru-RU" sz="1400" b="1" dirty="0" err="1"/>
              <a:t>процесу</a:t>
            </a:r>
            <a:r>
              <a:rPr lang="ru-RU" sz="1400" b="1" dirty="0"/>
              <a:t> за 2023-2024 </a:t>
            </a:r>
            <a:r>
              <a:rPr lang="ru-RU" sz="1400" b="1" dirty="0" err="1"/>
              <a:t>н.р</a:t>
            </a:r>
            <a:r>
              <a:rPr lang="ru-RU" sz="1400" b="1" dirty="0"/>
              <a:t>. та </a:t>
            </a:r>
            <a:r>
              <a:rPr lang="ru-RU" sz="1400" b="1" dirty="0" err="1"/>
              <a:t>визначення</a:t>
            </a:r>
            <a:r>
              <a:rPr lang="ru-RU" sz="1400" b="1" dirty="0"/>
              <a:t> </a:t>
            </a:r>
            <a:r>
              <a:rPr lang="ru-RU" sz="1400" b="1" dirty="0" err="1"/>
              <a:t>завдань</a:t>
            </a:r>
            <a:r>
              <a:rPr lang="ru-RU" sz="1400" b="1" dirty="0"/>
              <a:t> на </a:t>
            </a:r>
            <a:r>
              <a:rPr lang="ru-RU" sz="1400" b="1" dirty="0" err="1"/>
              <a:t>наступний</a:t>
            </a:r>
            <a:r>
              <a:rPr lang="ru-RU" sz="1400" b="1" dirty="0"/>
              <a:t> </a:t>
            </a:r>
            <a:r>
              <a:rPr lang="ru-RU" sz="1400" b="1" dirty="0" err="1" smtClean="0"/>
              <a:t>рік</a:t>
            </a:r>
            <a:r>
              <a:rPr lang="ru-RU" sz="1400" b="1" dirty="0" smtClean="0"/>
              <a:t>. Схвалення  </a:t>
            </a:r>
            <a:r>
              <a:rPr lang="ru-RU" sz="1400" b="1" dirty="0"/>
              <a:t>плану роботи школи на 2024-2025 </a:t>
            </a:r>
            <a:r>
              <a:rPr lang="ru-RU" sz="1400" b="1" dirty="0" err="1"/>
              <a:t>н.р</a:t>
            </a:r>
            <a:r>
              <a:rPr lang="ru-RU" sz="1400" b="1" dirty="0"/>
              <a:t>. </a:t>
            </a:r>
          </a:p>
          <a:p>
            <a:pPr marL="0" indent="0">
              <a:buNone/>
            </a:pPr>
            <a:r>
              <a:rPr lang="ru-RU" sz="1400" b="1" dirty="0"/>
              <a:t>3.	</a:t>
            </a:r>
            <a:r>
              <a:rPr lang="ru-RU" sz="1400" b="1" dirty="0" smtClean="0"/>
              <a:t>Схвалення  </a:t>
            </a:r>
            <a:r>
              <a:rPr lang="ru-RU" sz="1400" b="1" dirty="0" err="1"/>
              <a:t>освітньої</a:t>
            </a:r>
            <a:r>
              <a:rPr lang="ru-RU" sz="1400" b="1" dirty="0"/>
              <a:t> </a:t>
            </a:r>
            <a:r>
              <a:rPr lang="ru-RU" sz="1400" b="1" dirty="0" err="1"/>
              <a:t>програми</a:t>
            </a:r>
            <a:r>
              <a:rPr lang="ru-RU" sz="1400" b="1" dirty="0"/>
              <a:t>  закладу на 2024-2025 </a:t>
            </a:r>
            <a:r>
              <a:rPr lang="ru-RU" sz="1400" b="1" dirty="0" err="1"/>
              <a:t>н.р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/>
              <a:t>4.	Про </a:t>
            </a:r>
            <a:r>
              <a:rPr lang="ru-RU" sz="1400" b="1" dirty="0" err="1"/>
              <a:t>вивчення</a:t>
            </a:r>
            <a:r>
              <a:rPr lang="ru-RU" sz="1400" b="1" dirty="0"/>
              <a:t> стану </a:t>
            </a:r>
            <a:r>
              <a:rPr lang="ru-RU" sz="1400" b="1" dirty="0" err="1"/>
              <a:t>викладання</a:t>
            </a:r>
            <a:r>
              <a:rPr lang="ru-RU" sz="1400" b="1" dirty="0"/>
              <a:t> </a:t>
            </a:r>
            <a:r>
              <a:rPr lang="ru-RU" sz="1400" b="1" dirty="0" err="1"/>
              <a:t>навчальних</a:t>
            </a:r>
            <a:r>
              <a:rPr lang="ru-RU" sz="1400" b="1" dirty="0"/>
              <a:t> </a:t>
            </a:r>
            <a:r>
              <a:rPr lang="ru-RU" sz="1400" b="1" dirty="0" err="1"/>
              <a:t>предметів</a:t>
            </a:r>
            <a:r>
              <a:rPr lang="ru-RU" sz="1400" b="1" dirty="0"/>
              <a:t> у 2024-2025 </a:t>
            </a:r>
            <a:r>
              <a:rPr lang="ru-RU" sz="1400" b="1" dirty="0" err="1"/>
              <a:t>н.р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5.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Схвалення  </a:t>
            </a:r>
            <a:r>
              <a:rPr lang="ru-RU" sz="1400" b="1" dirty="0"/>
              <a:t>порядку </a:t>
            </a:r>
            <a:r>
              <a:rPr lang="ru-RU" sz="1400" b="1" dirty="0" err="1"/>
              <a:t>організації</a:t>
            </a:r>
            <a:r>
              <a:rPr lang="ru-RU" sz="1400" b="1" dirty="0"/>
              <a:t> </a:t>
            </a:r>
            <a:r>
              <a:rPr lang="ru-RU" sz="1400" b="1" dirty="0" err="1"/>
              <a:t>освітнього</a:t>
            </a:r>
            <a:r>
              <a:rPr lang="ru-RU" sz="1400" b="1" dirty="0"/>
              <a:t> </a:t>
            </a:r>
            <a:r>
              <a:rPr lang="ru-RU" sz="1400" b="1" dirty="0" err="1"/>
              <a:t>процесу</a:t>
            </a:r>
            <a:r>
              <a:rPr lang="ru-RU" sz="1400" b="1" dirty="0"/>
              <a:t> у </a:t>
            </a:r>
            <a:r>
              <a:rPr lang="ru-RU" sz="1400" b="1" dirty="0" err="1"/>
              <a:t>школі</a:t>
            </a:r>
            <a:r>
              <a:rPr lang="ru-RU" sz="1400" b="1" dirty="0"/>
              <a:t>, режиму роботи школи  на </a:t>
            </a:r>
            <a:r>
              <a:rPr lang="ru-RU" sz="1400" b="1" dirty="0" smtClean="0"/>
              <a:t>  2024-2025 </a:t>
            </a:r>
            <a:r>
              <a:rPr lang="ru-RU" sz="1400" b="1" dirty="0" err="1"/>
              <a:t>н.р</a:t>
            </a:r>
            <a:r>
              <a:rPr lang="ru-RU" sz="1400" b="1" dirty="0"/>
              <a:t>. та </a:t>
            </a:r>
            <a:r>
              <a:rPr lang="ru-RU" sz="1400" b="1" dirty="0" err="1"/>
              <a:t>структури</a:t>
            </a:r>
            <a:r>
              <a:rPr lang="ru-RU" sz="1400" b="1" dirty="0"/>
              <a:t> 2024-2025 </a:t>
            </a:r>
            <a:r>
              <a:rPr lang="ru-RU" sz="1400" b="1" dirty="0" err="1"/>
              <a:t>н.р</a:t>
            </a:r>
            <a:r>
              <a:rPr lang="ru-RU" sz="1400" b="1" dirty="0"/>
              <a:t>. </a:t>
            </a:r>
            <a:r>
              <a:rPr lang="ru-RU" sz="1400" b="1" dirty="0" err="1"/>
              <a:t>Комплектування</a:t>
            </a:r>
            <a:r>
              <a:rPr lang="ru-RU" sz="1400" b="1" dirty="0"/>
              <a:t> </a:t>
            </a:r>
            <a:r>
              <a:rPr lang="ru-RU" sz="1400" b="1" dirty="0" err="1"/>
              <a:t>мережі</a:t>
            </a:r>
            <a:r>
              <a:rPr lang="ru-RU" sz="1400" b="1" dirty="0"/>
              <a:t> 1-4 </a:t>
            </a:r>
            <a:r>
              <a:rPr lang="ru-RU" sz="1400" b="1" dirty="0" err="1"/>
              <a:t>класів</a:t>
            </a:r>
            <a:r>
              <a:rPr lang="ru-RU" sz="1400" b="1" dirty="0"/>
              <a:t> , </a:t>
            </a:r>
            <a:r>
              <a:rPr lang="ru-RU" sz="1400" b="1" dirty="0" err="1"/>
              <a:t>дошкільних</a:t>
            </a:r>
            <a:r>
              <a:rPr lang="ru-RU" sz="1400" b="1" dirty="0"/>
              <a:t> 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груп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/>
              <a:t>6</a:t>
            </a:r>
            <a:r>
              <a:rPr lang="ru-RU" sz="1400" b="1" dirty="0" smtClean="0"/>
              <a:t>.</a:t>
            </a:r>
            <a:r>
              <a:rPr lang="ru-RU" sz="1400" b="1" dirty="0"/>
              <a:t>	Педагогічне </a:t>
            </a:r>
            <a:r>
              <a:rPr lang="ru-RU" sz="1400" b="1" dirty="0" err="1"/>
              <a:t>навантаження</a:t>
            </a:r>
            <a:r>
              <a:rPr lang="ru-RU" sz="1400" b="1" dirty="0"/>
              <a:t> </a:t>
            </a:r>
            <a:r>
              <a:rPr lang="ru-RU" sz="1400" b="1" dirty="0" err="1"/>
              <a:t>педагогів</a:t>
            </a:r>
            <a:r>
              <a:rPr lang="ru-RU" sz="1400" b="1" dirty="0"/>
              <a:t> на 2024-2025 </a:t>
            </a:r>
            <a:r>
              <a:rPr lang="ru-RU" sz="1400" b="1" dirty="0" err="1"/>
              <a:t>н.р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/>
              <a:t>7</a:t>
            </a:r>
            <a:r>
              <a:rPr lang="ru-RU" sz="1400" b="1" dirty="0" smtClean="0"/>
              <a:t>.</a:t>
            </a:r>
            <a:r>
              <a:rPr lang="ru-RU" sz="1400" b="1" dirty="0"/>
              <a:t>	Вимоги </a:t>
            </a:r>
            <a:r>
              <a:rPr lang="ru-RU" sz="1400" b="1" dirty="0" err="1"/>
              <a:t>щодо</a:t>
            </a:r>
            <a:r>
              <a:rPr lang="ru-RU" sz="1400" b="1" dirty="0"/>
              <a:t> </a:t>
            </a:r>
            <a:r>
              <a:rPr lang="ru-RU" sz="1400" b="1" dirty="0" err="1"/>
              <a:t>ведення</a:t>
            </a:r>
            <a:r>
              <a:rPr lang="ru-RU" sz="1400" b="1" dirty="0"/>
              <a:t> </a:t>
            </a:r>
            <a:r>
              <a:rPr lang="ru-RU" sz="1400" b="1" dirty="0" err="1"/>
              <a:t>шкільної</a:t>
            </a:r>
            <a:r>
              <a:rPr lang="ru-RU" sz="1400" b="1" dirty="0"/>
              <a:t> </a:t>
            </a:r>
            <a:r>
              <a:rPr lang="ru-RU" sz="1400" b="1" dirty="0" err="1"/>
              <a:t>документації</a:t>
            </a:r>
            <a:r>
              <a:rPr lang="ru-RU" sz="1400" b="1" dirty="0"/>
              <a:t>. Про </a:t>
            </a:r>
            <a:r>
              <a:rPr lang="ru-RU" sz="1400" b="1" dirty="0" err="1"/>
              <a:t>дотримання</a:t>
            </a:r>
            <a:r>
              <a:rPr lang="ru-RU" sz="1400" b="1" dirty="0"/>
              <a:t> в ЗПШ  «</a:t>
            </a:r>
            <a:r>
              <a:rPr lang="ru-RU" sz="1400" b="1" dirty="0" err="1"/>
              <a:t>Еврика</a:t>
            </a:r>
            <a:r>
              <a:rPr lang="ru-RU" sz="1400" b="1" dirty="0"/>
              <a:t>» </a:t>
            </a:r>
            <a:r>
              <a:rPr lang="ru-RU" sz="1400" b="1" dirty="0" err="1"/>
              <a:t>вимог</a:t>
            </a:r>
            <a:r>
              <a:rPr lang="ru-RU" sz="1400" b="1" dirty="0"/>
              <a:t> </a:t>
            </a:r>
            <a:r>
              <a:rPr lang="ru-RU" sz="1400" b="1" dirty="0" err="1"/>
              <a:t>законодавства</a:t>
            </a:r>
            <a:r>
              <a:rPr lang="ru-RU" sz="1400" b="1" dirty="0"/>
              <a:t> </a:t>
            </a:r>
            <a:r>
              <a:rPr lang="ru-RU" sz="1400" b="1" dirty="0" err="1"/>
              <a:t>України</a:t>
            </a:r>
            <a:r>
              <a:rPr lang="ru-RU" sz="1400" b="1" dirty="0"/>
              <a:t> </a:t>
            </a:r>
            <a:r>
              <a:rPr lang="ru-RU" sz="1400" b="1" dirty="0" err="1"/>
              <a:t>щодо</a:t>
            </a:r>
            <a:r>
              <a:rPr lang="ru-RU" sz="1400" b="1" dirty="0"/>
              <a:t> </a:t>
            </a:r>
            <a:r>
              <a:rPr lang="ru-RU" sz="1400" b="1" dirty="0" err="1"/>
              <a:t>мовної</a:t>
            </a:r>
            <a:r>
              <a:rPr lang="ru-RU" sz="1400" b="1" dirty="0"/>
              <a:t>  </a:t>
            </a:r>
            <a:r>
              <a:rPr lang="ru-RU" sz="1400" b="1" dirty="0" err="1"/>
              <a:t>політики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/>
              <a:t>8</a:t>
            </a:r>
            <a:r>
              <a:rPr lang="ru-RU" sz="1400" b="1" dirty="0" smtClean="0"/>
              <a:t>.</a:t>
            </a:r>
            <a:r>
              <a:rPr lang="ru-RU" sz="1400" b="1" dirty="0"/>
              <a:t>	Затвердження </a:t>
            </a:r>
            <a:r>
              <a:rPr lang="ru-RU" sz="1400" b="1" dirty="0" err="1"/>
              <a:t>керівників</a:t>
            </a:r>
            <a:r>
              <a:rPr lang="ru-RU" sz="1400" b="1" dirty="0"/>
              <a:t> </a:t>
            </a:r>
            <a:r>
              <a:rPr lang="ru-RU" sz="1400" b="1" dirty="0" err="1"/>
              <a:t>творчих</a:t>
            </a:r>
            <a:r>
              <a:rPr lang="ru-RU" sz="1400" b="1" dirty="0"/>
              <a:t> </a:t>
            </a:r>
            <a:r>
              <a:rPr lang="ru-RU" sz="1400" b="1" dirty="0" err="1"/>
              <a:t>груп</a:t>
            </a:r>
            <a:r>
              <a:rPr lang="ru-RU" sz="1400" b="1" dirty="0"/>
              <a:t>, складу </a:t>
            </a:r>
            <a:r>
              <a:rPr lang="ru-RU" sz="1400" b="1" dirty="0" err="1"/>
              <a:t>методичної</a:t>
            </a:r>
            <a:r>
              <a:rPr lang="ru-RU" sz="1400" b="1" dirty="0"/>
              <a:t> ради школи.</a:t>
            </a:r>
          </a:p>
          <a:p>
            <a:pPr marL="0" indent="0">
              <a:buNone/>
            </a:pPr>
            <a:r>
              <a:rPr lang="ru-RU" sz="1400" b="1" dirty="0"/>
              <a:t>9</a:t>
            </a:r>
            <a:r>
              <a:rPr lang="ru-RU" sz="1400" b="1" dirty="0" smtClean="0"/>
              <a:t>.</a:t>
            </a:r>
            <a:r>
              <a:rPr lang="ru-RU" sz="1400" b="1" dirty="0"/>
              <a:t>	Про </a:t>
            </a:r>
            <a:r>
              <a:rPr lang="ru-RU" sz="1400" b="1" dirty="0" err="1"/>
              <a:t>використання</a:t>
            </a:r>
            <a:r>
              <a:rPr lang="ru-RU" sz="1400" b="1" dirty="0"/>
              <a:t> </a:t>
            </a:r>
            <a:r>
              <a:rPr lang="ru-RU" sz="1400" b="1" dirty="0" err="1"/>
              <a:t>під</a:t>
            </a:r>
            <a:r>
              <a:rPr lang="ru-RU" sz="1400" b="1" dirty="0"/>
              <a:t> час </a:t>
            </a:r>
            <a:r>
              <a:rPr lang="ru-RU" sz="1400" b="1" dirty="0" err="1"/>
              <a:t>організації</a:t>
            </a:r>
            <a:r>
              <a:rPr lang="ru-RU" sz="1400" b="1" dirty="0"/>
              <a:t> </a:t>
            </a:r>
            <a:r>
              <a:rPr lang="ru-RU" sz="1400" b="1" dirty="0" err="1"/>
              <a:t>освітнього</a:t>
            </a:r>
            <a:r>
              <a:rPr lang="ru-RU" sz="1400" b="1" dirty="0"/>
              <a:t> </a:t>
            </a:r>
            <a:r>
              <a:rPr lang="ru-RU" sz="1400" b="1" dirty="0" err="1"/>
              <a:t>процесу</a:t>
            </a:r>
            <a:r>
              <a:rPr lang="ru-RU" sz="1400" b="1" dirty="0"/>
              <a:t> </a:t>
            </a:r>
            <a:r>
              <a:rPr lang="ru-RU" sz="1400" b="1" dirty="0" err="1"/>
              <a:t>навчальних</a:t>
            </a:r>
            <a:r>
              <a:rPr lang="ru-RU" sz="1400" b="1" dirty="0"/>
              <a:t> </a:t>
            </a:r>
            <a:r>
              <a:rPr lang="ru-RU" sz="1400" b="1" dirty="0" err="1"/>
              <a:t>планів</a:t>
            </a:r>
            <a:r>
              <a:rPr lang="ru-RU" sz="1400" b="1" dirty="0"/>
              <a:t>, </a:t>
            </a:r>
            <a:r>
              <a:rPr lang="ru-RU" sz="1400" b="1" dirty="0" err="1"/>
              <a:t>навчальних</a:t>
            </a:r>
            <a:r>
              <a:rPr lang="ru-RU" sz="1400" b="1" dirty="0"/>
              <a:t> </a:t>
            </a:r>
            <a:r>
              <a:rPr lang="ru-RU" sz="1400" b="1" dirty="0" err="1"/>
              <a:t>програм</a:t>
            </a:r>
            <a:r>
              <a:rPr lang="ru-RU" sz="1400" b="1" dirty="0"/>
              <a:t>, </a:t>
            </a:r>
            <a:r>
              <a:rPr lang="ru-RU" sz="1400" b="1" dirty="0" err="1"/>
              <a:t>підручників</a:t>
            </a:r>
            <a:r>
              <a:rPr lang="ru-RU" sz="1400" b="1" dirty="0"/>
              <a:t> та </a:t>
            </a:r>
            <a:r>
              <a:rPr lang="ru-RU" sz="1400" b="1" dirty="0" err="1"/>
              <a:t>навчально-методичних</a:t>
            </a:r>
            <a:r>
              <a:rPr lang="ru-RU" sz="1400" b="1" dirty="0"/>
              <a:t> </a:t>
            </a:r>
            <a:r>
              <a:rPr lang="ru-RU" sz="1400" b="1" dirty="0" err="1"/>
              <a:t>посібників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мають</a:t>
            </a:r>
            <a:r>
              <a:rPr lang="ru-RU" sz="1400" b="1" dirty="0"/>
              <a:t> </a:t>
            </a:r>
            <a:r>
              <a:rPr lang="ru-RU" sz="1400" b="1" dirty="0" err="1"/>
              <a:t>відповідний</a:t>
            </a:r>
            <a:r>
              <a:rPr lang="ru-RU" sz="1400" b="1" dirty="0"/>
              <a:t> гриф </a:t>
            </a:r>
            <a:r>
              <a:rPr lang="ru-RU" sz="1400" b="1" dirty="0" err="1"/>
              <a:t>Міністерства</a:t>
            </a:r>
            <a:r>
              <a:rPr lang="ru-RU" sz="1400" b="1" dirty="0"/>
              <a:t> </a:t>
            </a:r>
            <a:r>
              <a:rPr lang="ru-RU" sz="1400" b="1" dirty="0" err="1"/>
              <a:t>освіти</a:t>
            </a:r>
            <a:r>
              <a:rPr lang="ru-RU" sz="1400" b="1" dirty="0"/>
              <a:t> і науки </a:t>
            </a:r>
            <a:r>
              <a:rPr lang="ru-RU" sz="1400" b="1" dirty="0" err="1"/>
              <a:t>України</a:t>
            </a:r>
            <a:r>
              <a:rPr lang="ru-RU" sz="1400" b="1" dirty="0"/>
              <a:t>, </a:t>
            </a:r>
            <a:r>
              <a:rPr lang="ru-RU" sz="1400" b="1" dirty="0" err="1"/>
              <a:t>позитивне</a:t>
            </a:r>
            <a:r>
              <a:rPr lang="ru-RU" sz="1400" b="1" dirty="0"/>
              <a:t> </a:t>
            </a:r>
            <a:r>
              <a:rPr lang="ru-RU" sz="1400" b="1" dirty="0" err="1"/>
              <a:t>рішення</a:t>
            </a:r>
            <a:r>
              <a:rPr lang="ru-RU" sz="1400" b="1" dirty="0"/>
              <a:t> </a:t>
            </a:r>
            <a:r>
              <a:rPr lang="ru-RU" sz="1400" b="1" dirty="0" err="1"/>
              <a:t>Колегії</a:t>
            </a:r>
            <a:r>
              <a:rPr lang="ru-RU" sz="1400" b="1" dirty="0"/>
              <a:t> </a:t>
            </a:r>
            <a:r>
              <a:rPr lang="ru-RU" sz="1400" b="1" dirty="0" err="1"/>
              <a:t>Міністерства</a:t>
            </a:r>
            <a:r>
              <a:rPr lang="ru-RU" sz="1400" b="1" dirty="0"/>
              <a:t> </a:t>
            </a:r>
            <a:r>
              <a:rPr lang="ru-RU" sz="1400" b="1" dirty="0" err="1"/>
              <a:t>освіти</a:t>
            </a:r>
            <a:r>
              <a:rPr lang="ru-RU" sz="1400" b="1" dirty="0"/>
              <a:t> і науки </a:t>
            </a:r>
            <a:r>
              <a:rPr lang="ru-RU" sz="1400" b="1" dirty="0" err="1"/>
              <a:t>України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10.</a:t>
            </a:r>
            <a:r>
              <a:rPr lang="ru-RU" sz="1400" b="1" dirty="0"/>
              <a:t>	 </a:t>
            </a:r>
            <a:r>
              <a:rPr lang="ru-RU" sz="1400" b="1" dirty="0" err="1"/>
              <a:t>Атестація</a:t>
            </a:r>
            <a:r>
              <a:rPr lang="ru-RU" sz="1400" b="1" dirty="0"/>
              <a:t> та </a:t>
            </a:r>
            <a:r>
              <a:rPr lang="ru-RU" sz="1400" b="1" dirty="0" err="1"/>
              <a:t>проходження</a:t>
            </a:r>
            <a:r>
              <a:rPr lang="ru-RU" sz="1400" b="1" dirty="0"/>
              <a:t> </a:t>
            </a:r>
            <a:r>
              <a:rPr lang="ru-RU" sz="1400" b="1" dirty="0" err="1"/>
              <a:t>курсів</a:t>
            </a:r>
            <a:r>
              <a:rPr lang="ru-RU" sz="1400" b="1" dirty="0"/>
              <a:t> </a:t>
            </a:r>
            <a:r>
              <a:rPr lang="ru-RU" sz="1400" b="1" dirty="0" err="1"/>
              <a:t>підвищення</a:t>
            </a:r>
            <a:r>
              <a:rPr lang="ru-RU" sz="1400" b="1" dirty="0"/>
              <a:t> </a:t>
            </a:r>
            <a:r>
              <a:rPr lang="ru-RU" sz="1400" b="1" dirty="0" err="1"/>
              <a:t>кваліфікації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11.</a:t>
            </a:r>
            <a:r>
              <a:rPr lang="ru-RU" sz="1400" b="1" dirty="0"/>
              <a:t>	 </a:t>
            </a:r>
            <a:r>
              <a:rPr lang="ru-RU" sz="1400" b="1" dirty="0" err="1"/>
              <a:t>Організація</a:t>
            </a:r>
            <a:r>
              <a:rPr lang="ru-RU" sz="1400" b="1" dirty="0"/>
              <a:t> роботи з </a:t>
            </a:r>
            <a:r>
              <a:rPr lang="ru-RU" sz="1400" b="1" dirty="0" err="1"/>
              <a:t>охорони</a:t>
            </a:r>
            <a:r>
              <a:rPr lang="ru-RU" sz="1400" b="1" dirty="0"/>
              <a:t> </a:t>
            </a:r>
            <a:r>
              <a:rPr lang="ru-RU" sz="1400" b="1" dirty="0" err="1"/>
              <a:t>праці</a:t>
            </a:r>
            <a:r>
              <a:rPr lang="ru-RU" sz="1400" b="1" dirty="0"/>
              <a:t> та </a:t>
            </a:r>
            <a:r>
              <a:rPr lang="ru-RU" sz="1400" b="1" dirty="0" err="1"/>
              <a:t>безпеки</a:t>
            </a:r>
            <a:r>
              <a:rPr lang="ru-RU" sz="1400" b="1" dirty="0"/>
              <a:t> </a:t>
            </a:r>
            <a:r>
              <a:rPr lang="ru-RU" sz="1400" b="1" dirty="0" err="1"/>
              <a:t>життєдіяльності</a:t>
            </a:r>
            <a:r>
              <a:rPr lang="ru-RU" sz="1400" b="1" dirty="0"/>
              <a:t> </a:t>
            </a:r>
            <a:r>
              <a:rPr lang="ru-RU" sz="1400" b="1" dirty="0" err="1"/>
              <a:t>учасників</a:t>
            </a:r>
            <a:r>
              <a:rPr lang="ru-RU" sz="1400" b="1" dirty="0"/>
              <a:t> </a:t>
            </a:r>
            <a:r>
              <a:rPr lang="ru-RU" sz="1400" b="1" dirty="0" err="1"/>
              <a:t>освітнього</a:t>
            </a:r>
            <a:r>
              <a:rPr lang="ru-RU" sz="1400" b="1" dirty="0"/>
              <a:t>  </a:t>
            </a:r>
            <a:r>
              <a:rPr lang="ru-RU" sz="1400" b="1" dirty="0" err="1"/>
              <a:t>процесу</a:t>
            </a:r>
            <a:r>
              <a:rPr lang="ru-RU" sz="1400" b="1" dirty="0"/>
              <a:t>.</a:t>
            </a:r>
          </a:p>
          <a:p>
            <a:pPr marL="0" indent="0">
              <a:buNone/>
            </a:pPr>
            <a:r>
              <a:rPr lang="ru-RU" sz="1400" b="1" dirty="0" smtClean="0"/>
              <a:t>12.</a:t>
            </a:r>
            <a:r>
              <a:rPr lang="ru-RU" sz="1400" b="1" dirty="0"/>
              <a:t>	 Про </a:t>
            </a:r>
            <a:r>
              <a:rPr lang="ru-RU" sz="1400" b="1" dirty="0" err="1"/>
              <a:t>затвердження</a:t>
            </a:r>
            <a:r>
              <a:rPr lang="ru-RU" sz="1400" b="1" dirty="0"/>
              <a:t> плану </a:t>
            </a:r>
            <a:r>
              <a:rPr lang="ru-RU" sz="1400" b="1" dirty="0" err="1"/>
              <a:t>заходів</a:t>
            </a:r>
            <a:r>
              <a:rPr lang="ru-RU" sz="1400" b="1" dirty="0"/>
              <a:t> </a:t>
            </a:r>
            <a:r>
              <a:rPr lang="ru-RU" sz="1400" b="1" dirty="0" err="1"/>
              <a:t>протидії</a:t>
            </a:r>
            <a:r>
              <a:rPr lang="ru-RU" sz="1400" b="1" dirty="0"/>
              <a:t> </a:t>
            </a:r>
            <a:r>
              <a:rPr lang="ru-RU" sz="1400" b="1" dirty="0" err="1"/>
              <a:t>булінгу</a:t>
            </a:r>
            <a:r>
              <a:rPr lang="ru-RU" sz="1400" b="1" dirty="0"/>
              <a:t> в </a:t>
            </a:r>
            <a:r>
              <a:rPr lang="ru-RU" sz="1400" b="1" dirty="0" err="1"/>
              <a:t>школі</a:t>
            </a:r>
            <a:r>
              <a:rPr lang="ru-RU" sz="1400" b="1" dirty="0"/>
              <a:t>.                                                            </a:t>
            </a:r>
          </a:p>
          <a:p>
            <a:pPr marL="0" indent="0">
              <a:buNone/>
            </a:pPr>
            <a:r>
              <a:rPr lang="ru-RU" sz="1400" b="1" dirty="0" smtClean="0"/>
              <a:t>13.                   Про </a:t>
            </a:r>
            <a:r>
              <a:rPr lang="ru-RU" sz="1400" b="1" dirty="0" err="1"/>
              <a:t>оцінювання</a:t>
            </a:r>
            <a:r>
              <a:rPr lang="ru-RU" sz="1400" b="1" dirty="0"/>
              <a:t> </a:t>
            </a:r>
            <a:r>
              <a:rPr lang="ru-RU" sz="1400" b="1" dirty="0" err="1"/>
              <a:t>результатів</a:t>
            </a:r>
            <a:r>
              <a:rPr lang="ru-RU" sz="1400" b="1" dirty="0"/>
              <a:t> </a:t>
            </a:r>
            <a:r>
              <a:rPr lang="ru-RU" sz="1400" b="1" dirty="0" err="1"/>
              <a:t>навчання</a:t>
            </a:r>
            <a:r>
              <a:rPr lang="ru-RU" sz="1400" b="1" dirty="0"/>
              <a:t> </a:t>
            </a: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r>
              <a:rPr lang="ru-RU" sz="1400" b="1" dirty="0" err="1"/>
              <a:t>третіх</a:t>
            </a:r>
            <a:r>
              <a:rPr lang="ru-RU" sz="1400" b="1" dirty="0"/>
              <a:t> і </a:t>
            </a:r>
            <a:r>
              <a:rPr lang="ru-RU" sz="1400" b="1" dirty="0" err="1"/>
              <a:t>четвертих</a:t>
            </a:r>
            <a:r>
              <a:rPr lang="ru-RU" sz="1400" b="1" dirty="0"/>
              <a:t> </a:t>
            </a:r>
            <a:r>
              <a:rPr lang="ru-RU" sz="1400" b="1" dirty="0" err="1"/>
              <a:t>класів</a:t>
            </a:r>
            <a:r>
              <a:rPr lang="ru-RU" sz="1400" b="1" dirty="0"/>
              <a:t> </a:t>
            </a:r>
            <a:r>
              <a:rPr lang="ru-RU" sz="1400" b="1" dirty="0" smtClean="0"/>
              <a:t>НУШ.</a:t>
            </a:r>
          </a:p>
          <a:p>
            <a:pPr>
              <a:buAutoNum type="arabicPeriod" startAt="14"/>
            </a:pPr>
            <a:r>
              <a:rPr lang="ru-RU" sz="1400" b="1" dirty="0" smtClean="0"/>
              <a:t>Про </a:t>
            </a:r>
            <a:r>
              <a:rPr lang="ru-RU" sz="1400" b="1" dirty="0" err="1"/>
              <a:t>затвердження</a:t>
            </a:r>
            <a:r>
              <a:rPr lang="ru-RU" sz="1400" b="1" dirty="0"/>
              <a:t> </a:t>
            </a:r>
            <a:r>
              <a:rPr lang="ru-RU" sz="1400" b="1" dirty="0" err="1"/>
              <a:t>сертифікатів</a:t>
            </a:r>
            <a:r>
              <a:rPr lang="ru-RU" sz="1400" b="1" dirty="0"/>
              <a:t> </a:t>
            </a:r>
            <a:r>
              <a:rPr lang="ru-RU" sz="1400" b="1" dirty="0" err="1"/>
              <a:t>педагогічних</a:t>
            </a:r>
            <a:r>
              <a:rPr lang="ru-RU" sz="1400" b="1" dirty="0"/>
              <a:t> </a:t>
            </a:r>
            <a:r>
              <a:rPr lang="ru-RU" sz="1400" b="1" dirty="0" err="1"/>
              <a:t>працівників</a:t>
            </a:r>
            <a:r>
              <a:rPr lang="ru-RU" sz="1400" b="1" dirty="0"/>
              <a:t> ЗПШ «</a:t>
            </a:r>
            <a:r>
              <a:rPr lang="ru-RU" sz="1400" b="1" dirty="0" err="1"/>
              <a:t>Еврика</a:t>
            </a:r>
            <a:r>
              <a:rPr lang="ru-RU" sz="1400" b="1" dirty="0"/>
              <a:t>».</a:t>
            </a:r>
          </a:p>
          <a:p>
            <a:pPr marL="0" indent="0">
              <a:buNone/>
            </a:pPr>
            <a:r>
              <a:rPr lang="ru-RU" sz="1400" b="1" dirty="0" smtClean="0"/>
              <a:t>15. </a:t>
            </a:r>
            <a:r>
              <a:rPr lang="ru-RU" sz="1400" b="1" dirty="0"/>
              <a:t>Про </a:t>
            </a:r>
            <a:r>
              <a:rPr lang="ru-RU" sz="1400" b="1" dirty="0" err="1"/>
              <a:t>результати</a:t>
            </a:r>
            <a:r>
              <a:rPr lang="ru-RU" sz="1400" b="1" dirty="0"/>
              <a:t> </a:t>
            </a:r>
            <a:r>
              <a:rPr lang="ru-RU" sz="1400" b="1" dirty="0" err="1"/>
              <a:t>самооцінювання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ДСЯО в 2023-2024 </a:t>
            </a:r>
            <a:r>
              <a:rPr lang="ru-RU" sz="1400" b="1" dirty="0" err="1"/>
              <a:t>н.р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16</a:t>
            </a:r>
            <a:r>
              <a:rPr lang="uk-UA" sz="1400" b="1" dirty="0" smtClean="0"/>
              <a:t>.</a:t>
            </a:r>
            <a:r>
              <a:rPr lang="ru-RU" sz="1400" b="1" dirty="0"/>
              <a:t> </a:t>
            </a:r>
            <a:r>
              <a:rPr lang="ru-RU" sz="1400" b="1" dirty="0" smtClean="0"/>
              <a:t>Про </a:t>
            </a:r>
            <a:r>
              <a:rPr lang="ru-RU" sz="1400" b="1" dirty="0" err="1" smtClean="0"/>
              <a:t>створення</a:t>
            </a:r>
            <a:r>
              <a:rPr lang="ru-RU" sz="1400" b="1" dirty="0" smtClean="0"/>
              <a:t> </a:t>
            </a:r>
            <a:r>
              <a:rPr lang="ru-RU" sz="1400" b="1" dirty="0" err="1"/>
              <a:t>сучасного</a:t>
            </a:r>
            <a:r>
              <a:rPr lang="ru-RU" sz="1400" b="1" dirty="0"/>
              <a:t> </a:t>
            </a:r>
            <a:r>
              <a:rPr lang="ru-RU" sz="1400" b="1" dirty="0" err="1"/>
              <a:t>освітнього</a:t>
            </a:r>
            <a:r>
              <a:rPr lang="ru-RU" sz="1400" b="1" dirty="0"/>
              <a:t> </a:t>
            </a:r>
            <a:r>
              <a:rPr lang="ru-RU" sz="1400" b="1" dirty="0" err="1"/>
              <a:t>середовища</a:t>
            </a:r>
            <a:r>
              <a:rPr lang="ru-RU" sz="1400" b="1" dirty="0"/>
              <a:t> на OIС </a:t>
            </a:r>
            <a:r>
              <a:rPr lang="ru-RU" sz="1400" b="1" dirty="0" err="1" smtClean="0"/>
              <a:t>Eddy</a:t>
            </a:r>
            <a:r>
              <a:rPr lang="ru-RU" sz="1400" b="1" dirty="0" smtClean="0"/>
              <a:t>. 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Черга  </a:t>
            </a:r>
            <a:r>
              <a:rPr lang="ru-RU" sz="3600" dirty="0" err="1"/>
              <a:t>денна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827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</a:t>
            </a:r>
            <a:r>
              <a:rPr lang="ru-RU" sz="3600" b="1" dirty="0" smtClean="0"/>
              <a:t>Структура </a:t>
            </a:r>
            <a:r>
              <a:rPr lang="ru-RU" sz="3600" b="1" dirty="0" err="1" smtClean="0"/>
              <a:t>навчального</a:t>
            </a:r>
            <a:r>
              <a:rPr lang="ru-RU" sz="3600" b="1" dirty="0" smtClean="0"/>
              <a:t> року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2024/2025 </a:t>
            </a:r>
            <a:endParaRPr lang="en-US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І семестр – 1 </a:t>
            </a:r>
            <a:r>
              <a:rPr lang="ru-RU" sz="2400" b="1" dirty="0" err="1"/>
              <a:t>вересня</a:t>
            </a:r>
            <a:r>
              <a:rPr lang="ru-RU" sz="2400" b="1" dirty="0"/>
              <a:t> - 27 </a:t>
            </a:r>
            <a:r>
              <a:rPr lang="ru-RU" sz="2400" b="1" dirty="0" err="1"/>
              <a:t>грудня</a:t>
            </a:r>
            <a:r>
              <a:rPr lang="ru-RU" sz="2400" b="1" dirty="0"/>
              <a:t> 2024 року,</a:t>
            </a:r>
          </a:p>
          <a:p>
            <a:pPr marL="0" indent="0">
              <a:buNone/>
            </a:pPr>
            <a:r>
              <a:rPr lang="ru-RU" sz="2400" b="1" dirty="0"/>
              <a:t>ІІ семестр –13 </a:t>
            </a:r>
            <a:r>
              <a:rPr lang="ru-RU" sz="2400" b="1" dirty="0" err="1"/>
              <a:t>січня</a:t>
            </a:r>
            <a:r>
              <a:rPr lang="ru-RU" sz="2400" b="1" dirty="0"/>
              <a:t> - 31 </a:t>
            </a:r>
            <a:r>
              <a:rPr lang="ru-RU" sz="2400" b="1" dirty="0" err="1"/>
              <a:t>травня</a:t>
            </a:r>
            <a:r>
              <a:rPr lang="ru-RU" sz="2400" b="1" dirty="0"/>
              <a:t> 2025 року.</a:t>
            </a:r>
          </a:p>
          <a:p>
            <a:pPr marL="0" indent="0">
              <a:buNone/>
            </a:pPr>
            <a:r>
              <a:rPr lang="ru-RU" sz="2400" b="1" dirty="0" err="1"/>
              <a:t>Упродовж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року для </a:t>
            </a:r>
            <a:r>
              <a:rPr lang="ru-RU" sz="2400" b="1" dirty="0" err="1"/>
              <a:t>учнів</a:t>
            </a:r>
            <a:r>
              <a:rPr lang="ru-RU" sz="2400" b="1" dirty="0"/>
              <a:t>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</a:t>
            </a:r>
            <a:r>
              <a:rPr lang="ru-RU" sz="2400" b="1" dirty="0" err="1"/>
              <a:t>канікули</a:t>
            </a:r>
            <a:r>
              <a:rPr lang="ru-RU" sz="2400" b="1" dirty="0"/>
              <a:t>: </a:t>
            </a:r>
          </a:p>
          <a:p>
            <a:pPr marL="0" indent="0">
              <a:buNone/>
            </a:pPr>
            <a:r>
              <a:rPr lang="ru-RU" sz="2400" b="1" dirty="0" err="1"/>
              <a:t>осінні</a:t>
            </a:r>
            <a:r>
              <a:rPr lang="ru-RU" sz="2400" b="1" dirty="0"/>
              <a:t> –  28.10.2024 - 03.11.2024 (початок занять 04.11.2024)</a:t>
            </a:r>
          </a:p>
          <a:p>
            <a:pPr marL="0" indent="0">
              <a:buNone/>
            </a:pPr>
            <a:r>
              <a:rPr lang="ru-RU" sz="2400" b="1" dirty="0" err="1"/>
              <a:t>зимові</a:t>
            </a:r>
            <a:r>
              <a:rPr lang="ru-RU" sz="2400" b="1" dirty="0"/>
              <a:t> – 28.12.2024 - 12.01.2025 (початок занять 13.01.2025)</a:t>
            </a:r>
          </a:p>
          <a:p>
            <a:pPr marL="0" indent="0">
              <a:buNone/>
            </a:pPr>
            <a:r>
              <a:rPr lang="ru-RU" sz="2400" b="1" dirty="0" err="1"/>
              <a:t>весняні</a:t>
            </a:r>
            <a:r>
              <a:rPr lang="ru-RU" sz="2400" b="1" dirty="0"/>
              <a:t> – 24.03.2025 - 30.03.2025 (початок занять 31.03.2025)</a:t>
            </a:r>
          </a:p>
          <a:p>
            <a:pPr marL="0" indent="0">
              <a:buNone/>
            </a:pPr>
            <a:r>
              <a:rPr lang="ru-RU" sz="2400" b="1" dirty="0"/>
              <a:t>Початок занять – о 8:30 год.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94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  РІШЕННЯ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1600" dirty="0" err="1" smtClean="0"/>
              <a:t>Обрання</a:t>
            </a:r>
            <a:r>
              <a:rPr lang="ru-RU" sz="1600" dirty="0" smtClean="0"/>
              <a:t> </a:t>
            </a:r>
            <a:r>
              <a:rPr lang="ru-RU" sz="1600" dirty="0"/>
              <a:t>секретаря </a:t>
            </a:r>
            <a:r>
              <a:rPr lang="ru-RU" sz="1600" dirty="0" err="1"/>
              <a:t>педагогічної</a:t>
            </a:r>
            <a:r>
              <a:rPr lang="ru-RU" sz="1600" dirty="0"/>
              <a:t> ради 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/>
              <a:t>Обрати </a:t>
            </a:r>
            <a:r>
              <a:rPr lang="ru-RU" sz="1600" b="1" dirty="0"/>
              <a:t>секретарем </a:t>
            </a:r>
            <a:r>
              <a:rPr lang="ru-RU" sz="1600" b="1" dirty="0" err="1"/>
              <a:t>педради</a:t>
            </a:r>
            <a:r>
              <a:rPr lang="ru-RU" sz="1600" b="1" dirty="0"/>
              <a:t>  - Пархоменко О.Ю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2</a:t>
            </a:r>
            <a:r>
              <a:rPr lang="ru-RU" sz="1600" dirty="0"/>
              <a:t>. Аналіз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за 2023-2024 </a:t>
            </a:r>
            <a:r>
              <a:rPr lang="ru-RU" sz="1600" dirty="0" err="1"/>
              <a:t>н.р</a:t>
            </a:r>
            <a:r>
              <a:rPr lang="ru-RU" sz="1600" dirty="0"/>
              <a:t>. та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завдань</a:t>
            </a:r>
            <a:r>
              <a:rPr lang="ru-RU" sz="1600" dirty="0"/>
              <a:t> на </a:t>
            </a:r>
            <a:r>
              <a:rPr lang="ru-RU" sz="1600" dirty="0" err="1"/>
              <a:t>наступний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smtClean="0"/>
              <a:t>Схвалення  </a:t>
            </a:r>
            <a:r>
              <a:rPr lang="ru-RU" sz="1600" dirty="0"/>
              <a:t>плану роботи школи на 2024-2025 </a:t>
            </a:r>
            <a:r>
              <a:rPr lang="ru-RU" sz="1600" dirty="0" err="1"/>
              <a:t>н.р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/>
              <a:t>2.1.Аналіз </a:t>
            </a:r>
            <a:r>
              <a:rPr lang="ru-RU" sz="1600" b="1" dirty="0" smtClean="0"/>
              <a:t>роботи за </a:t>
            </a:r>
            <a:r>
              <a:rPr lang="ru-RU" sz="1600" b="1" dirty="0"/>
              <a:t>2023-2024 </a:t>
            </a:r>
            <a:r>
              <a:rPr lang="ru-RU" sz="1600" b="1" dirty="0" err="1"/>
              <a:t>н.р</a:t>
            </a:r>
            <a:r>
              <a:rPr lang="ru-RU" sz="1600" b="1" dirty="0"/>
              <a:t>.   школи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 smtClean="0"/>
              <a:t>відома</a:t>
            </a:r>
            <a:r>
              <a:rPr lang="ru-RU" sz="1600" b="1" dirty="0" smtClean="0"/>
              <a:t> та в роботу.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2.2. </a:t>
            </a:r>
            <a:r>
              <a:rPr lang="ru-RU" sz="1600" b="1" dirty="0" err="1"/>
              <a:t>Схвалити</a:t>
            </a:r>
            <a:r>
              <a:rPr lang="ru-RU" sz="1600" b="1" dirty="0"/>
              <a:t>  план роботи  школи на </a:t>
            </a:r>
            <a:r>
              <a:rPr lang="ru-RU" sz="1600" b="1" dirty="0" smtClean="0"/>
              <a:t>2024-2025 </a:t>
            </a:r>
            <a:r>
              <a:rPr lang="ru-RU" sz="1600" b="1" dirty="0" err="1"/>
              <a:t>н.р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3. </a:t>
            </a:r>
            <a:r>
              <a:rPr lang="ru-RU" sz="1600" dirty="0" smtClean="0"/>
              <a:t>Схвалення  </a:t>
            </a:r>
            <a:r>
              <a:rPr lang="ru-RU" sz="1600" dirty="0" err="1"/>
              <a:t>освітньої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  закладу на 2024-2025 </a:t>
            </a:r>
            <a:r>
              <a:rPr lang="ru-RU" sz="1600" dirty="0" err="1"/>
              <a:t>н.р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b="1" dirty="0" smtClean="0"/>
              <a:t>3.1 </a:t>
            </a:r>
            <a:r>
              <a:rPr lang="ru-RU" sz="1600" b="1" dirty="0" err="1"/>
              <a:t>Схвалити</a:t>
            </a:r>
            <a:r>
              <a:rPr lang="ru-RU" sz="1600" b="1" dirty="0"/>
              <a:t>   </a:t>
            </a:r>
            <a:r>
              <a:rPr lang="ru-RU" sz="1600" b="1" dirty="0" err="1"/>
              <a:t>освітню</a:t>
            </a:r>
            <a:r>
              <a:rPr lang="ru-RU" sz="1600" b="1" dirty="0"/>
              <a:t>  </a:t>
            </a:r>
            <a:r>
              <a:rPr lang="ru-RU" sz="1600" b="1" dirty="0" err="1"/>
              <a:t>програму</a:t>
            </a:r>
            <a:r>
              <a:rPr lang="ru-RU" sz="1600" b="1" dirty="0"/>
              <a:t>   закладу на </a:t>
            </a:r>
            <a:r>
              <a:rPr lang="ru-RU" sz="1600" b="1" dirty="0" smtClean="0"/>
              <a:t>2024-2025 </a:t>
            </a:r>
            <a:r>
              <a:rPr lang="ru-RU" sz="1600" b="1" dirty="0" err="1"/>
              <a:t>н.р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/>
              <a:t>4. </a:t>
            </a:r>
            <a:r>
              <a:rPr lang="ru-RU" sz="1600" dirty="0"/>
              <a:t>Про </a:t>
            </a:r>
            <a:r>
              <a:rPr lang="ru-RU" sz="1600" dirty="0" err="1"/>
              <a:t>вивчення</a:t>
            </a:r>
            <a:r>
              <a:rPr lang="ru-RU" sz="1600" dirty="0"/>
              <a:t> стану </a:t>
            </a:r>
            <a:r>
              <a:rPr lang="ru-RU" sz="1600" dirty="0" err="1"/>
              <a:t>викладання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предметів</a:t>
            </a:r>
            <a:r>
              <a:rPr lang="ru-RU" sz="1600" dirty="0"/>
              <a:t> у 2024-2025 </a:t>
            </a:r>
            <a:r>
              <a:rPr lang="ru-RU" sz="1600" dirty="0" err="1"/>
              <a:t>н.р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b="1" dirty="0" smtClean="0"/>
              <a:t>4.1</a:t>
            </a:r>
            <a:r>
              <a:rPr lang="ru-RU" sz="1600" b="1" dirty="0"/>
              <a:t>. </a:t>
            </a:r>
            <a:r>
              <a:rPr lang="ru-RU" sz="1600" b="1" dirty="0" err="1"/>
              <a:t>Визначити</a:t>
            </a:r>
            <a:r>
              <a:rPr lang="ru-RU" sz="1600" b="1" dirty="0"/>
              <a:t>  </a:t>
            </a:r>
            <a:r>
              <a:rPr lang="ru-RU" sz="1600" b="1" dirty="0" smtClean="0"/>
              <a:t>« Я </a:t>
            </a:r>
            <a:r>
              <a:rPr lang="ru-RU" sz="1600" b="1" dirty="0" err="1" smtClean="0"/>
              <a:t>досліджую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</a:t>
            </a:r>
            <a:r>
              <a:rPr lang="ru-RU" sz="1600" b="1" dirty="0" smtClean="0"/>
              <a:t>» </a:t>
            </a:r>
            <a:r>
              <a:rPr lang="ru-RU" sz="1600" b="1" dirty="0"/>
              <a:t>та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Технології</a:t>
            </a:r>
            <a:r>
              <a:rPr lang="ru-RU" sz="1600" b="1" dirty="0" smtClean="0"/>
              <a:t> </a:t>
            </a:r>
            <a:r>
              <a:rPr lang="ru-RU" sz="1600" b="1" dirty="0"/>
              <a:t>і дизайн, </a:t>
            </a:r>
            <a:r>
              <a:rPr lang="ru-RU" sz="1600" b="1" dirty="0" err="1" smtClean="0"/>
              <a:t>інформатика</a:t>
            </a:r>
            <a:r>
              <a:rPr lang="ru-RU" sz="1600" b="1" dirty="0" smtClean="0"/>
              <a:t>» </a:t>
            </a:r>
            <a:r>
              <a:rPr lang="ru-RU" sz="1600" b="1" dirty="0"/>
              <a:t>як предметами,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будуть</a:t>
            </a:r>
            <a:r>
              <a:rPr lang="ru-RU" sz="1600" b="1" dirty="0"/>
              <a:t> </a:t>
            </a:r>
            <a:r>
              <a:rPr lang="ru-RU" sz="1600" b="1" dirty="0" err="1"/>
              <a:t>вивчатися</a:t>
            </a:r>
            <a:r>
              <a:rPr lang="ru-RU" sz="1600" b="1" dirty="0"/>
              <a:t> у </a:t>
            </a:r>
            <a:r>
              <a:rPr lang="ru-RU" sz="1600" b="1" dirty="0" smtClean="0"/>
              <a:t>2024 </a:t>
            </a:r>
            <a:r>
              <a:rPr lang="ru-RU" sz="1600" b="1" dirty="0"/>
              <a:t>– </a:t>
            </a:r>
            <a:r>
              <a:rPr lang="ru-RU" sz="1600" b="1" dirty="0" smtClean="0"/>
              <a:t>2025 </a:t>
            </a:r>
            <a:r>
              <a:rPr lang="ru-RU" sz="1600" b="1" dirty="0" err="1"/>
              <a:t>н.р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5.Схвалення  </a:t>
            </a:r>
            <a:r>
              <a:rPr lang="ru-RU" sz="1600" dirty="0"/>
              <a:t>порядку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у </a:t>
            </a:r>
            <a:r>
              <a:rPr lang="ru-RU" sz="1600" dirty="0" err="1"/>
              <a:t>школі</a:t>
            </a:r>
            <a:r>
              <a:rPr lang="ru-RU" sz="1600" dirty="0"/>
              <a:t>, режиму роботи школи  на   2024-2025 </a:t>
            </a:r>
            <a:r>
              <a:rPr lang="ru-RU" sz="1600" dirty="0" err="1"/>
              <a:t>н.р</a:t>
            </a:r>
            <a:r>
              <a:rPr lang="ru-RU" sz="1600" dirty="0"/>
              <a:t>. та </a:t>
            </a:r>
            <a:r>
              <a:rPr lang="ru-RU" sz="1600" dirty="0" err="1"/>
              <a:t>структури</a:t>
            </a:r>
            <a:r>
              <a:rPr lang="ru-RU" sz="1600" dirty="0"/>
              <a:t> 2024-2025 </a:t>
            </a:r>
            <a:r>
              <a:rPr lang="ru-RU" sz="1600" dirty="0" err="1"/>
              <a:t>н.р</a:t>
            </a:r>
            <a:r>
              <a:rPr lang="ru-RU" sz="1600" dirty="0"/>
              <a:t>. </a:t>
            </a:r>
            <a:r>
              <a:rPr lang="ru-RU" sz="1600" dirty="0" err="1"/>
              <a:t>Комплектування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1-4 </a:t>
            </a:r>
            <a:r>
              <a:rPr lang="ru-RU" sz="1600" dirty="0" err="1"/>
              <a:t>класів</a:t>
            </a:r>
            <a:r>
              <a:rPr lang="ru-RU" sz="1600" dirty="0"/>
              <a:t> , </a:t>
            </a:r>
            <a:r>
              <a:rPr lang="ru-RU" sz="1600" dirty="0" err="1"/>
              <a:t>дошкільних</a:t>
            </a:r>
            <a:r>
              <a:rPr lang="ru-RU" sz="1600" dirty="0"/>
              <a:t>  </a:t>
            </a:r>
            <a:r>
              <a:rPr lang="ru-RU" sz="1600" dirty="0" err="1"/>
              <a:t>груп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/>
              <a:t>5.1. </a:t>
            </a:r>
            <a:r>
              <a:rPr lang="ru-RU" sz="1600" b="1" dirty="0" err="1"/>
              <a:t>Взяти</a:t>
            </a:r>
            <a:r>
              <a:rPr lang="ru-RU" sz="1600" b="1" dirty="0"/>
              <a:t>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до </a:t>
            </a:r>
            <a:r>
              <a:rPr lang="ru-RU" sz="1600" b="1" dirty="0" err="1" smtClean="0"/>
              <a:t>відома</a:t>
            </a:r>
            <a:r>
              <a:rPr lang="ru-RU" sz="1600" b="1" dirty="0"/>
              <a:t> </a:t>
            </a:r>
            <a:r>
              <a:rPr lang="ru-RU" sz="1600" b="1" dirty="0" smtClean="0"/>
              <a:t>та в роботу.</a:t>
            </a:r>
          </a:p>
          <a:p>
            <a:pPr marL="0" indent="0">
              <a:buNone/>
            </a:pPr>
            <a:r>
              <a:rPr lang="ru-RU" sz="1600" dirty="0"/>
              <a:t>6. Педагогічне </a:t>
            </a:r>
            <a:r>
              <a:rPr lang="ru-RU" sz="1600" dirty="0" err="1"/>
              <a:t>навантаження</a:t>
            </a:r>
            <a:r>
              <a:rPr lang="ru-RU" sz="1600" dirty="0"/>
              <a:t> </a:t>
            </a:r>
            <a:r>
              <a:rPr lang="ru-RU" sz="1600" dirty="0" err="1"/>
              <a:t>педагогів</a:t>
            </a:r>
            <a:r>
              <a:rPr lang="ru-RU" sz="1600" dirty="0"/>
              <a:t> на 2024-2025 </a:t>
            </a:r>
            <a:r>
              <a:rPr lang="ru-RU" sz="1600" dirty="0" err="1"/>
              <a:t>н.р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/>
              <a:t>6.1. </a:t>
            </a:r>
            <a:r>
              <a:rPr lang="ru-RU" sz="1600" b="1" dirty="0" err="1"/>
              <a:t>Взяти</a:t>
            </a:r>
            <a:r>
              <a:rPr lang="ru-RU" sz="1600" b="1" dirty="0"/>
              <a:t>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</a:t>
            </a:r>
            <a:r>
              <a:rPr lang="ru-RU" sz="1600" b="1" dirty="0" smtClean="0"/>
              <a:t>в роботу. </a:t>
            </a:r>
          </a:p>
          <a:p>
            <a:pPr marL="0" indent="0">
              <a:buNone/>
            </a:pPr>
            <a:r>
              <a:rPr lang="ru-RU" sz="1600" b="1" dirty="0" smtClean="0"/>
              <a:t>6.2. </a:t>
            </a:r>
            <a:r>
              <a:rPr lang="ru-RU" sz="1600" b="1" dirty="0" err="1"/>
              <a:t>П</a:t>
            </a:r>
            <a:r>
              <a:rPr lang="ru-RU" sz="1600" b="1" dirty="0" err="1" smtClean="0"/>
              <a:t>огодити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педнавантаження</a:t>
            </a:r>
            <a:r>
              <a:rPr lang="ru-RU" sz="1600" b="1" dirty="0" smtClean="0"/>
              <a:t> з головою </a:t>
            </a:r>
            <a:r>
              <a:rPr lang="ru-RU" sz="1600" b="1" dirty="0" err="1" smtClean="0"/>
              <a:t>профспілки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 smtClean="0"/>
              <a:t>6.3.Лисенко Ю.Г., Пархоменко О.Ю. подати </a:t>
            </a:r>
            <a:r>
              <a:rPr lang="ru-RU" sz="1600" b="1" dirty="0" err="1" smtClean="0"/>
              <a:t>тарифікаційні</a:t>
            </a:r>
            <a:r>
              <a:rPr lang="ru-RU" sz="1600" b="1" dirty="0" smtClean="0"/>
              <a:t> списки до  ПВО </a:t>
            </a: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237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92696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7. Вимоги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ведення</a:t>
            </a:r>
            <a:r>
              <a:rPr lang="ru-RU" sz="1600" dirty="0"/>
              <a:t> </a:t>
            </a:r>
            <a:r>
              <a:rPr lang="ru-RU" sz="1600" dirty="0" err="1"/>
              <a:t>шкільної</a:t>
            </a:r>
            <a:r>
              <a:rPr lang="ru-RU" sz="1600" dirty="0"/>
              <a:t> </a:t>
            </a:r>
            <a:r>
              <a:rPr lang="ru-RU" sz="1600" dirty="0" err="1"/>
              <a:t>документації</a:t>
            </a:r>
            <a:r>
              <a:rPr lang="ru-RU" sz="1600" dirty="0"/>
              <a:t>. Про </a:t>
            </a:r>
            <a:r>
              <a:rPr lang="ru-RU" sz="1600" dirty="0" err="1"/>
              <a:t>дотримання</a:t>
            </a:r>
            <a:r>
              <a:rPr lang="ru-RU" sz="1600" dirty="0"/>
              <a:t> в ЗПШ  «</a:t>
            </a:r>
            <a:r>
              <a:rPr lang="ru-RU" sz="1600" dirty="0" err="1"/>
              <a:t>Еврика</a:t>
            </a:r>
            <a:r>
              <a:rPr lang="ru-RU" sz="1600" dirty="0"/>
              <a:t>»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законодавства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мовної</a:t>
            </a:r>
            <a:r>
              <a:rPr lang="ru-RU" sz="1600" dirty="0"/>
              <a:t>  </a:t>
            </a:r>
            <a:r>
              <a:rPr lang="ru-RU" sz="1600" dirty="0" err="1"/>
              <a:t>політики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7.1. </a:t>
            </a:r>
            <a:r>
              <a:rPr lang="ru-RU" sz="1600" b="1" dirty="0" err="1" smtClean="0"/>
              <a:t>Інформацію</a:t>
            </a:r>
            <a:r>
              <a:rPr lang="ru-RU" sz="1600" b="1" dirty="0" smtClean="0"/>
              <a:t>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уваги</a:t>
            </a:r>
            <a:r>
              <a:rPr lang="ru-RU" sz="1600" b="1" dirty="0"/>
              <a:t> та </a:t>
            </a:r>
            <a:r>
              <a:rPr lang="ru-RU" sz="1600" b="1" dirty="0" smtClean="0"/>
              <a:t>в роботу.</a:t>
            </a:r>
          </a:p>
          <a:p>
            <a:r>
              <a:rPr lang="ru-RU" sz="1600" dirty="0"/>
              <a:t>8. Затвердження </a:t>
            </a:r>
            <a:r>
              <a:rPr lang="ru-RU" sz="1600" dirty="0" err="1"/>
              <a:t>керівників</a:t>
            </a:r>
            <a:r>
              <a:rPr lang="ru-RU" sz="1600" dirty="0"/>
              <a:t> </a:t>
            </a:r>
            <a:r>
              <a:rPr lang="ru-RU" sz="1600" dirty="0" err="1"/>
              <a:t>творчих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, складу </a:t>
            </a:r>
            <a:r>
              <a:rPr lang="ru-RU" sz="1600" dirty="0" err="1"/>
              <a:t>методичної</a:t>
            </a:r>
            <a:r>
              <a:rPr lang="ru-RU" sz="1600" dirty="0"/>
              <a:t> ради </a:t>
            </a:r>
            <a:r>
              <a:rPr lang="ru-RU" sz="1600" dirty="0" err="1"/>
              <a:t>школи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8.1. </a:t>
            </a:r>
            <a:r>
              <a:rPr lang="ru-RU" sz="1600" b="1" dirty="0" err="1"/>
              <a:t>Призначити</a:t>
            </a:r>
            <a:r>
              <a:rPr lang="ru-RU" sz="1600" b="1" dirty="0"/>
              <a:t> </a:t>
            </a:r>
            <a:r>
              <a:rPr lang="ru-RU" sz="1600" b="1" dirty="0" err="1"/>
              <a:t>керівниками</a:t>
            </a:r>
            <a:r>
              <a:rPr lang="ru-RU" sz="1600" b="1" dirty="0"/>
              <a:t> </a:t>
            </a:r>
            <a:r>
              <a:rPr lang="ru-RU" sz="1600" b="1" dirty="0" err="1"/>
              <a:t>творчих</a:t>
            </a:r>
            <a:r>
              <a:rPr lang="ru-RU" sz="1600" b="1" dirty="0"/>
              <a:t> </a:t>
            </a:r>
            <a:r>
              <a:rPr lang="ru-RU" sz="1600" b="1" dirty="0" err="1"/>
              <a:t>груп</a:t>
            </a:r>
            <a:endParaRPr lang="ru-RU" sz="1600" b="1" dirty="0"/>
          </a:p>
          <a:p>
            <a:r>
              <a:rPr lang="ru-RU" sz="1600" b="1" dirty="0"/>
              <a:t>8.2 </a:t>
            </a:r>
            <a:r>
              <a:rPr lang="ru-RU" sz="1600" b="1" dirty="0" err="1"/>
              <a:t>Затвердити</a:t>
            </a:r>
            <a:r>
              <a:rPr lang="ru-RU" sz="1600" b="1" dirty="0"/>
              <a:t>  склад </a:t>
            </a:r>
            <a:r>
              <a:rPr lang="ru-RU" sz="1600" b="1" dirty="0" err="1"/>
              <a:t>методичної</a:t>
            </a:r>
            <a:r>
              <a:rPr lang="ru-RU" sz="1600" b="1" dirty="0"/>
              <a:t> ради : Пархоменко О.Ю., Лисенко Ю.Г., </a:t>
            </a:r>
            <a:r>
              <a:rPr lang="ru-RU" sz="1600" b="1" dirty="0" err="1"/>
              <a:t>Здоровцова</a:t>
            </a:r>
            <a:r>
              <a:rPr lang="ru-RU" sz="1600" b="1" dirty="0"/>
              <a:t> О.В., Тимошенко Є.А., </a:t>
            </a:r>
            <a:r>
              <a:rPr lang="ru-RU" sz="1600" b="1" dirty="0" err="1"/>
              <a:t>Амагдалєзова</a:t>
            </a:r>
            <a:r>
              <a:rPr lang="ru-RU" sz="1600" b="1" dirty="0"/>
              <a:t> О.В</a:t>
            </a:r>
            <a:r>
              <a:rPr lang="ru-RU" sz="1600" b="1" dirty="0" smtClean="0"/>
              <a:t>.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78092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9. Про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планів</a:t>
            </a:r>
            <a:r>
              <a:rPr lang="ru-RU" sz="1600" dirty="0"/>
              <a:t>,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</a:t>
            </a:r>
            <a:r>
              <a:rPr lang="ru-RU" sz="1600" dirty="0" err="1"/>
              <a:t>підручників</a:t>
            </a:r>
            <a:r>
              <a:rPr lang="ru-RU" sz="1600" dirty="0"/>
              <a:t> та </a:t>
            </a:r>
            <a:r>
              <a:rPr lang="ru-RU" sz="1600" dirty="0" err="1"/>
              <a:t>навчально-методичних</a:t>
            </a:r>
            <a:r>
              <a:rPr lang="ru-RU" sz="1600" dirty="0"/>
              <a:t> </a:t>
            </a:r>
            <a:r>
              <a:rPr lang="ru-RU" sz="1600" dirty="0" err="1"/>
              <a:t>посібників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відповідний</a:t>
            </a:r>
            <a:r>
              <a:rPr lang="ru-RU" sz="1600" dirty="0"/>
              <a:t> гриф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позитивне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</a:t>
            </a:r>
            <a:r>
              <a:rPr lang="ru-RU" sz="1600" dirty="0" err="1"/>
              <a:t>Колегії</a:t>
            </a:r>
            <a:r>
              <a:rPr lang="ru-RU" sz="1600" dirty="0"/>
              <a:t>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9.1.Ознайомитися з </a:t>
            </a:r>
            <a:r>
              <a:rPr lang="ru-RU" sz="1600" b="1" dirty="0" err="1"/>
              <a:t>рекомендованим</a:t>
            </a:r>
            <a:r>
              <a:rPr lang="ru-RU" sz="1600" b="1" dirty="0"/>
              <a:t> </a:t>
            </a:r>
            <a:r>
              <a:rPr lang="ru-RU" sz="1600" b="1" dirty="0" err="1"/>
              <a:t>Міністерством</a:t>
            </a:r>
            <a:r>
              <a:rPr lang="ru-RU" sz="1600" b="1" dirty="0"/>
              <a:t> науки і </a:t>
            </a:r>
            <a:r>
              <a:rPr lang="ru-RU" sz="1600" b="1" dirty="0" err="1"/>
              <a:t>освіти</a:t>
            </a:r>
            <a:r>
              <a:rPr lang="ru-RU" sz="1600" b="1" dirty="0"/>
              <a:t> </a:t>
            </a:r>
            <a:r>
              <a:rPr lang="ru-RU" sz="1600" b="1" dirty="0" err="1"/>
              <a:t>України</a:t>
            </a:r>
            <a:r>
              <a:rPr lang="ru-RU" sz="1600" b="1" dirty="0"/>
              <a:t>  </a:t>
            </a:r>
            <a:r>
              <a:rPr lang="ru-RU" sz="1600" b="1" dirty="0" err="1"/>
              <a:t>переліком</a:t>
            </a:r>
            <a:r>
              <a:rPr lang="ru-RU" sz="1600" b="1" dirty="0"/>
              <a:t> </a:t>
            </a:r>
            <a:r>
              <a:rPr lang="ru-RU" sz="1600" b="1" dirty="0" err="1"/>
              <a:t>навчальної</a:t>
            </a:r>
            <a:r>
              <a:rPr lang="ru-RU" sz="1600" b="1" dirty="0"/>
              <a:t> </a:t>
            </a:r>
            <a:r>
              <a:rPr lang="ru-RU" sz="1600" b="1" dirty="0" err="1"/>
              <a:t>літератури</a:t>
            </a:r>
            <a:r>
              <a:rPr lang="ru-RU" sz="1600" b="1" dirty="0"/>
              <a:t> для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</a:t>
            </a:r>
            <a:r>
              <a:rPr lang="ru-RU" sz="1600" b="1" dirty="0" err="1"/>
              <a:t>впродовж</a:t>
            </a:r>
            <a:r>
              <a:rPr lang="ru-RU" sz="1600" b="1" dirty="0"/>
              <a:t> </a:t>
            </a:r>
            <a:r>
              <a:rPr lang="ru-RU" sz="1600" b="1" dirty="0" smtClean="0"/>
              <a:t>2024/2025 </a:t>
            </a:r>
            <a:r>
              <a:rPr lang="ru-RU" sz="1600" b="1" dirty="0" err="1" smtClean="0"/>
              <a:t>н.р</a:t>
            </a:r>
            <a:r>
              <a:rPr lang="ru-RU" sz="1600" b="1" dirty="0" smtClean="0"/>
              <a:t>. </a:t>
            </a:r>
            <a:r>
              <a:rPr lang="ru-RU" sz="1600" b="1" dirty="0"/>
              <a:t>та </a:t>
            </a:r>
            <a:r>
              <a:rPr lang="ru-RU" sz="1600" b="1" dirty="0" err="1"/>
              <a:t>повідомити</a:t>
            </a:r>
            <a:r>
              <a:rPr lang="ru-RU" sz="1600" b="1" dirty="0"/>
              <a:t> про </a:t>
            </a:r>
            <a:r>
              <a:rPr lang="ru-RU" sz="1600" b="1" dirty="0" err="1"/>
              <a:t>персональну</a:t>
            </a:r>
            <a:r>
              <a:rPr lang="ru-RU" sz="1600" b="1" dirty="0"/>
              <a:t> </a:t>
            </a:r>
            <a:r>
              <a:rPr lang="ru-RU" sz="1600" b="1" dirty="0" err="1"/>
              <a:t>відповідальність</a:t>
            </a:r>
            <a:r>
              <a:rPr lang="ru-RU" sz="1600" b="1" dirty="0"/>
              <a:t> за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</a:t>
            </a:r>
            <a:r>
              <a:rPr lang="ru-RU" sz="1600" b="1" dirty="0" err="1"/>
              <a:t>навчальної</a:t>
            </a:r>
            <a:r>
              <a:rPr lang="ru-RU" sz="1600" b="1" dirty="0"/>
              <a:t> </a:t>
            </a:r>
            <a:r>
              <a:rPr lang="ru-RU" sz="1600" b="1" dirty="0" err="1"/>
              <a:t>літератури</a:t>
            </a:r>
            <a:r>
              <a:rPr lang="ru-RU" sz="1600" b="1" dirty="0"/>
              <a:t>, яка не </a:t>
            </a:r>
            <a:r>
              <a:rPr lang="ru-RU" sz="1600" b="1" dirty="0" err="1"/>
              <a:t>має</a:t>
            </a:r>
            <a:r>
              <a:rPr lang="ru-RU" sz="1600" b="1" dirty="0"/>
              <a:t> </a:t>
            </a:r>
            <a:r>
              <a:rPr lang="ru-RU" sz="1600" b="1" dirty="0" err="1"/>
              <a:t>відповідного</a:t>
            </a:r>
            <a:r>
              <a:rPr lang="ru-RU" sz="1600" b="1" dirty="0"/>
              <a:t> грифа </a:t>
            </a:r>
            <a:r>
              <a:rPr lang="ru-RU" sz="1600" b="1" dirty="0" err="1"/>
              <a:t>Міністерства</a:t>
            </a:r>
            <a:r>
              <a:rPr lang="ru-RU" sz="1600" b="1" dirty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і науки </a:t>
            </a:r>
            <a:r>
              <a:rPr lang="ru-RU" sz="1600" b="1" dirty="0" err="1"/>
              <a:t>України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                                                                                                                        До 02.09 </a:t>
            </a:r>
            <a:r>
              <a:rPr lang="ru-RU" sz="1600" b="1" dirty="0" smtClean="0"/>
              <a:t>2024                             </a:t>
            </a:r>
            <a:r>
              <a:rPr lang="ru-RU" sz="1600" b="1" dirty="0" err="1"/>
              <a:t>Педагогічні</a:t>
            </a:r>
            <a:r>
              <a:rPr lang="ru-RU" sz="1600" b="1" dirty="0"/>
              <a:t> </a:t>
            </a:r>
            <a:r>
              <a:rPr lang="ru-RU" sz="1600" b="1" dirty="0" err="1"/>
              <a:t>працівники</a:t>
            </a:r>
            <a:endParaRPr lang="ru-RU" sz="1600" b="1" dirty="0"/>
          </a:p>
          <a:p>
            <a:r>
              <a:rPr lang="ru-RU" sz="1600" b="1" dirty="0"/>
              <a:t>9.2. </a:t>
            </a:r>
            <a:r>
              <a:rPr lang="ru-RU" sz="1600" b="1" dirty="0" err="1"/>
              <a:t>Здійснювати</a:t>
            </a:r>
            <a:r>
              <a:rPr lang="ru-RU" sz="1600" b="1" dirty="0"/>
              <a:t> контроль за </a:t>
            </a:r>
            <a:r>
              <a:rPr lang="ru-RU" sz="1600" b="1" dirty="0" err="1"/>
              <a:t>використанням</a:t>
            </a:r>
            <a:r>
              <a:rPr lang="ru-RU" sz="1600" b="1" dirty="0"/>
              <a:t> </a:t>
            </a:r>
            <a:r>
              <a:rPr lang="ru-RU" sz="1600" b="1" dirty="0" err="1"/>
              <a:t>вчителями</a:t>
            </a:r>
            <a:r>
              <a:rPr lang="ru-RU" sz="1600" b="1" dirty="0"/>
              <a:t> </a:t>
            </a:r>
            <a:r>
              <a:rPr lang="ru-RU" sz="1600" b="1" dirty="0" err="1"/>
              <a:t>навчальних</a:t>
            </a:r>
            <a:r>
              <a:rPr lang="ru-RU" sz="1600" b="1" dirty="0"/>
              <a:t> </a:t>
            </a:r>
            <a:r>
              <a:rPr lang="ru-RU" sz="1600" b="1" dirty="0" err="1"/>
              <a:t>програм</a:t>
            </a:r>
            <a:r>
              <a:rPr lang="ru-RU" sz="1600" b="1" dirty="0"/>
              <a:t>, </a:t>
            </a:r>
            <a:r>
              <a:rPr lang="ru-RU" sz="1600" b="1" dirty="0" err="1"/>
              <a:t>підручників</a:t>
            </a:r>
            <a:r>
              <a:rPr lang="ru-RU" sz="1600" b="1" dirty="0"/>
              <a:t> та </a:t>
            </a:r>
            <a:r>
              <a:rPr lang="ru-RU" sz="1600" b="1" dirty="0" err="1"/>
              <a:t>навчально-методичних</a:t>
            </a:r>
            <a:r>
              <a:rPr lang="ru-RU" sz="1600" b="1" dirty="0"/>
              <a:t> </a:t>
            </a:r>
            <a:r>
              <a:rPr lang="ru-RU" sz="1600" b="1" dirty="0" err="1"/>
              <a:t>посібників</a:t>
            </a:r>
            <a:r>
              <a:rPr lang="ru-RU" sz="1600" b="1" dirty="0"/>
              <a:t> </a:t>
            </a:r>
            <a:r>
              <a:rPr lang="ru-RU" sz="1600" b="1" dirty="0" err="1"/>
              <a:t>під</a:t>
            </a:r>
            <a:r>
              <a:rPr lang="ru-RU" sz="1600" b="1" dirty="0"/>
              <a:t> час </a:t>
            </a:r>
            <a:r>
              <a:rPr lang="ru-RU" sz="1600" b="1" dirty="0" err="1"/>
              <a:t>освітнього</a:t>
            </a:r>
            <a:r>
              <a:rPr lang="ru-RU" sz="1600" b="1" dirty="0"/>
              <a:t> </a:t>
            </a:r>
            <a:r>
              <a:rPr lang="ru-RU" sz="1600" b="1" dirty="0" err="1"/>
              <a:t>процесу</a:t>
            </a:r>
            <a:r>
              <a:rPr lang="ru-RU" sz="1600" b="1" dirty="0"/>
              <a:t>. </a:t>
            </a:r>
          </a:p>
          <a:p>
            <a:r>
              <a:rPr lang="ru-RU" sz="1600" b="1" dirty="0"/>
              <a:t>                       </a:t>
            </a:r>
            <a:r>
              <a:rPr lang="ru-RU" sz="1600" b="1" dirty="0" smtClean="0"/>
              <a:t>                      Пархоменко </a:t>
            </a:r>
            <a:r>
              <a:rPr lang="ru-RU" sz="1600" b="1" dirty="0"/>
              <a:t>О., Лисенко </a:t>
            </a:r>
            <a:r>
              <a:rPr lang="ru-RU" sz="1600" b="1" dirty="0" smtClean="0"/>
              <a:t>Ю. </a:t>
            </a:r>
            <a:r>
              <a:rPr lang="ru-RU" sz="1600" b="1" dirty="0" err="1"/>
              <a:t>Постійно</a:t>
            </a:r>
            <a:r>
              <a:rPr lang="ru-RU" sz="1600" b="1" dirty="0"/>
              <a:t>.</a:t>
            </a:r>
            <a:r>
              <a:rPr lang="ru-RU" sz="1600" b="1" dirty="0" smtClean="0"/>
              <a:t>                                                                                            </a:t>
            </a:r>
            <a:endParaRPr lang="ru-RU" sz="1600" b="1" dirty="0"/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5302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760</Words>
  <Application>Microsoft Office PowerPoint</Application>
  <PresentationFormat>Экран (4:3)</PresentationFormat>
  <Paragraphs>96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ЗАПОРІЗЬКА МІСЬКА РАДА ДЕПАРТАМЕНТ ОСВІТИ І НАУКИ ПРАВОБЕРЕЖНИЙ ВІДДІЛ ОСВІТИ ЗАПОРІЗЬКА ПОЧАТКОВА ШКОЛА «ЕВРИКА»  ЗАПОРІЗЬКОЇ МІСЬКОЇ РАДИ </vt:lpstr>
      <vt:lpstr>Настане ранок – посміхнись!  І кожен день цінуй як диво!  Навколо себе озирнись:  Скажи собі, що ти – щаслива!  Створи колекцію з удач,  Забудь проблеми і печалі.  І ворогів своїх – пробач.  І злі думки - жени подалі…  Збагни нарешті – все мине  Навіщо ж сили витрачати?  Життя прекрасне… бо одне…  Й його не варто марнувати!</vt:lpstr>
      <vt:lpstr>Ліна Костенко</vt:lpstr>
      <vt:lpstr>НИЗЬКИЙ УКЛІН  ВАМ,   НАШІ ЗАХИСНИКИ</vt:lpstr>
      <vt:lpstr>ХВИЛИНА  МОВЧАННЯ</vt:lpstr>
      <vt:lpstr>Черга  денна</vt:lpstr>
      <vt:lpstr>          Структура навчального року   2024/2025 </vt:lpstr>
      <vt:lpstr>ПРОЕКТ  РІШЕННЯ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25</cp:revision>
  <dcterms:created xsi:type="dcterms:W3CDTF">2015-04-14T17:00:55Z</dcterms:created>
  <dcterms:modified xsi:type="dcterms:W3CDTF">2024-08-26T20:26:31Z</dcterms:modified>
</cp:coreProperties>
</file>