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62" r:id="rId2"/>
    <p:sldId id="286" r:id="rId3"/>
    <p:sldId id="261" r:id="rId4"/>
    <p:sldId id="272" r:id="rId5"/>
    <p:sldId id="276" r:id="rId6"/>
    <p:sldId id="274" r:id="rId7"/>
    <p:sldId id="290" r:id="rId8"/>
    <p:sldId id="279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54" d="100"/>
          <a:sy n="54" d="100"/>
        </p:scale>
        <p:origin x="9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36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020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50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28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94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8878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921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39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73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744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068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172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2654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06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95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232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35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AB57D51-07D9-47E6-B731-2A6069A53813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DD4F53-7058-4116-9DAB-63C363618B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9965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ew.genially.com/65e96e19b0340c0014f62afc/presentation-profesiy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5eeb03d0e86d4001448d9a9/presentation-interaktivne-zanyattya-kazk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882" y="304800"/>
            <a:ext cx="10675376" cy="3352800"/>
          </a:xfrm>
        </p:spPr>
        <p:txBody>
          <a:bodyPr>
            <a:normAutofit/>
          </a:bodyPr>
          <a:lstStyle/>
          <a:p>
            <a:pPr algn="ctr"/>
            <a:r>
              <a:rPr lang="uk-UA" sz="4900" b="1" dirty="0" smtClean="0">
                <a:solidFill>
                  <a:srgbClr val="FF0000"/>
                </a:solidFill>
              </a:rPr>
              <a:t>«Інтерактивні </a:t>
            </a:r>
            <a:r>
              <a:rPr lang="uk-UA" sz="4900" b="1" dirty="0">
                <a:solidFill>
                  <a:srgbClr val="FF0000"/>
                </a:solidFill>
              </a:rPr>
              <a:t>методи </a:t>
            </a:r>
            <a:r>
              <a:rPr lang="uk-UA" sz="4900" b="1" dirty="0" smtClean="0">
                <a:solidFill>
                  <a:srgbClr val="FF0000"/>
                </a:solidFill>
              </a:rPr>
              <a:t>навчання в </a:t>
            </a:r>
            <a:r>
              <a:rPr lang="uk-UA" sz="4900" b="1" dirty="0" smtClean="0">
                <a:solidFill>
                  <a:srgbClr val="FF0000"/>
                </a:solidFill>
              </a:rPr>
              <a:t>середній групі»</a:t>
            </a:r>
            <a:r>
              <a:rPr lang="uk-UA" sz="4900" b="1" dirty="0">
                <a:solidFill>
                  <a:srgbClr val="000000"/>
                </a:solidFill>
              </a:rPr>
              <a:t/>
            </a:r>
            <a:br>
              <a:rPr lang="uk-UA" sz="4900" b="1" dirty="0">
                <a:solidFill>
                  <a:srgbClr val="00000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026" name="Picture 2" descr="https://blogger.googleusercontent.com/img/b/R29vZ2xl/AVvXsEhIM7QMMZzkDESDCLtWOEWq_R_sfhaY2lo65t1VR8uuyc2MKHMBpXzFL2Umysi1Tw-vcYoVMTxoMTFLLIB3ZkOI2jvdsezJPvVGzhwqUmawGO6-d5Db-rmWMmG338XMjYuPIbJy1KUqPpE/s640/leading-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82" y="3131110"/>
            <a:ext cx="8301318" cy="357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66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012" y="426946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методи </a:t>
            </a:r>
            <a:r>
              <a:rPr lang="uk-UA" altLang="ru-RU" sz="32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alt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способи цілеспрямованої взаємодії дорослого з дітьми, що </a:t>
            </a:r>
            <a:r>
              <a:rPr lang="uk-UA" alt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  </a:t>
            </a:r>
            <a:r>
              <a:rPr lang="uk-UA" alt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 умови їх  розвитку</a:t>
            </a:r>
            <a:r>
              <a:rPr lang="uk-UA" altLang="ru-RU" sz="4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sz="4000" dirty="0">
              <a:solidFill>
                <a:schemeClr val="bg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012" y="3012142"/>
            <a:ext cx="117616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Інтерактивне навчання дошкільників </a:t>
            </a:r>
            <a:r>
              <a:rPr lang="uk-UA" alt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специфічна форма організації освітньої діяльності, метою якої є забезпечення комфортних умов для взаємодії , за яких кожна дитина відчуває свої успіхи і досягає високої продуктивності.</a:t>
            </a:r>
          </a:p>
        </p:txBody>
      </p:sp>
    </p:spTree>
    <p:extLst>
      <p:ext uri="{BB962C8B-B14F-4D97-AF65-F5344CB8AC3E}">
        <p14:creationId xmlns:p14="http://schemas.microsoft.com/office/powerpoint/2010/main" val="250997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17975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/>
            <a:r>
              <a:rPr lang="uk-UA" sz="3600" dirty="0">
                <a:solidFill>
                  <a:srgbClr val="54545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Одним з найзручніших інструментів інтерактивної діяльності під час онлайн-навчання </a:t>
            </a:r>
            <a:r>
              <a:rPr lang="uk-UA" sz="3600" dirty="0" smtClean="0">
                <a:solidFill>
                  <a:srgbClr val="54545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є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Padlet</a:t>
            </a:r>
            <a:r>
              <a:rPr lang="uk-UA" sz="3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дошка- як засіб взаємозв’язку дитини-батьків-вихователя.</a:t>
            </a:r>
            <a:r>
              <a:rPr lang="uk-UA" sz="3600" dirty="0" smtClean="0">
                <a:solidFill>
                  <a:srgbClr val="54545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rgbClr val="54545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ній можна відтворювати різні типи файлів, і загалом вона забезпечує ідеальні умови для співпраці .в режимі реального часу.</a:t>
            </a:r>
            <a:endParaRPr lang="uk-U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24" y="3416320"/>
            <a:ext cx="9717742" cy="340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77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5743" y="0"/>
            <a:ext cx="70462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Schibsted Grotesk"/>
                <a:hlinkClick r:id="rId2"/>
              </a:rPr>
              <a:t>https://</a:t>
            </a:r>
            <a:r>
              <a:rPr lang="en-US" sz="2000" dirty="0" smtClean="0">
                <a:solidFill>
                  <a:srgbClr val="000000"/>
                </a:solidFill>
                <a:latin typeface="Schibsted Grotesk"/>
                <a:hlinkClick r:id="rId2"/>
              </a:rPr>
              <a:t>view.genially.com/65e96e19b0340c0014f62afc/presentation-profesiyi</a:t>
            </a:r>
            <a:endParaRPr lang="uk-UA" sz="2000" dirty="0" smtClean="0">
              <a:solidFill>
                <a:srgbClr val="000000"/>
              </a:solidFill>
              <a:latin typeface="Schibsted Grotesk"/>
            </a:endParaRPr>
          </a:p>
          <a:p>
            <a:endParaRPr lang="en-US" sz="4000" dirty="0" smtClean="0">
              <a:solidFill>
                <a:srgbClr val="000000"/>
              </a:solidFill>
              <a:latin typeface="Schibsted Grotesk"/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59" y="1356463"/>
            <a:ext cx="8933367" cy="49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292774"/>
            <a:ext cx="7275431" cy="5023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95764" y="292774"/>
            <a:ext cx="29583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view.genially.com/65eeb03d0e86d4001448d9a9/presentation-interaktivne-zanyattya-kazka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78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361"/>
            <a:ext cx="12192000" cy="5120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2060" y="90756"/>
            <a:ext cx="114223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8800" dirty="0" smtClean="0">
                <a:solidFill>
                  <a:srgbClr val="FF0000"/>
                </a:solidFill>
              </a:rPr>
              <a:t>Дякуємо за увагу!</a:t>
            </a:r>
            <a:endParaRPr lang="uk-UA" sz="8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uk-UA" sz="6000" dirty="0">
                <a:solidFill>
                  <a:srgbClr val="FF0000"/>
                </a:solidFill>
              </a:rPr>
              <a:t>             </a:t>
            </a:r>
            <a:r>
              <a:rPr lang="uk-UA" sz="6000" dirty="0" smtClean="0">
                <a:solidFill>
                  <a:srgbClr val="FF0000"/>
                </a:solidFill>
              </a:rPr>
              <a:t> </a:t>
            </a:r>
            <a:endParaRPr lang="uk-UA" sz="6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uk-UA" sz="6000" dirty="0">
                <a:solidFill>
                  <a:srgbClr val="FF0000"/>
                </a:solidFill>
              </a:rPr>
              <a:t>           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2546545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434</TotalTime>
  <Words>109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Schibsted Grotesk</vt:lpstr>
      <vt:lpstr>Times New Roman</vt:lpstr>
      <vt:lpstr>Wingdings 3</vt:lpstr>
      <vt:lpstr>Сектор</vt:lpstr>
      <vt:lpstr>«Інтерактивні методи навчання в середній групі»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37</cp:revision>
  <dcterms:created xsi:type="dcterms:W3CDTF">2024-11-26T14:37:51Z</dcterms:created>
  <dcterms:modified xsi:type="dcterms:W3CDTF">2024-11-28T07:38:51Z</dcterms:modified>
</cp:coreProperties>
</file>