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4630400" cy="8229600"/>
  <p:notesSz cx="8229600" cy="14630400"/>
  <p:embeddedFontLst>
    <p:embeddedFont>
      <p:font typeface="Roboto Light" panose="020B0604020202020204" charset="0"/>
      <p:regular r:id="rId13"/>
    </p:embeddedFont>
    <p:embeddedFont>
      <p:font typeface="Red Hat Text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1" d="100"/>
          <a:sy n="81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1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50424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Родинне древо: подорож у минуле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27124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Розглянемо різні типи родинних дерев, їхні особливості та способи створення.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65478" y="5466993"/>
            <a:ext cx="12727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АР</a:t>
            </a:r>
            <a:endParaRPr lang="en-US" sz="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05" y="188112"/>
            <a:ext cx="4450408" cy="3538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5" y="4389124"/>
            <a:ext cx="3206937" cy="37593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952" y="4591683"/>
            <a:ext cx="4559429" cy="3480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693" y="188112"/>
            <a:ext cx="3485189" cy="3494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9420" y="520883"/>
            <a:ext cx="3776120" cy="3523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0942" y="3883307"/>
            <a:ext cx="6055010" cy="418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8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08709"/>
            <a:ext cx="602063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Види родинних дерев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071699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Родинні дерева – це візуальне зображення генеалогії, що відображає спорідненість між членами родини. Існує багато різних типів родинних дерев, кожен з яких має свої власні переваги.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76176" y="175745"/>
            <a:ext cx="627804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Лінійне родове дерево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2884832" y="881274"/>
            <a:ext cx="902271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Це найпростіший тип родинного дерева. Воно відображає прямий спадковий ланцюжок від одного предка до його нащадків.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6912444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Такий тип використовується для відображення генеалогії по прямій лінії.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680749" y="6912444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Зазвичай використовується для складання генеалогічного дерева одного представника родини.</a:t>
            </a:r>
            <a:endParaRPr lang="en-US" sz="18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863" y="1647322"/>
            <a:ext cx="6754653" cy="50811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792173" y="7671242"/>
            <a:ext cx="1753386" cy="473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074676"/>
            <a:ext cx="720054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Дерево з розгалуженнями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137666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Це більш складний тип родинного дерева. Воно відображає всі гілки сім'ї від спільного предка.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5789890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sp>
        <p:nvSpPr>
          <p:cNvPr id="6" name="Text 3"/>
          <p:cNvSpPr/>
          <p:nvPr/>
        </p:nvSpPr>
        <p:spPr>
          <a:xfrm>
            <a:off x="1077039" y="60292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Використовується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77039" y="6524744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Для документування всіх членів родини з усіх гілок.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7434858" y="5789890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sp>
        <p:nvSpPr>
          <p:cNvPr id="9" name="Text 6"/>
          <p:cNvSpPr/>
          <p:nvPr/>
        </p:nvSpPr>
        <p:spPr>
          <a:xfrm>
            <a:off x="7674173" y="60292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Надає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674173" y="6524744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Повну картину генеалогічного дерева сім'ї.</a:t>
            </a:r>
            <a:endParaRPr lang="en-US" sz="185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4869" y="7676752"/>
            <a:ext cx="1767993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824514"/>
            <a:ext cx="640199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Кругове родове дерево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887504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Це нестандартний тип родинного дерева. Він відображає генеалогію у формі кола і дозволяє бачити спорідненість з усіх боків.</a:t>
            </a:r>
            <a:endParaRPr lang="en-US" sz="18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4305776"/>
            <a:ext cx="598408" cy="59840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324124" y="514350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Візуалізує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324124" y="5639038"/>
            <a:ext cx="355473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Генеалогічне дерево у формі кола.</a:t>
            </a:r>
            <a:endParaRPr lang="en-US" sz="18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7827" y="4305776"/>
            <a:ext cx="598408" cy="59840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237827" y="514350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Дозволяє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10237827" y="5639038"/>
            <a:ext cx="355484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Побачити спорідненість з усіх боків.</a:t>
            </a:r>
            <a:endParaRPr lang="en-US" sz="185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2407" y="7677794"/>
            <a:ext cx="1767993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10233"/>
            <a:ext cx="1175194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Родинне древо з зображенням фотографій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093000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Цей тип родинного дерева є більш візуальним і емоційним. Він дозволяє поєднати генеалогію з фотографіями членів сім'ї.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638" y="3128248"/>
            <a:ext cx="2137529" cy="135719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030385" y="3735110"/>
            <a:ext cx="9191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5384482" y="3367564"/>
            <a:ext cx="214872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Зображення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384482" y="3863102"/>
            <a:ext cx="21487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Фотографії предків.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04936" y="4500086"/>
            <a:ext cx="8527971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814" y="4545211"/>
            <a:ext cx="4275058" cy="135719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986570" y="4984432"/>
            <a:ext cx="17954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350" dirty="0"/>
          </a:p>
        </p:txBody>
      </p:sp>
      <p:sp>
        <p:nvSpPr>
          <p:cNvPr id="11" name="Text 7"/>
          <p:cNvSpPr/>
          <p:nvPr/>
        </p:nvSpPr>
        <p:spPr>
          <a:xfrm>
            <a:off x="6453187" y="478452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З'єднання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6453187" y="5280065"/>
            <a:ext cx="420397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Генеалогії з візуальними елементами.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6273641" y="5917049"/>
            <a:ext cx="7459266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09" y="5962174"/>
            <a:ext cx="6412587" cy="135719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986570" y="6401395"/>
            <a:ext cx="17954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350" dirty="0"/>
          </a:p>
        </p:txBody>
      </p:sp>
      <p:sp>
        <p:nvSpPr>
          <p:cNvPr id="16" name="Text 11"/>
          <p:cNvSpPr/>
          <p:nvPr/>
        </p:nvSpPr>
        <p:spPr>
          <a:xfrm>
            <a:off x="7522012" y="62014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Дозволяє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7522012" y="6697027"/>
            <a:ext cx="4044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Познайомитися з предками ближче.</a:t>
            </a:r>
            <a:endParaRPr lang="en-US" sz="18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8910" y="7651087"/>
            <a:ext cx="1767993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41797"/>
            <a:ext cx="1177230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Родовідне дерево з біографічними даними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224564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Цей тип родинного дерева дозволяє додати до генеалогії більше інформації про кожного члена сім'ї.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2876788"/>
            <a:ext cx="2159079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sp>
        <p:nvSpPr>
          <p:cNvPr id="5" name="Text 3"/>
          <p:cNvSpPr/>
          <p:nvPr/>
        </p:nvSpPr>
        <p:spPr>
          <a:xfrm>
            <a:off x="1077039" y="3316010"/>
            <a:ext cx="9191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3236119" y="3116104"/>
            <a:ext cx="190357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Біографічні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3236119" y="3611642"/>
            <a:ext cx="190357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Дані про предків.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3116461" y="4218742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sp>
        <p:nvSpPr>
          <p:cNvPr id="9" name="Shape 7"/>
          <p:cNvSpPr/>
          <p:nvPr/>
        </p:nvSpPr>
        <p:spPr>
          <a:xfrm>
            <a:off x="837724" y="4353639"/>
            <a:ext cx="4318278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4792861"/>
            <a:ext cx="17954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350" dirty="0"/>
          </a:p>
        </p:txBody>
      </p:sp>
      <p:sp>
        <p:nvSpPr>
          <p:cNvPr id="11" name="Text 9"/>
          <p:cNvSpPr/>
          <p:nvPr/>
        </p:nvSpPr>
        <p:spPr>
          <a:xfrm>
            <a:off x="5395317" y="45929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Збільшення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395317" y="5088493"/>
            <a:ext cx="399883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Інформативності родинного дерева.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5275659" y="5695593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sp>
        <p:nvSpPr>
          <p:cNvPr id="14" name="Shape 12"/>
          <p:cNvSpPr/>
          <p:nvPr/>
        </p:nvSpPr>
        <p:spPr>
          <a:xfrm>
            <a:off x="837724" y="5830491"/>
            <a:ext cx="6477476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sp>
        <p:nvSpPr>
          <p:cNvPr id="15" name="Text 13"/>
          <p:cNvSpPr/>
          <p:nvPr/>
        </p:nvSpPr>
        <p:spPr>
          <a:xfrm>
            <a:off x="1077039" y="6269712"/>
            <a:ext cx="17954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350" dirty="0"/>
          </a:p>
        </p:txBody>
      </p:sp>
      <p:sp>
        <p:nvSpPr>
          <p:cNvPr id="16" name="Text 14"/>
          <p:cNvSpPr/>
          <p:nvPr/>
        </p:nvSpPr>
        <p:spPr>
          <a:xfrm>
            <a:off x="7554516" y="60698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Додаткова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554516" y="6565344"/>
            <a:ext cx="404467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Інформація про особистість предків.</a:t>
            </a:r>
            <a:endParaRPr lang="en-US" sz="18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9022" y="7741878"/>
            <a:ext cx="1767993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6835" y="629245"/>
            <a:ext cx="5830848" cy="521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100"/>
              </a:lnSpc>
              <a:buNone/>
            </a:pPr>
            <a:r>
              <a:rPr lang="en-US" sz="32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Інтерактивне родове дерево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106835" y="1416606"/>
            <a:ext cx="7903131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Цей тип родинного дерева є більш сучасним і дозволяє взаємодіяти з генеалогічним деревом.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106835" y="1988225"/>
            <a:ext cx="7903131" cy="584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4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4600" dirty="0"/>
          </a:p>
        </p:txBody>
      </p:sp>
      <p:sp>
        <p:nvSpPr>
          <p:cNvPr id="6" name="Text 3"/>
          <p:cNvSpPr/>
          <p:nvPr/>
        </p:nvSpPr>
        <p:spPr>
          <a:xfrm>
            <a:off x="9015532" y="2794635"/>
            <a:ext cx="2085737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Дозволяє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106835" y="3161705"/>
            <a:ext cx="7903131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Розширювати дерево і додавати інформацію.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106835" y="4065746"/>
            <a:ext cx="7903131" cy="584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4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4600" dirty="0"/>
          </a:p>
        </p:txBody>
      </p:sp>
      <p:sp>
        <p:nvSpPr>
          <p:cNvPr id="9" name="Text 6"/>
          <p:cNvSpPr/>
          <p:nvPr/>
        </p:nvSpPr>
        <p:spPr>
          <a:xfrm>
            <a:off x="9015532" y="4872157"/>
            <a:ext cx="2085737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Надає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106835" y="5239226"/>
            <a:ext cx="7903131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Можливість зберігати інформацію в онлайн-форматі.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6106835" y="6143268"/>
            <a:ext cx="7903131" cy="584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00"/>
              </a:lnSpc>
              <a:buNone/>
            </a:pPr>
            <a:r>
              <a:rPr lang="en-US" sz="4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4600" dirty="0"/>
          </a:p>
        </p:txBody>
      </p:sp>
      <p:sp>
        <p:nvSpPr>
          <p:cNvPr id="12" name="Text 9"/>
          <p:cNvSpPr/>
          <p:nvPr/>
        </p:nvSpPr>
        <p:spPr>
          <a:xfrm>
            <a:off x="9015532" y="6949678"/>
            <a:ext cx="2085737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Можливість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106835" y="7316748"/>
            <a:ext cx="7903131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Ділитися генеалогічним деревом з іншими.</a:t>
            </a:r>
            <a:endParaRPr lang="en-US" sz="135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2407" y="7662337"/>
            <a:ext cx="1767993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33064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Як побудувати своє родове дерево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097655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Побудувати свої родинні дерево нескладно. Використовуйте різні джерела інформації та ресурси для збору даних про своїх предків.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5132903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Сьогодні існує безліч онлайн-ресурсів і програмного забезпечення, яке може вам допомогти у цьому завданні.</a:t>
            </a:r>
            <a:endParaRPr lang="en-US" sz="18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2407" y="7710593"/>
            <a:ext cx="1767993" cy="4877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338</Words>
  <Application>Microsoft Office PowerPoint</Application>
  <PresentationFormat>Произвольный</PresentationFormat>
  <Paragraphs>66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Roboto Medium</vt:lpstr>
      <vt:lpstr>Roboto Light</vt:lpstr>
      <vt:lpstr>Arial</vt:lpstr>
      <vt:lpstr>Red Hat Text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Administrator</cp:lastModifiedBy>
  <cp:revision>6</cp:revision>
  <dcterms:created xsi:type="dcterms:W3CDTF">2024-12-16T17:41:18Z</dcterms:created>
  <dcterms:modified xsi:type="dcterms:W3CDTF">2024-12-17T22:20:23Z</dcterms:modified>
</cp:coreProperties>
</file>