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58" r:id="rId3"/>
  </p:sldMasterIdLst>
  <p:notesMasterIdLst>
    <p:notesMasterId r:id="rId5"/>
  </p:notesMasterIdLst>
  <p:sldIdLst>
    <p:sldId id="256" r:id="rId4"/>
    <p:sldId id="271" r:id="rId6"/>
    <p:sldId id="270" r:id="rId7"/>
    <p:sldId id="269" r:id="rId8"/>
    <p:sldId id="268" r:id="rId9"/>
    <p:sldId id="267" r:id="rId10"/>
    <p:sldId id="266" r:id="rId11"/>
    <p:sldId id="257" r:id="rId12"/>
    <p:sldId id="258" r:id="rId13"/>
    <p:sldId id="259" r:id="rId14"/>
    <p:sldId id="260" r:id="rId15"/>
    <p:sldId id="261" r:id="rId16"/>
    <p:sldId id="263" r:id="rId17"/>
  </p:sldIdLst>
  <p:sldSz cx="14630400" cy="8229600"/>
  <p:notesSz cx="8229600" cy="14630400"/>
  <p:embeddedFontLst>
    <p:embeddedFont>
      <p:font typeface="Nunito Semi Bold" pitchFamily="34" charset="0"/>
      <p:regular r:id="rId21"/>
    </p:embeddedFont>
    <p:embeddedFont>
      <p:font typeface="Nunito Semi Bold" pitchFamily="34" charset="-122"/>
      <p:regular r:id="rId22"/>
    </p:embeddedFont>
    <p:embeddedFont>
      <p:font typeface="Nunito Semi Bold" pitchFamily="34" charset="-120"/>
      <p:regular r:id="rId23"/>
    </p:embeddedFont>
    <p:embeddedFont>
      <p:font typeface="PT Sans" panose="020B0503020203020204" pitchFamily="34" charset="0"/>
      <p:regular r:id="rId24"/>
      <p:bold r:id="rId25"/>
    </p:embeddedFont>
    <p:embeddedFont>
      <p:font typeface="PT Sans" panose="020B0503020203020204" pitchFamily="34" charset="-122"/>
      <p:regular r:id="rId26"/>
    </p:embeddedFont>
    <p:embeddedFont>
      <p:font typeface="PT Sans" panose="020B0503020203020204" pitchFamily="34" charset="-120"/>
      <p:regular r:id="rId27"/>
    </p:embeddedFont>
    <p:embeddedFont>
      <p:font typeface="Calibri" panose="020F0502020204030204" charset="0"/>
      <p:regular r:id="rId28"/>
      <p:bold r:id="rId29"/>
      <p:italic r:id="rId30"/>
      <p:boldItalic r:id="rId31"/>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1" Type="http://schemas.openxmlformats.org/officeDocument/2006/relationships/font" Target="fonts/font11.fntdata"/><Relationship Id="rId30" Type="http://schemas.openxmlformats.org/officeDocument/2006/relationships/font" Target="fonts/font10.fntdata"/><Relationship Id="rId3" Type="http://schemas.openxmlformats.org/officeDocument/2006/relationships/slideMaster" Target="slideMasters/slideMaster2.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Slide Image Placeholder 1"/>
          <p:cNvSpPr>
            <a:spLocks noGrp="1" noRot="1" noChangeAspect="1"/>
          </p:cNvSpPr>
          <p:nvPr>
            <p:ph type="sldImg"/>
          </p:nvPr>
        </p:nvSpPr>
        <p:spPr/>
      </p:sp>
      <p:sp>
        <p:nvSpPr>
          <p:cNvPr id="12290" name="Notes Placeholder 2"/>
          <p:cNvSpPr>
            <a:spLocks noGrp="1"/>
          </p:cNvSpPr>
          <p:nvPr>
            <p:ph type="body"/>
          </p:nvPr>
        </p:nvSpPr>
        <p:spPr/>
        <p:txBody>
          <a:bodyPr lIns="91440" tIns="45720" rIns="91440" bIns="45720" anchor="t" anchorCtr="0"/>
          <a:p>
            <a:pPr lvl="0"/>
            <a:endParaRPr lang="en-US" altLang="zh-CN" dirty="0"/>
          </a:p>
        </p:txBody>
      </p:sp>
      <p:sp>
        <p:nvSpPr>
          <p:cNvPr id="12291"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Slide Image Placeholder 1"/>
          <p:cNvSpPr>
            <a:spLocks noGrp="1" noRot="1" noChangeAspect="1"/>
          </p:cNvSpPr>
          <p:nvPr>
            <p:ph type="sldImg"/>
          </p:nvPr>
        </p:nvSpPr>
        <p:spPr/>
      </p:sp>
      <p:sp>
        <p:nvSpPr>
          <p:cNvPr id="22530" name="Notes Placeholder 2"/>
          <p:cNvSpPr>
            <a:spLocks noGrp="1"/>
          </p:cNvSpPr>
          <p:nvPr>
            <p:ph type="body"/>
          </p:nvPr>
        </p:nvSpPr>
        <p:spPr/>
        <p:txBody>
          <a:bodyPr lIns="91440" tIns="45720" rIns="91440" bIns="45720" anchor="t" anchorCtr="0"/>
          <a:p>
            <a:pPr lvl="0"/>
            <a:endParaRPr lang="en-US" altLang="zh-CN" dirty="0"/>
          </a:p>
        </p:txBody>
      </p:sp>
      <p:sp>
        <p:nvSpPr>
          <p:cNvPr id="22531"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Slide Image Placeholder 1"/>
          <p:cNvSpPr>
            <a:spLocks noGrp="1" noRot="1" noChangeAspect="1"/>
          </p:cNvSpPr>
          <p:nvPr>
            <p:ph type="sldImg"/>
          </p:nvPr>
        </p:nvSpPr>
        <p:spPr/>
      </p:sp>
      <p:sp>
        <p:nvSpPr>
          <p:cNvPr id="20482" name="Notes Placeholder 2"/>
          <p:cNvSpPr>
            <a:spLocks noGrp="1"/>
          </p:cNvSpPr>
          <p:nvPr>
            <p:ph type="body"/>
          </p:nvPr>
        </p:nvSpPr>
        <p:spPr/>
        <p:txBody>
          <a:bodyPr lIns="91440" tIns="45720" rIns="91440" bIns="45720" anchor="t" anchorCtr="0"/>
          <a:p>
            <a:pPr lvl="0"/>
            <a:endParaRPr lang="en-US" altLang="zh-CN" dirty="0"/>
          </a:p>
        </p:txBody>
      </p:sp>
      <p:sp>
        <p:nvSpPr>
          <p:cNvPr id="20483"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Slide Image Placeholder 1"/>
          <p:cNvSpPr>
            <a:spLocks noGrp="1" noRot="1" noChangeAspect="1"/>
          </p:cNvSpPr>
          <p:nvPr>
            <p:ph type="sldImg"/>
          </p:nvPr>
        </p:nvSpPr>
        <p:spPr/>
      </p:sp>
      <p:sp>
        <p:nvSpPr>
          <p:cNvPr id="18434" name="Notes Placeholder 2"/>
          <p:cNvSpPr>
            <a:spLocks noGrp="1"/>
          </p:cNvSpPr>
          <p:nvPr>
            <p:ph type="body"/>
          </p:nvPr>
        </p:nvSpPr>
        <p:spPr/>
        <p:txBody>
          <a:bodyPr lIns="91440" tIns="45720" rIns="91440" bIns="45720" anchor="t" anchorCtr="0"/>
          <a:p>
            <a:pPr lvl="0"/>
            <a:endParaRPr lang="en-US" altLang="zh-CN" dirty="0"/>
          </a:p>
        </p:txBody>
      </p:sp>
      <p:sp>
        <p:nvSpPr>
          <p:cNvPr id="18435"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Slide Image Placeholder 1"/>
          <p:cNvSpPr>
            <a:spLocks noGrp="1" noRot="1" noChangeAspect="1"/>
          </p:cNvSpPr>
          <p:nvPr>
            <p:ph type="sldImg"/>
          </p:nvPr>
        </p:nvSpPr>
        <p:spPr/>
      </p:sp>
      <p:sp>
        <p:nvSpPr>
          <p:cNvPr id="16386" name="Notes Placeholder 2"/>
          <p:cNvSpPr>
            <a:spLocks noGrp="1"/>
          </p:cNvSpPr>
          <p:nvPr>
            <p:ph type="body"/>
          </p:nvPr>
        </p:nvSpPr>
        <p:spPr/>
        <p:txBody>
          <a:bodyPr lIns="91440" tIns="45720" rIns="91440" bIns="45720" anchor="t" anchorCtr="0"/>
          <a:p>
            <a:pPr lvl="0"/>
            <a:endParaRPr lang="en-US" altLang="zh-CN" dirty="0"/>
          </a:p>
        </p:txBody>
      </p:sp>
      <p:sp>
        <p:nvSpPr>
          <p:cNvPr id="16387"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Slide Image Placeholder 1"/>
          <p:cNvSpPr>
            <a:spLocks noGrp="1" noRot="1" noChangeAspect="1"/>
          </p:cNvSpPr>
          <p:nvPr>
            <p:ph type="sldImg"/>
          </p:nvPr>
        </p:nvSpPr>
        <p:spPr/>
      </p:sp>
      <p:sp>
        <p:nvSpPr>
          <p:cNvPr id="14338" name="Notes Placeholder 2"/>
          <p:cNvSpPr>
            <a:spLocks noGrp="1"/>
          </p:cNvSpPr>
          <p:nvPr>
            <p:ph type="body"/>
          </p:nvPr>
        </p:nvSpPr>
        <p:spPr/>
        <p:txBody>
          <a:bodyPr lIns="91440" tIns="45720" rIns="91440" bIns="45720" anchor="t" anchorCtr="0"/>
          <a:p>
            <a:pPr lvl="0"/>
            <a:endParaRPr lang="en-US" altLang="zh-CN" dirty="0"/>
          </a:p>
        </p:txBody>
      </p:sp>
      <p:sp>
        <p:nvSpPr>
          <p:cNvPr id="14339" name="Slide Number Placeholder 3"/>
          <p:cNvSpPr>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en-US" altLang="zh-CN" sz="1200">
                <a:latin typeface="Calibri" panose="020F0502020204030204" charset="0"/>
                <a:cs typeface="等线" charset="0"/>
              </a:rPr>
            </a:fld>
            <a:endParaRPr lang="en-US" altLang="zh-CN" sz="1200">
              <a:latin typeface="Calibri" panose="020F0502020204030204" charset="0"/>
              <a:ea typeface="等线" charset="0"/>
              <a:cs typeface="等线"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2E">
              <a:alpha val="75000"/>
            </a:srgbClr>
          </a:solidFill>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0"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281714"/>
            <a:ext cx="7321153" cy="704017"/>
          </a:xfrm>
          <a:prstGeom prst="rect">
            <a:avLst/>
          </a:prstGeom>
          <a:noFill/>
        </p:spPr>
        <p:txBody>
          <a:bodyPr wrap="none" lIns="0" tIns="0" rIns="0" bIns="0" rtlCol="0" anchor="t"/>
          <a:lstStyle/>
          <a:p>
            <a:pPr marL="0" indent="0" algn="ctr">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Родинне дерево: </a:t>
            </a:r>
            <a:endParaRPr lang="en-US" sz="4400" b="1" dirty="0">
              <a:solidFill>
                <a:srgbClr val="FFFFFF"/>
              </a:solidFill>
              <a:latin typeface="Nunito Semi Bold" pitchFamily="34" charset="0"/>
              <a:ea typeface="Nunito Semi Bold" pitchFamily="34" charset="-122"/>
              <a:cs typeface="Nunito Semi Bold" pitchFamily="34" charset="-120"/>
            </a:endParaRPr>
          </a:p>
          <a:p>
            <a:pPr marL="0" indent="0" algn="ctr">
              <a:lnSpc>
                <a:spcPts val="5500"/>
              </a:lnSpc>
              <a:buNone/>
            </a:pPr>
            <a:r>
              <a:rPr lang="uk-UA" altLang="en-US" sz="4400" b="1" dirty="0">
                <a:solidFill>
                  <a:srgbClr val="FFFFFF"/>
                </a:solidFill>
                <a:latin typeface="Nunito Semi Bold" pitchFamily="34" charset="0"/>
                <a:ea typeface="Nunito Semi Bold" pitchFamily="34" charset="-122"/>
                <a:cs typeface="Nunito Semi Bold" pitchFamily="34" charset="-120"/>
              </a:rPr>
              <a:t>стереотипи “</a:t>
            </a:r>
            <a:r>
              <a:rPr lang="en-US" sz="4400" b="1" dirty="0">
                <a:solidFill>
                  <a:srgbClr val="FFFFFF"/>
                </a:solidFill>
                <a:latin typeface="Nunito Semi Bold" pitchFamily="34" charset="0"/>
                <a:ea typeface="Nunito Semi Bold" pitchFamily="34" charset="-122"/>
                <a:cs typeface="Nunito Semi Bold" pitchFamily="34" charset="-120"/>
              </a:rPr>
              <a:t>за</a:t>
            </a:r>
            <a:r>
              <a:rPr lang="uk-UA" altLang="en-US" sz="4400" b="1" dirty="0">
                <a:solidFill>
                  <a:srgbClr val="FFFFFF"/>
                </a:solidFill>
                <a:latin typeface="Nunito Semi Bold" pitchFamily="34" charset="0"/>
                <a:ea typeface="Nunito Semi Bold" pitchFamily="34" charset="-122"/>
                <a:cs typeface="Nunito Semi Bold" pitchFamily="34" charset="-120"/>
              </a:rPr>
              <a:t>”</a:t>
            </a:r>
            <a:r>
              <a:rPr lang="en-US" sz="4400" b="1" dirty="0">
                <a:solidFill>
                  <a:srgbClr val="FFFFFF"/>
                </a:solidFill>
                <a:latin typeface="Nunito Semi Bold" pitchFamily="34" charset="0"/>
                <a:ea typeface="Nunito Semi Bold" pitchFamily="34" charset="-122"/>
                <a:cs typeface="Nunito Semi Bold" pitchFamily="34" charset="-120"/>
              </a:rPr>
              <a:t> </a:t>
            </a:r>
            <a:r>
              <a:rPr lang="uk-UA" altLang="en-US" sz="4400" b="1" dirty="0">
                <a:solidFill>
                  <a:srgbClr val="FFFFFF"/>
                </a:solidFill>
                <a:latin typeface="Nunito Semi Bold" pitchFamily="34" charset="0"/>
                <a:ea typeface="Nunito Semi Bold" pitchFamily="34" charset="-122"/>
                <a:cs typeface="Nunito Semi Bold" pitchFamily="34" charset="-120"/>
              </a:rPr>
              <a:t>та</a:t>
            </a:r>
            <a:r>
              <a:rPr lang="en-US" sz="4400" b="1" dirty="0">
                <a:solidFill>
                  <a:srgbClr val="FFFFFF"/>
                </a:solidFill>
                <a:latin typeface="Nunito Semi Bold" pitchFamily="34" charset="0"/>
                <a:ea typeface="Nunito Semi Bold" pitchFamily="34" charset="-122"/>
                <a:cs typeface="Nunito Semi Bold" pitchFamily="34" charset="-120"/>
              </a:rPr>
              <a:t> </a:t>
            </a:r>
            <a:r>
              <a:rPr lang="uk-UA" altLang="en-US" sz="4400" b="1" dirty="0">
                <a:solidFill>
                  <a:srgbClr val="FFFFFF"/>
                </a:solidFill>
                <a:latin typeface="Nunito Semi Bold" pitchFamily="34" charset="0"/>
                <a:ea typeface="Nunito Semi Bold" pitchFamily="34" charset="-122"/>
                <a:cs typeface="Nunito Semi Bold" pitchFamily="34" charset="-120"/>
              </a:rPr>
              <a:t>“</a:t>
            </a:r>
            <a:r>
              <a:rPr lang="en-US" sz="4400" b="1" dirty="0">
                <a:solidFill>
                  <a:srgbClr val="FFFFFF"/>
                </a:solidFill>
                <a:latin typeface="Nunito Semi Bold" pitchFamily="34" charset="0"/>
                <a:ea typeface="Nunito Semi Bold" pitchFamily="34" charset="-122"/>
                <a:cs typeface="Nunito Semi Bold" pitchFamily="34" charset="-120"/>
              </a:rPr>
              <a:t>проти</a:t>
            </a:r>
            <a:r>
              <a:rPr lang="uk-UA" altLang="en-US" sz="4400" b="1" dirty="0">
                <a:solidFill>
                  <a:srgbClr val="FFFFFF"/>
                </a:solidFill>
                <a:latin typeface="Nunito Semi Bold" pitchFamily="34" charset="0"/>
                <a:ea typeface="Nunito Semi Bold" pitchFamily="34" charset="-122"/>
                <a:cs typeface="Nunito Semi Bold" pitchFamily="34" charset="-120"/>
              </a:rPr>
              <a:t>”</a:t>
            </a:r>
            <a:endParaRPr lang="uk-UA" altLang="en-US" sz="4400" b="1" dirty="0">
              <a:solidFill>
                <a:srgbClr val="FFFFFF"/>
              </a:solidFill>
              <a:latin typeface="Nunito Semi Bold" pitchFamily="34" charset="0"/>
              <a:ea typeface="Nunito Semi Bold" pitchFamily="34" charset="-122"/>
              <a:cs typeface="Nunito Semi Bold" pitchFamily="34" charset="-120"/>
            </a:endParaRPr>
          </a:p>
        </p:txBody>
      </p:sp>
      <p:sp>
        <p:nvSpPr>
          <p:cNvPr id="4" name="Text 1"/>
          <p:cNvSpPr/>
          <p:nvPr/>
        </p:nvSpPr>
        <p:spPr>
          <a:xfrm>
            <a:off x="837565" y="4114800"/>
            <a:ext cx="7468870" cy="2005330"/>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 це не просто список імен. Це можливість зрозуміти свої корені, вивчити історію сім'ї та родинні зв'язки. Однак, існують певні стереотипи та передумови, які можуть обмежувати або спотворювати його значення. Давайте розглянемо 10 стереотипів, що стосуються родинних дерев, розглянутих як "за" та "проти".</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380768"/>
            <a:ext cx="7468553" cy="1408033"/>
          </a:xfrm>
          <a:prstGeom prst="rect">
            <a:avLst/>
          </a:prstGeom>
          <a:noFill/>
        </p:spPr>
        <p:txBody>
          <a:bodyPr wrap="squar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Недоліки родинного дерева</a:t>
            </a:r>
            <a:endParaRPr lang="en-US" sz="4400" b="1" dirty="0">
              <a:solidFill>
                <a:srgbClr val="FFFFFF"/>
              </a:solidFill>
              <a:latin typeface="Nunito Semi Bold" pitchFamily="34" charset="0"/>
              <a:ea typeface="Nunito Semi Bold" pitchFamily="34" charset="-122"/>
              <a:cs typeface="Nunito Semi Bold" pitchFamily="34" charset="-120"/>
            </a:endParaRPr>
          </a:p>
        </p:txBody>
      </p:sp>
      <p:sp>
        <p:nvSpPr>
          <p:cNvPr id="4" name="Shape 1"/>
          <p:cNvSpPr/>
          <p:nvPr/>
        </p:nvSpPr>
        <p:spPr>
          <a:xfrm>
            <a:off x="6324124" y="3147774"/>
            <a:ext cx="3614618" cy="3701058"/>
          </a:xfrm>
          <a:prstGeom prst="roundRect">
            <a:avLst>
              <a:gd name="adj" fmla="val 9934"/>
            </a:avLst>
          </a:prstGeom>
          <a:solidFill>
            <a:srgbClr val="00002E"/>
          </a:solidFill>
          <a:ln w="22860">
            <a:solidFill>
              <a:srgbClr val="F2B42D"/>
            </a:solidFill>
            <a:prstDash val="solid"/>
          </a:ln>
        </p:spPr>
      </p:sp>
      <p:sp>
        <p:nvSpPr>
          <p:cNvPr id="5" name="Text 2"/>
          <p:cNvSpPr/>
          <p:nvPr/>
        </p:nvSpPr>
        <p:spPr>
          <a:xfrm>
            <a:off x="6586299" y="3409950"/>
            <a:ext cx="2816185" cy="351949"/>
          </a:xfrm>
          <a:prstGeom prst="rect">
            <a:avLst/>
          </a:prstGeom>
          <a:noFill/>
        </p:spPr>
        <p:txBody>
          <a:bodyPr wrap="none" lIns="0" tIns="0" rIns="0" bIns="0" rtlCol="0" anchor="t"/>
          <a:lstStyle/>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Неточності</a:t>
            </a:r>
            <a:endParaRPr lang="en-US" sz="2200" b="1" dirty="0">
              <a:solidFill>
                <a:srgbClr val="FFFFFF"/>
              </a:solidFill>
              <a:latin typeface="Nunito Semi Bold" pitchFamily="34" charset="0"/>
              <a:ea typeface="Nunito Semi Bold" pitchFamily="34" charset="-122"/>
              <a:cs typeface="Nunito Semi Bold" pitchFamily="34" charset="-120"/>
            </a:endParaRPr>
          </a:p>
        </p:txBody>
      </p:sp>
      <p:sp>
        <p:nvSpPr>
          <p:cNvPr id="6" name="Text 3"/>
          <p:cNvSpPr/>
          <p:nvPr/>
        </p:nvSpPr>
        <p:spPr>
          <a:xfrm>
            <a:off x="6586299" y="3905488"/>
            <a:ext cx="3090267" cy="2298144"/>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Існує ризик, що генеалогічні дослідження можуть бути спотворені або містити неточності, особливо якщо використовуються ненадійні джерела.</a:t>
            </a:r>
            <a:endParaRPr lang="en-US" sz="1850" dirty="0"/>
          </a:p>
        </p:txBody>
      </p:sp>
      <p:sp>
        <p:nvSpPr>
          <p:cNvPr id="7" name="Shape 4"/>
          <p:cNvSpPr/>
          <p:nvPr/>
        </p:nvSpPr>
        <p:spPr>
          <a:xfrm>
            <a:off x="10178058" y="3147774"/>
            <a:ext cx="3614618" cy="3701058"/>
          </a:xfrm>
          <a:prstGeom prst="roundRect">
            <a:avLst>
              <a:gd name="adj" fmla="val 9934"/>
            </a:avLst>
          </a:prstGeom>
          <a:solidFill>
            <a:srgbClr val="00002E"/>
          </a:solidFill>
          <a:ln w="22860">
            <a:solidFill>
              <a:srgbClr val="D7425E"/>
            </a:solidFill>
            <a:prstDash val="solid"/>
          </a:ln>
        </p:spPr>
      </p:sp>
      <p:sp>
        <p:nvSpPr>
          <p:cNvPr id="8" name="Text 5"/>
          <p:cNvSpPr/>
          <p:nvPr/>
        </p:nvSpPr>
        <p:spPr>
          <a:xfrm>
            <a:off x="10440233" y="3409950"/>
            <a:ext cx="2816185" cy="351949"/>
          </a:xfrm>
          <a:prstGeom prst="rect">
            <a:avLst/>
          </a:prstGeom>
          <a:noFill/>
        </p:spPr>
        <p:txBody>
          <a:bodyPr wrap="none" lIns="0" tIns="0" rIns="0" bIns="0" rtlCol="0" anchor="t"/>
          <a:lstStyle/>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Нерівність доступу</a:t>
            </a:r>
            <a:endParaRPr lang="en-US" sz="2200" b="1" dirty="0"/>
          </a:p>
        </p:txBody>
      </p:sp>
      <p:sp>
        <p:nvSpPr>
          <p:cNvPr id="9" name="Text 6"/>
          <p:cNvSpPr/>
          <p:nvPr/>
        </p:nvSpPr>
        <p:spPr>
          <a:xfrm>
            <a:off x="10440233" y="3905488"/>
            <a:ext cx="3090267" cy="2681168"/>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Деякі родини можуть не мати доступу до документів або матеріалів, які необхідні для складання точного родинного дерева, що створює нерівність в дослідженні.</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1572220"/>
            <a:ext cx="7468553" cy="1408033"/>
          </a:xfrm>
          <a:prstGeom prst="rect">
            <a:avLst/>
          </a:prstGeom>
          <a:noFill/>
        </p:spPr>
        <p:txBody>
          <a:bodyPr wrap="squar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Недоліки родинного дерев</a:t>
            </a:r>
            <a:r>
              <a:rPr lang="en-US" sz="4400" dirty="0">
                <a:solidFill>
                  <a:srgbClr val="FFFFFF"/>
                </a:solidFill>
                <a:latin typeface="Nunito Semi Bold" pitchFamily="34" charset="0"/>
                <a:ea typeface="Nunito Semi Bold" pitchFamily="34" charset="-122"/>
                <a:cs typeface="Nunito Semi Bold" pitchFamily="34" charset="-120"/>
              </a:rPr>
              <a:t>а</a:t>
            </a:r>
            <a:endParaRPr lang="en-US" sz="4400" dirty="0"/>
          </a:p>
        </p:txBody>
      </p:sp>
      <p:sp>
        <p:nvSpPr>
          <p:cNvPr id="4" name="Shape 1"/>
          <p:cNvSpPr/>
          <p:nvPr/>
        </p:nvSpPr>
        <p:spPr>
          <a:xfrm>
            <a:off x="837724" y="3339227"/>
            <a:ext cx="3614618" cy="3318034"/>
          </a:xfrm>
          <a:prstGeom prst="roundRect">
            <a:avLst>
              <a:gd name="adj" fmla="val 10822"/>
            </a:avLst>
          </a:prstGeom>
          <a:solidFill>
            <a:srgbClr val="00002E"/>
          </a:solidFill>
          <a:ln w="22860">
            <a:solidFill>
              <a:srgbClr val="F2B42D"/>
            </a:solidFill>
            <a:prstDash val="solid"/>
          </a:ln>
        </p:spPr>
      </p:sp>
      <p:sp>
        <p:nvSpPr>
          <p:cNvPr id="5" name="Text 2"/>
          <p:cNvSpPr/>
          <p:nvPr/>
        </p:nvSpPr>
        <p:spPr>
          <a:xfrm>
            <a:off x="1099899" y="3601403"/>
            <a:ext cx="2951202" cy="351949"/>
          </a:xfrm>
          <a:prstGeom prst="rect">
            <a:avLst/>
          </a:prstGeom>
          <a:noFill/>
        </p:spPr>
        <p:txBody>
          <a:bodyPr wrap="none" lIns="0" tIns="0" rIns="0" bIns="0" rtlCol="0" anchor="t"/>
          <a:lstStyle/>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Труднощі в доведенні</a:t>
            </a:r>
            <a:endParaRPr lang="en-US" sz="2200" b="1" dirty="0"/>
          </a:p>
        </p:txBody>
      </p:sp>
      <p:sp>
        <p:nvSpPr>
          <p:cNvPr id="6" name="Text 3"/>
          <p:cNvSpPr/>
          <p:nvPr/>
        </p:nvSpPr>
        <p:spPr>
          <a:xfrm>
            <a:off x="1099899" y="4096941"/>
            <a:ext cx="3090267" cy="2298144"/>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Не завжди можна знайти точні записи або підтвердження про родинні зв'язки, що може призвести до фальсифікацій або невизначеності.</a:t>
            </a:r>
            <a:endParaRPr lang="en-US" sz="1850" dirty="0"/>
          </a:p>
        </p:txBody>
      </p:sp>
      <p:sp>
        <p:nvSpPr>
          <p:cNvPr id="7" name="Shape 4"/>
          <p:cNvSpPr/>
          <p:nvPr/>
        </p:nvSpPr>
        <p:spPr>
          <a:xfrm>
            <a:off x="4691658" y="3339227"/>
            <a:ext cx="3614618" cy="3318034"/>
          </a:xfrm>
          <a:prstGeom prst="roundRect">
            <a:avLst>
              <a:gd name="adj" fmla="val 10822"/>
            </a:avLst>
          </a:prstGeom>
          <a:solidFill>
            <a:srgbClr val="00002E"/>
          </a:solidFill>
          <a:ln w="22860">
            <a:solidFill>
              <a:srgbClr val="D7425E"/>
            </a:solidFill>
            <a:prstDash val="solid"/>
          </a:ln>
        </p:spPr>
      </p:sp>
      <p:sp>
        <p:nvSpPr>
          <p:cNvPr id="8" name="Text 5"/>
          <p:cNvSpPr/>
          <p:nvPr/>
        </p:nvSpPr>
        <p:spPr>
          <a:xfrm>
            <a:off x="4953833" y="3601403"/>
            <a:ext cx="2816185" cy="351949"/>
          </a:xfrm>
          <a:prstGeom prst="rect">
            <a:avLst/>
          </a:prstGeom>
          <a:noFill/>
        </p:spPr>
        <p:txBody>
          <a:bodyPr wrap="none" lIns="0" tIns="0" rIns="0" bIns="0" rtlCol="0" anchor="t"/>
          <a:lstStyle/>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Емоційний тягар</a:t>
            </a:r>
            <a:endParaRPr lang="en-US" sz="2200" b="1" dirty="0"/>
          </a:p>
        </p:txBody>
      </p:sp>
      <p:sp>
        <p:nvSpPr>
          <p:cNvPr id="9" name="Text 6"/>
          <p:cNvSpPr/>
          <p:nvPr/>
        </p:nvSpPr>
        <p:spPr>
          <a:xfrm>
            <a:off x="4953833" y="4096941"/>
            <a:ext cx="3090267" cy="2298144"/>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деяких частин родинного дерева може бути емоційно важким, якщо включає трагічні моменти, які були забуті або ігноровані.</a:t>
            </a:r>
            <a:endParaRPr lang="en-US" sz="18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625685"/>
            <a:ext cx="5632490" cy="704017"/>
          </a:xfrm>
          <a:prstGeom prst="rect">
            <a:avLst/>
          </a:prstGeom>
          <a:noFill/>
        </p:spPr>
        <p:txBody>
          <a:bodyPr wrap="non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Висновок</a:t>
            </a:r>
            <a:endParaRPr lang="en-US" sz="4400" b="1" dirty="0"/>
          </a:p>
        </p:txBody>
      </p:sp>
      <p:sp>
        <p:nvSpPr>
          <p:cNvPr id="4" name="Text 1"/>
          <p:cNvSpPr/>
          <p:nvPr/>
        </p:nvSpPr>
        <p:spPr>
          <a:xfrm>
            <a:off x="837724" y="3688675"/>
            <a:ext cx="7468553" cy="1915120"/>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 це інструмент для збереження історії, але й можливість для самопізнання. Важливо підходити до його вивчення з розумінням того, що це не тільки інструмент для збереження історії, але й можливість для самопізнання, що може викликати різні емоції та реакції в залежності від контексту.</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3200281"/>
            <a:ext cx="5632490" cy="704017"/>
          </a:xfrm>
          <a:prstGeom prst="rect">
            <a:avLst/>
          </a:prstGeom>
          <a:noFill/>
        </p:spPr>
        <p:txBody>
          <a:bodyPr wrap="non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Дякую за увагу!</a:t>
            </a:r>
            <a:endParaRPr lang="en-US" sz="4400" b="1" dirty="0"/>
          </a:p>
        </p:txBody>
      </p:sp>
      <p:sp>
        <p:nvSpPr>
          <p:cNvPr id="4" name="Text 1"/>
          <p:cNvSpPr/>
          <p:nvPr/>
        </p:nvSpPr>
        <p:spPr>
          <a:xfrm>
            <a:off x="6324124" y="4263271"/>
            <a:ext cx="7468553" cy="766048"/>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Сподіваємося, що ця презентація допомогла вам краще зрозуміти значення родинного дерева та його потенційні переваги та недоліки.</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Text 0"/>
          <p:cNvSpPr/>
          <p:nvPr/>
        </p:nvSpPr>
        <p:spPr>
          <a:xfrm>
            <a:off x="838200" y="2676525"/>
            <a:ext cx="8462963" cy="704850"/>
          </a:xfrm>
          <a:prstGeom prst="rect">
            <a:avLst/>
          </a:prstGeom>
          <a:noFill/>
          <a:ln w="9525">
            <a:noFill/>
          </a:ln>
        </p:spPr>
        <p:txBody>
          <a:bodyPr wrap="non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Збереження Історії та Традицій</a:t>
            </a:r>
            <a:endParaRPr lang="en-US" altLang="zh-CN" sz="4400" b="1" dirty="0">
              <a:solidFill>
                <a:srgbClr val="FFFFFF"/>
              </a:solidFill>
              <a:latin typeface="Nunito Semi Bold" pitchFamily="34" charset="0"/>
              <a:ea typeface="Nunito Semi Bold" pitchFamily="34" charset="-122"/>
            </a:endParaRPr>
          </a:p>
        </p:txBody>
      </p:sp>
      <p:sp>
        <p:nvSpPr>
          <p:cNvPr id="11266" name="Text 1"/>
          <p:cNvSpPr/>
          <p:nvPr/>
        </p:nvSpPr>
        <p:spPr>
          <a:xfrm>
            <a:off x="838200" y="3979863"/>
            <a:ext cx="2816225" cy="352425"/>
          </a:xfrm>
          <a:prstGeom prst="rect">
            <a:avLst/>
          </a:prstGeom>
          <a:noFill/>
          <a:ln w="9525">
            <a:noFill/>
          </a:ln>
        </p:spPr>
        <p:txBody>
          <a:bodyPr wrap="none" lIns="0" tIns="0" rIns="0" bIns="0" anchor="t" anchorCtr="0"/>
          <a:p>
            <a:pPr>
              <a:lnSpc>
                <a:spcPts val="2750"/>
              </a:lnSpc>
            </a:pPr>
            <a:endParaRPr lang="en-US" altLang="zh-CN" sz="2200" dirty="0">
              <a:solidFill>
                <a:srgbClr val="FFFFFF"/>
              </a:solidFill>
              <a:latin typeface="Nunito Semi Bold" pitchFamily="34" charset="0"/>
              <a:ea typeface="Nunito Semi Bold" pitchFamily="34" charset="-122"/>
            </a:endParaRPr>
          </a:p>
          <a:p>
            <a:pPr>
              <a:lnSpc>
                <a:spcPts val="2750"/>
              </a:lnSpc>
            </a:pPr>
            <a:endParaRPr lang="en-US" altLang="zh-CN" sz="2200" dirty="0">
              <a:solidFill>
                <a:srgbClr val="FFFFFF"/>
              </a:solidFill>
              <a:latin typeface="Nunito Semi Bold" pitchFamily="34" charset="0"/>
              <a:ea typeface="Nunito Semi Bold" pitchFamily="34" charset="-122"/>
            </a:endParaRPr>
          </a:p>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4" name="Text 2"/>
          <p:cNvSpPr/>
          <p:nvPr/>
        </p:nvSpPr>
        <p:spPr>
          <a:xfrm>
            <a:off x="838200" y="5534025"/>
            <a:ext cx="6184900" cy="1889125"/>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допомагає зберегти історію сім'ї, передаючи її наступним поколінням.</a:t>
            </a:r>
            <a:endParaRPr lang="en-US" sz="1850" strike="noStrike" noProof="1" dirty="0"/>
          </a:p>
        </p:txBody>
      </p:sp>
      <p:sp>
        <p:nvSpPr>
          <p:cNvPr id="11268" name="Text 3"/>
          <p:cNvSpPr/>
          <p:nvPr/>
        </p:nvSpPr>
        <p:spPr>
          <a:xfrm>
            <a:off x="7615238" y="3979863"/>
            <a:ext cx="2816225" cy="352425"/>
          </a:xfrm>
          <a:prstGeom prst="rect">
            <a:avLst/>
          </a:prstGeom>
          <a:noFill/>
          <a:ln w="9525">
            <a:noFill/>
          </a:ln>
        </p:spPr>
        <p:txBody>
          <a:bodyPr wrap="none" lIns="0" tIns="0" rIns="0" bIns="0" anchor="t" anchorCtr="0"/>
          <a:p>
            <a:pPr>
              <a:lnSpc>
                <a:spcPts val="2750"/>
              </a:lnSpc>
            </a:pPr>
            <a:endParaRPr lang="en-US" altLang="zh-CN" sz="2200" dirty="0">
              <a:solidFill>
                <a:srgbClr val="FFFFFF"/>
              </a:solidFill>
              <a:latin typeface="Nunito Semi Bold" pitchFamily="34" charset="0"/>
              <a:ea typeface="Nunito Semi Bold" pitchFamily="34" charset="-122"/>
            </a:endParaRPr>
          </a:p>
          <a:p>
            <a:pPr>
              <a:lnSpc>
                <a:spcPts val="2750"/>
              </a:lnSpc>
            </a:pPr>
            <a:endParaRPr lang="en-US" altLang="zh-CN" sz="2200" dirty="0">
              <a:solidFill>
                <a:srgbClr val="FFFFFF"/>
              </a:solidFill>
              <a:latin typeface="Nunito Semi Bold" pitchFamily="34" charset="0"/>
              <a:ea typeface="Nunito Semi Bold" pitchFamily="34" charset="-122"/>
            </a:endParaRPr>
          </a:p>
          <a:p>
            <a:pPr>
              <a:lnSpc>
                <a:spcPts val="2750"/>
              </a:lnSpc>
            </a:pPr>
            <a:r>
              <a:rPr lang="en-US" altLang="zh-CN" sz="2200" b="1" dirty="0">
                <a:solidFill>
                  <a:srgbClr val="FFFFFF"/>
                </a:solidFill>
                <a:latin typeface="Nunito Semi Bold" pitchFamily="34" charset="0"/>
                <a:ea typeface="Nunito Semi Bold" pitchFamily="34" charset="-122"/>
              </a:rPr>
              <a:t>Недолік</a:t>
            </a:r>
            <a:endParaRPr lang="en-US" altLang="zh-CN" sz="2200" b="1" dirty="0">
              <a:latin typeface="Calibri" panose="020F0502020204030204" charset="0"/>
              <a:ea typeface="等线" charset="0"/>
            </a:endParaRPr>
          </a:p>
        </p:txBody>
      </p:sp>
      <p:sp>
        <p:nvSpPr>
          <p:cNvPr id="6" name="Text 4"/>
          <p:cNvSpPr/>
          <p:nvPr/>
        </p:nvSpPr>
        <p:spPr>
          <a:xfrm>
            <a:off x="7615238" y="5534025"/>
            <a:ext cx="6184900" cy="1017588"/>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Надмірна увага до минулого може заважати жити в сьогоденні.</a:t>
            </a:r>
            <a:endParaRPr lang="en-US" sz="1850" strike="noStrike" noProof="1" dirty="0"/>
          </a:p>
        </p:txBody>
      </p:sp>
      <p:pic>
        <p:nvPicPr>
          <p:cNvPr id="11270" name="Изображение 1"/>
          <p:cNvPicPr>
            <a:picLocks noChangeAspect="1"/>
          </p:cNvPicPr>
          <p:nvPr/>
        </p:nvPicPr>
        <p:blipFill>
          <a:blip r:embed="rId1"/>
          <a:stretch>
            <a:fillRect/>
          </a:stretch>
        </p:blipFill>
        <p:spPr>
          <a:xfrm>
            <a:off x="9555163" y="635000"/>
            <a:ext cx="4802187" cy="432117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Image 0" descr="preencoded.png"/>
          <p:cNvPicPr>
            <a:picLocks noChangeAspect="1"/>
          </p:cNvPicPr>
          <p:nvPr/>
        </p:nvPicPr>
        <p:blipFill>
          <a:blip r:embed="rId1"/>
          <a:stretch>
            <a:fillRect/>
          </a:stretch>
        </p:blipFill>
        <p:spPr>
          <a:xfrm>
            <a:off x="9144000" y="0"/>
            <a:ext cx="5486400" cy="8229600"/>
          </a:xfrm>
          <a:prstGeom prst="rect">
            <a:avLst/>
          </a:prstGeom>
          <a:noFill/>
          <a:ln w="9525">
            <a:noFill/>
          </a:ln>
        </p:spPr>
      </p:pic>
      <p:sp>
        <p:nvSpPr>
          <p:cNvPr id="21506" name="Text 0"/>
          <p:cNvSpPr/>
          <p:nvPr/>
        </p:nvSpPr>
        <p:spPr>
          <a:xfrm>
            <a:off x="838200" y="1316038"/>
            <a:ext cx="7467600" cy="1408112"/>
          </a:xfrm>
          <a:prstGeom prst="rect">
            <a:avLst/>
          </a:prstGeom>
          <a:noFill/>
          <a:ln w="9525">
            <a:noFill/>
          </a:ln>
        </p:spPr>
        <p:txBody>
          <a:bodyPr wrap="squar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Вшанування Пам'яті Предків</a:t>
            </a:r>
            <a:endParaRPr lang="en-US" altLang="zh-CN" sz="4400" b="1" dirty="0">
              <a:latin typeface="Calibri" panose="020F0502020204030204" charset="0"/>
              <a:ea typeface="等线" charset="0"/>
            </a:endParaRPr>
          </a:p>
        </p:txBody>
      </p:sp>
      <p:sp>
        <p:nvSpPr>
          <p:cNvPr id="21508" name="Text 1"/>
          <p:cNvSpPr/>
          <p:nvPr/>
        </p:nvSpPr>
        <p:spPr>
          <a:xfrm>
            <a:off x="2393950" y="3322638"/>
            <a:ext cx="2816225" cy="352425"/>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6" name="Text 2"/>
          <p:cNvSpPr/>
          <p:nvPr/>
        </p:nvSpPr>
        <p:spPr>
          <a:xfrm>
            <a:off x="2393950" y="3817938"/>
            <a:ext cx="5911850" cy="766763"/>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є засобом шанування тих, хто жив до нас.</a:t>
            </a:r>
            <a:endParaRPr lang="en-US" sz="1850" strike="noStrike" noProof="1" dirty="0"/>
          </a:p>
        </p:txBody>
      </p:sp>
      <p:sp>
        <p:nvSpPr>
          <p:cNvPr id="21511" name="Text 3"/>
          <p:cNvSpPr/>
          <p:nvPr/>
        </p:nvSpPr>
        <p:spPr>
          <a:xfrm>
            <a:off x="2393950" y="5237163"/>
            <a:ext cx="2816225" cy="352425"/>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Недолік</a:t>
            </a:r>
            <a:endParaRPr lang="en-US" altLang="zh-CN" sz="2200" b="1" dirty="0">
              <a:latin typeface="Calibri" panose="020F0502020204030204" charset="0"/>
              <a:ea typeface="等线" charset="0"/>
            </a:endParaRPr>
          </a:p>
        </p:txBody>
      </p:sp>
      <p:sp>
        <p:nvSpPr>
          <p:cNvPr id="9" name="Text 4"/>
          <p:cNvSpPr/>
          <p:nvPr/>
        </p:nvSpPr>
        <p:spPr>
          <a:xfrm>
            <a:off x="2393950" y="5732463"/>
            <a:ext cx="5911850" cy="766763"/>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Часто родинні дерева зображають сім'ю в ідеалізованому світлі.</a:t>
            </a:r>
            <a:endParaRPr lang="en-US" sz="1850" strike="noStrike" noProof="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Image 0" descr="preencoded.png"/>
          <p:cNvPicPr>
            <a:picLocks noChangeAspect="1"/>
          </p:cNvPicPr>
          <p:nvPr/>
        </p:nvPicPr>
        <p:blipFill>
          <a:blip r:embed="rId1"/>
          <a:stretch>
            <a:fillRect/>
          </a:stretch>
        </p:blipFill>
        <p:spPr>
          <a:xfrm>
            <a:off x="9144000" y="0"/>
            <a:ext cx="5486400" cy="8229600"/>
          </a:xfrm>
          <a:prstGeom prst="rect">
            <a:avLst/>
          </a:prstGeom>
          <a:noFill/>
          <a:ln w="9525">
            <a:noFill/>
          </a:ln>
        </p:spPr>
      </p:pic>
      <p:sp>
        <p:nvSpPr>
          <p:cNvPr id="19458" name="Text 0"/>
          <p:cNvSpPr/>
          <p:nvPr/>
        </p:nvSpPr>
        <p:spPr>
          <a:xfrm>
            <a:off x="838200" y="1371600"/>
            <a:ext cx="7467600" cy="1408113"/>
          </a:xfrm>
          <a:prstGeom prst="rect">
            <a:avLst/>
          </a:prstGeom>
          <a:noFill/>
          <a:ln w="9525">
            <a:noFill/>
          </a:ln>
        </p:spPr>
        <p:txBody>
          <a:bodyPr wrap="squar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Доступ до Медичної Інформації</a:t>
            </a:r>
            <a:endParaRPr lang="en-US" altLang="zh-CN" sz="4400" b="1" dirty="0">
              <a:latin typeface="Calibri" panose="020F0502020204030204" charset="0"/>
              <a:ea typeface="等线" charset="0"/>
            </a:endParaRPr>
          </a:p>
        </p:txBody>
      </p:sp>
      <p:sp>
        <p:nvSpPr>
          <p:cNvPr id="19459" name="Shape 1"/>
          <p:cNvSpPr/>
          <p:nvPr/>
        </p:nvSpPr>
        <p:spPr>
          <a:xfrm>
            <a:off x="1181100" y="3138488"/>
            <a:ext cx="30163" cy="3719512"/>
          </a:xfrm>
          <a:prstGeom prst="roundRect">
            <a:avLst>
              <a:gd name="adj" fmla="val 1178056"/>
            </a:avLst>
          </a:prstGeom>
          <a:solidFill>
            <a:srgbClr val="FFFFFF">
              <a:alpha val="23999"/>
            </a:srgbClr>
          </a:solidFill>
          <a:ln w="9525">
            <a:noFill/>
          </a:ln>
        </p:spPr>
        <p:txBody>
          <a:bodyPr anchor="t" anchorCtr="0"/>
          <a:p>
            <a:endParaRPr lang="ru-RU" altLang="en-US">
              <a:latin typeface="Calibri" panose="020F0502020204030204" charset="0"/>
              <a:ea typeface="+mn-ea"/>
            </a:endParaRPr>
          </a:p>
        </p:txBody>
      </p:sp>
      <p:sp>
        <p:nvSpPr>
          <p:cNvPr id="19460" name="Shape 2"/>
          <p:cNvSpPr/>
          <p:nvPr/>
        </p:nvSpPr>
        <p:spPr>
          <a:xfrm>
            <a:off x="1435100" y="3660775"/>
            <a:ext cx="838200" cy="31750"/>
          </a:xfrm>
          <a:prstGeom prst="roundRect">
            <a:avLst>
              <a:gd name="adj" fmla="val 1178056"/>
            </a:avLst>
          </a:prstGeom>
          <a:solidFill>
            <a:srgbClr val="F2B42D"/>
          </a:solidFill>
          <a:ln w="9525">
            <a:noFill/>
          </a:ln>
        </p:spPr>
        <p:txBody>
          <a:bodyPr anchor="t" anchorCtr="0"/>
          <a:p>
            <a:endParaRPr lang="ru-RU" altLang="en-US">
              <a:latin typeface="Calibri" panose="020F0502020204030204" charset="0"/>
              <a:ea typeface="+mn-ea"/>
            </a:endParaRPr>
          </a:p>
        </p:txBody>
      </p:sp>
      <p:sp>
        <p:nvSpPr>
          <p:cNvPr id="19461" name="Shape 3"/>
          <p:cNvSpPr/>
          <p:nvPr/>
        </p:nvSpPr>
        <p:spPr>
          <a:xfrm>
            <a:off x="927100" y="3408363"/>
            <a:ext cx="538163" cy="538162"/>
          </a:xfrm>
          <a:prstGeom prst="roundRect">
            <a:avLst>
              <a:gd name="adj" fmla="val 66676"/>
            </a:avLst>
          </a:prstGeom>
          <a:solidFill>
            <a:srgbClr val="00002E"/>
          </a:solidFill>
          <a:ln w="22860" cap="flat" cmpd="sng">
            <a:solidFill>
              <a:srgbClr val="F2B42D"/>
            </a:solidFill>
            <a:prstDash val="solid"/>
            <a:round/>
            <a:headEnd type="none" w="med" len="med"/>
            <a:tailEnd type="none" w="med" len="med"/>
          </a:ln>
        </p:spPr>
        <p:txBody>
          <a:bodyPr anchor="t" anchorCtr="0"/>
          <a:p>
            <a:endParaRPr lang="ru-RU" altLang="en-US">
              <a:latin typeface="Calibri" panose="020F0502020204030204" charset="0"/>
              <a:ea typeface="+mn-ea"/>
            </a:endParaRPr>
          </a:p>
        </p:txBody>
      </p:sp>
      <p:sp>
        <p:nvSpPr>
          <p:cNvPr id="7" name="Text 4"/>
          <p:cNvSpPr/>
          <p:nvPr/>
        </p:nvSpPr>
        <p:spPr>
          <a:xfrm>
            <a:off x="1095375" y="3508375"/>
            <a:ext cx="165100" cy="365125"/>
          </a:xfrm>
          <a:prstGeom prst="rect">
            <a:avLst/>
          </a:prstGeom>
          <a:noFill/>
        </p:spPr>
        <p:txBody>
          <a:bodyPr wrap="none" lIns="0" tIns="0" rIns="0" bIns="0" rtlCol="0" anchor="t"/>
          <a:lstStyle/>
          <a:p>
            <a:pPr marL="0" indent="0" algn="ctr" fontAlgn="auto">
              <a:lnSpc>
                <a:spcPts val="2650"/>
              </a:lnSpc>
              <a:buNone/>
            </a:pPr>
            <a:endParaRPr lang="en-US" sz="2650" strike="noStrike" noProof="1" dirty="0"/>
          </a:p>
        </p:txBody>
      </p:sp>
      <p:sp>
        <p:nvSpPr>
          <p:cNvPr id="19463" name="Text 5"/>
          <p:cNvSpPr/>
          <p:nvPr/>
        </p:nvSpPr>
        <p:spPr>
          <a:xfrm>
            <a:off x="2513013" y="3378200"/>
            <a:ext cx="2816225" cy="350838"/>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9" name="Text 6"/>
          <p:cNvSpPr/>
          <p:nvPr/>
        </p:nvSpPr>
        <p:spPr>
          <a:xfrm>
            <a:off x="2513013" y="3873500"/>
            <a:ext cx="5792788" cy="765175"/>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може допомогти виявити спадкові хвороби.</a:t>
            </a:r>
            <a:endParaRPr lang="en-US" sz="1850" strike="noStrike" noProof="1" dirty="0"/>
          </a:p>
        </p:txBody>
      </p:sp>
      <p:sp>
        <p:nvSpPr>
          <p:cNvPr id="19465" name="Shape 7"/>
          <p:cNvSpPr/>
          <p:nvPr/>
        </p:nvSpPr>
        <p:spPr>
          <a:xfrm>
            <a:off x="1435100" y="5640388"/>
            <a:ext cx="838200" cy="31750"/>
          </a:xfrm>
          <a:prstGeom prst="roundRect">
            <a:avLst>
              <a:gd name="adj" fmla="val 1178056"/>
            </a:avLst>
          </a:prstGeom>
          <a:solidFill>
            <a:srgbClr val="D7425E"/>
          </a:solidFill>
          <a:ln w="9525">
            <a:noFill/>
          </a:ln>
        </p:spPr>
        <p:txBody>
          <a:bodyPr anchor="t" anchorCtr="0"/>
          <a:p>
            <a:endParaRPr lang="ru-RU" altLang="en-US">
              <a:latin typeface="Calibri" panose="020F0502020204030204" charset="0"/>
              <a:ea typeface="+mn-ea"/>
            </a:endParaRPr>
          </a:p>
        </p:txBody>
      </p:sp>
      <p:sp>
        <p:nvSpPr>
          <p:cNvPr id="19466" name="Shape 8"/>
          <p:cNvSpPr/>
          <p:nvPr/>
        </p:nvSpPr>
        <p:spPr>
          <a:xfrm>
            <a:off x="927100" y="5386388"/>
            <a:ext cx="538163" cy="539750"/>
          </a:xfrm>
          <a:prstGeom prst="roundRect">
            <a:avLst>
              <a:gd name="adj" fmla="val 66676"/>
            </a:avLst>
          </a:prstGeom>
          <a:solidFill>
            <a:srgbClr val="00002E"/>
          </a:solidFill>
          <a:ln w="22860" cap="flat" cmpd="sng">
            <a:solidFill>
              <a:srgbClr val="D7425E"/>
            </a:solidFill>
            <a:prstDash val="solid"/>
            <a:round/>
            <a:headEnd type="none" w="med" len="med"/>
            <a:tailEnd type="none" w="med" len="med"/>
          </a:ln>
        </p:spPr>
        <p:txBody>
          <a:bodyPr anchor="t" anchorCtr="0"/>
          <a:p>
            <a:endParaRPr lang="ru-RU" altLang="en-US">
              <a:latin typeface="Calibri" panose="020F0502020204030204" charset="0"/>
              <a:ea typeface="+mn-ea"/>
            </a:endParaRPr>
          </a:p>
        </p:txBody>
      </p:sp>
      <p:sp>
        <p:nvSpPr>
          <p:cNvPr id="12" name="Text 9"/>
          <p:cNvSpPr/>
          <p:nvPr/>
        </p:nvSpPr>
        <p:spPr>
          <a:xfrm>
            <a:off x="1095375" y="5487988"/>
            <a:ext cx="203200" cy="336550"/>
          </a:xfrm>
          <a:prstGeom prst="rect">
            <a:avLst/>
          </a:prstGeom>
          <a:noFill/>
        </p:spPr>
        <p:txBody>
          <a:bodyPr wrap="none" lIns="0" tIns="0" rIns="0" bIns="0" rtlCol="0" anchor="t"/>
          <a:lstStyle/>
          <a:p>
            <a:pPr marL="0" indent="0" algn="ctr" fontAlgn="auto">
              <a:lnSpc>
                <a:spcPts val="2650"/>
              </a:lnSpc>
              <a:buNone/>
            </a:pPr>
            <a:endParaRPr lang="en-US" sz="2650" strike="noStrike" noProof="1" dirty="0"/>
          </a:p>
        </p:txBody>
      </p:sp>
      <p:sp>
        <p:nvSpPr>
          <p:cNvPr id="19468" name="Text 10"/>
          <p:cNvSpPr/>
          <p:nvPr/>
        </p:nvSpPr>
        <p:spPr>
          <a:xfrm>
            <a:off x="2513013" y="5357813"/>
            <a:ext cx="2816225" cy="350837"/>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Недолік</a:t>
            </a:r>
            <a:endParaRPr lang="en-US" altLang="zh-CN" sz="2200" b="1" dirty="0">
              <a:solidFill>
                <a:srgbClr val="FFFFFF"/>
              </a:solidFill>
              <a:latin typeface="Nunito Semi Bold" pitchFamily="34" charset="0"/>
              <a:ea typeface="Nunito Semi Bold" pitchFamily="34" charset="-122"/>
            </a:endParaRPr>
          </a:p>
        </p:txBody>
      </p:sp>
      <p:sp>
        <p:nvSpPr>
          <p:cNvPr id="14" name="Text 11"/>
          <p:cNvSpPr/>
          <p:nvPr/>
        </p:nvSpPr>
        <p:spPr>
          <a:xfrm>
            <a:off x="2513013" y="5853113"/>
            <a:ext cx="5792788" cy="765175"/>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родоводу може бути надто складним і займати багато часу.</a:t>
            </a:r>
            <a:endParaRPr lang="en-US" sz="1850" strike="noStrike" noProof="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Image 0" descr="preencoded.png"/>
          <p:cNvPicPr>
            <a:picLocks noChangeAspect="1"/>
          </p:cNvPicPr>
          <p:nvPr/>
        </p:nvPicPr>
        <p:blipFill>
          <a:blip r:embed="rId1"/>
          <a:stretch>
            <a:fillRect/>
          </a:stretch>
        </p:blipFill>
        <p:spPr>
          <a:xfrm>
            <a:off x="0" y="0"/>
            <a:ext cx="14630400" cy="2992438"/>
          </a:xfrm>
          <a:prstGeom prst="rect">
            <a:avLst/>
          </a:prstGeom>
          <a:noFill/>
          <a:ln w="9525">
            <a:noFill/>
          </a:ln>
        </p:spPr>
      </p:pic>
      <p:sp>
        <p:nvSpPr>
          <p:cNvPr id="17410" name="Text 0"/>
          <p:cNvSpPr/>
          <p:nvPr/>
        </p:nvSpPr>
        <p:spPr>
          <a:xfrm>
            <a:off x="838200" y="4029075"/>
            <a:ext cx="5632450" cy="704850"/>
          </a:xfrm>
          <a:prstGeom prst="rect">
            <a:avLst/>
          </a:prstGeom>
          <a:noFill/>
          <a:ln w="9525">
            <a:noFill/>
          </a:ln>
        </p:spPr>
        <p:txBody>
          <a:bodyPr wrap="non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Пізнання Минулого</a:t>
            </a:r>
            <a:endParaRPr lang="en-US" altLang="zh-CN" sz="4400" b="1" dirty="0">
              <a:solidFill>
                <a:srgbClr val="FFFFFF"/>
              </a:solidFill>
              <a:latin typeface="Nunito Semi Bold" pitchFamily="34" charset="0"/>
              <a:ea typeface="Nunito Semi Bold" pitchFamily="34" charset="-122"/>
            </a:endParaRPr>
          </a:p>
        </p:txBody>
      </p:sp>
      <p:sp>
        <p:nvSpPr>
          <p:cNvPr id="17412" name="Text 1"/>
          <p:cNvSpPr/>
          <p:nvPr/>
        </p:nvSpPr>
        <p:spPr>
          <a:xfrm>
            <a:off x="838200" y="5930900"/>
            <a:ext cx="2816225" cy="350838"/>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6" name="Text 2"/>
          <p:cNvSpPr/>
          <p:nvPr/>
        </p:nvSpPr>
        <p:spPr>
          <a:xfrm>
            <a:off x="838200" y="6426200"/>
            <a:ext cx="6297613" cy="765175"/>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родинного дерева дає можливість дізнатися більше про події, які відбувалися у житті предків.</a:t>
            </a:r>
            <a:endParaRPr lang="en-US" sz="1850" strike="noStrike" noProof="1" dirty="0"/>
          </a:p>
        </p:txBody>
      </p:sp>
      <p:sp>
        <p:nvSpPr>
          <p:cNvPr id="17415" name="Text 3"/>
          <p:cNvSpPr/>
          <p:nvPr/>
        </p:nvSpPr>
        <p:spPr>
          <a:xfrm>
            <a:off x="7494588" y="5930900"/>
            <a:ext cx="2816225" cy="350838"/>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Недол</a:t>
            </a:r>
            <a:r>
              <a:rPr lang="en-US" altLang="zh-CN" sz="2200" b="1" dirty="0">
                <a:solidFill>
                  <a:srgbClr val="FFFFFF"/>
                </a:solidFill>
                <a:latin typeface="Nunito Semi Bold" pitchFamily="34" charset="0"/>
                <a:ea typeface="Nunito Semi Bold" pitchFamily="34" charset="-122"/>
              </a:rPr>
              <a:t>ік</a:t>
            </a:r>
            <a:endParaRPr lang="en-US" altLang="zh-CN" sz="2200" b="1" dirty="0">
              <a:latin typeface="Calibri" panose="020F0502020204030204" charset="0"/>
              <a:ea typeface="等线" charset="0"/>
            </a:endParaRPr>
          </a:p>
        </p:txBody>
      </p:sp>
      <p:sp>
        <p:nvSpPr>
          <p:cNvPr id="9" name="Text 4"/>
          <p:cNvSpPr/>
          <p:nvPr/>
        </p:nvSpPr>
        <p:spPr>
          <a:xfrm>
            <a:off x="7494588" y="6426200"/>
            <a:ext cx="6297613" cy="765175"/>
          </a:xfrm>
          <a:prstGeom prst="rect">
            <a:avLst/>
          </a:prstGeom>
          <a:noFill/>
        </p:spPr>
        <p:txBody>
          <a:bodyPr wrap="square" lIns="0" tIns="0" rIns="0" bIns="0" rtlCol="0" anchor="t"/>
          <a:lstStyle/>
          <a:p>
            <a:pPr marL="0" indent="0" algn="l"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Деякі члени родини можуть бути проти розголошення сімейних історій.</a:t>
            </a:r>
            <a:endParaRPr lang="en-US" sz="1850" strike="noStrike" noProof="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1" name="Image 0" descr="preencoded.png"/>
          <p:cNvPicPr>
            <a:picLocks noChangeAspect="1"/>
          </p:cNvPicPr>
          <p:nvPr/>
        </p:nvPicPr>
        <p:blipFill>
          <a:blip r:embed="rId1"/>
          <a:stretch>
            <a:fillRect/>
          </a:stretch>
        </p:blipFill>
        <p:spPr>
          <a:xfrm>
            <a:off x="0" y="0"/>
            <a:ext cx="14630400" cy="2992438"/>
          </a:xfrm>
          <a:prstGeom prst="rect">
            <a:avLst/>
          </a:prstGeom>
          <a:noFill/>
          <a:ln w="9525">
            <a:noFill/>
          </a:ln>
        </p:spPr>
      </p:pic>
      <p:sp>
        <p:nvSpPr>
          <p:cNvPr id="15362" name="Text 0"/>
          <p:cNvSpPr/>
          <p:nvPr/>
        </p:nvSpPr>
        <p:spPr>
          <a:xfrm>
            <a:off x="838200" y="4186238"/>
            <a:ext cx="7923213" cy="704850"/>
          </a:xfrm>
          <a:prstGeom prst="rect">
            <a:avLst/>
          </a:prstGeom>
          <a:noFill/>
          <a:ln w="9525">
            <a:noFill/>
          </a:ln>
        </p:spPr>
        <p:txBody>
          <a:bodyPr wrap="non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Підтримка Родинних Зв'язків</a:t>
            </a:r>
            <a:endParaRPr lang="en-US" altLang="zh-CN" sz="4400" b="1" dirty="0">
              <a:solidFill>
                <a:srgbClr val="FFFFFF"/>
              </a:solidFill>
              <a:latin typeface="Nunito Semi Bold" pitchFamily="34" charset="0"/>
              <a:ea typeface="Nunito Semi Bold" pitchFamily="34" charset="-122"/>
            </a:endParaRPr>
          </a:p>
        </p:txBody>
      </p:sp>
      <p:sp>
        <p:nvSpPr>
          <p:cNvPr id="15363" name="Shape 1"/>
          <p:cNvSpPr/>
          <p:nvPr/>
        </p:nvSpPr>
        <p:spPr>
          <a:xfrm>
            <a:off x="838200" y="5249863"/>
            <a:ext cx="6357938" cy="1785937"/>
          </a:xfrm>
          <a:prstGeom prst="roundRect">
            <a:avLst>
              <a:gd name="adj" fmla="val 20106"/>
            </a:avLst>
          </a:prstGeom>
          <a:solidFill>
            <a:srgbClr val="00002E"/>
          </a:solidFill>
          <a:ln w="22860" cap="flat" cmpd="sng">
            <a:solidFill>
              <a:srgbClr val="F2B42D"/>
            </a:solidFill>
            <a:prstDash val="solid"/>
            <a:round/>
            <a:headEnd type="none" w="med" len="med"/>
            <a:tailEnd type="none" w="med" len="med"/>
          </a:ln>
        </p:spPr>
        <p:txBody>
          <a:bodyPr anchor="t" anchorCtr="0"/>
          <a:p>
            <a:endParaRPr lang="ru-RU" altLang="en-US">
              <a:latin typeface="Calibri" panose="020F0502020204030204" charset="0"/>
              <a:ea typeface="+mn-ea"/>
            </a:endParaRPr>
          </a:p>
        </p:txBody>
      </p:sp>
      <p:sp>
        <p:nvSpPr>
          <p:cNvPr id="15364" name="Text 2"/>
          <p:cNvSpPr/>
          <p:nvPr/>
        </p:nvSpPr>
        <p:spPr>
          <a:xfrm>
            <a:off x="1100138" y="5511800"/>
            <a:ext cx="2816225" cy="352425"/>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6" name="Text 3"/>
          <p:cNvSpPr/>
          <p:nvPr/>
        </p:nvSpPr>
        <p:spPr>
          <a:xfrm>
            <a:off x="1100138" y="6007100"/>
            <a:ext cx="5832475" cy="766763"/>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сприяє зміцненню зв'язків між поколіннями.</a:t>
            </a:r>
            <a:endParaRPr lang="en-US" sz="1850" strike="noStrike" noProof="1" dirty="0"/>
          </a:p>
        </p:txBody>
      </p:sp>
      <p:sp>
        <p:nvSpPr>
          <p:cNvPr id="15366" name="Shape 4"/>
          <p:cNvSpPr/>
          <p:nvPr/>
        </p:nvSpPr>
        <p:spPr>
          <a:xfrm>
            <a:off x="7434263" y="5249863"/>
            <a:ext cx="6357937" cy="1785937"/>
          </a:xfrm>
          <a:prstGeom prst="roundRect">
            <a:avLst>
              <a:gd name="adj" fmla="val 20106"/>
            </a:avLst>
          </a:prstGeom>
          <a:solidFill>
            <a:srgbClr val="00002E"/>
          </a:solidFill>
          <a:ln w="22860" cap="flat" cmpd="sng">
            <a:solidFill>
              <a:srgbClr val="D7425E"/>
            </a:solidFill>
            <a:prstDash val="solid"/>
            <a:round/>
            <a:headEnd type="none" w="med" len="med"/>
            <a:tailEnd type="none" w="med" len="med"/>
          </a:ln>
        </p:spPr>
        <p:txBody>
          <a:bodyPr anchor="t" anchorCtr="0"/>
          <a:p>
            <a:endParaRPr lang="ru-RU" altLang="en-US">
              <a:latin typeface="Calibri" panose="020F0502020204030204" charset="0"/>
              <a:ea typeface="+mn-ea"/>
            </a:endParaRPr>
          </a:p>
        </p:txBody>
      </p:sp>
      <p:sp>
        <p:nvSpPr>
          <p:cNvPr id="15367" name="Text 5"/>
          <p:cNvSpPr/>
          <p:nvPr/>
        </p:nvSpPr>
        <p:spPr>
          <a:xfrm>
            <a:off x="7697788" y="5511800"/>
            <a:ext cx="2814637" cy="352425"/>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Недолік</a:t>
            </a:r>
            <a:endParaRPr lang="en-US" altLang="zh-CN" sz="2200" b="1" dirty="0">
              <a:solidFill>
                <a:srgbClr val="FFFFFF"/>
              </a:solidFill>
              <a:latin typeface="Nunito Semi Bold" pitchFamily="34" charset="0"/>
              <a:ea typeface="Nunito Semi Bold" pitchFamily="34" charset="-122"/>
            </a:endParaRPr>
          </a:p>
        </p:txBody>
      </p:sp>
      <p:sp>
        <p:nvSpPr>
          <p:cNvPr id="9" name="Text 6"/>
          <p:cNvSpPr/>
          <p:nvPr/>
        </p:nvSpPr>
        <p:spPr>
          <a:xfrm>
            <a:off x="7697788" y="6007100"/>
            <a:ext cx="5832475" cy="766763"/>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родинної історії може виявити неприємні моменти, які краще залишити у минулому.</a:t>
            </a:r>
            <a:endParaRPr lang="en-US" sz="1850" strike="noStrike" noProof="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313" name="Image 0" descr="preencoded.png"/>
          <p:cNvPicPr>
            <a:picLocks noChangeAspect="1"/>
          </p:cNvPicPr>
          <p:nvPr/>
        </p:nvPicPr>
        <p:blipFill>
          <a:blip r:embed="rId1"/>
          <a:stretch>
            <a:fillRect/>
          </a:stretch>
        </p:blipFill>
        <p:spPr>
          <a:xfrm>
            <a:off x="0" y="0"/>
            <a:ext cx="5486400" cy="8229600"/>
          </a:xfrm>
          <a:prstGeom prst="rect">
            <a:avLst/>
          </a:prstGeom>
          <a:noFill/>
          <a:ln w="9525">
            <a:noFill/>
          </a:ln>
        </p:spPr>
      </p:pic>
      <p:sp>
        <p:nvSpPr>
          <p:cNvPr id="13314" name="Text 0"/>
          <p:cNvSpPr/>
          <p:nvPr/>
        </p:nvSpPr>
        <p:spPr>
          <a:xfrm>
            <a:off x="6324600" y="2082800"/>
            <a:ext cx="7467600" cy="1408113"/>
          </a:xfrm>
          <a:prstGeom prst="rect">
            <a:avLst/>
          </a:prstGeom>
          <a:noFill/>
          <a:ln w="9525">
            <a:noFill/>
          </a:ln>
        </p:spPr>
        <p:txBody>
          <a:bodyPr wrap="square" lIns="0" tIns="0" rIns="0" bIns="0" anchor="t" anchorCtr="0"/>
          <a:p>
            <a:pPr>
              <a:lnSpc>
                <a:spcPts val="5500"/>
              </a:lnSpc>
            </a:pPr>
            <a:r>
              <a:rPr lang="en-US" altLang="zh-CN" sz="4400" b="1" dirty="0">
                <a:solidFill>
                  <a:srgbClr val="FFFFFF"/>
                </a:solidFill>
                <a:latin typeface="Nunito Semi Bold" pitchFamily="34" charset="0"/>
                <a:ea typeface="Nunito Semi Bold" pitchFamily="34" charset="-122"/>
              </a:rPr>
              <a:t>Посилення Почуття Ідентичності</a:t>
            </a:r>
            <a:endParaRPr lang="en-US" altLang="zh-CN" sz="4400" b="1" dirty="0">
              <a:latin typeface="Calibri" panose="020F0502020204030204" charset="0"/>
              <a:ea typeface="等线" charset="0"/>
            </a:endParaRPr>
          </a:p>
        </p:txBody>
      </p:sp>
      <p:sp>
        <p:nvSpPr>
          <p:cNvPr id="13317" name="Text 3"/>
          <p:cNvSpPr/>
          <p:nvPr/>
        </p:nvSpPr>
        <p:spPr>
          <a:xfrm>
            <a:off x="7102475" y="4119563"/>
            <a:ext cx="2816225" cy="350837"/>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Перевага</a:t>
            </a:r>
            <a:endParaRPr lang="en-US" altLang="zh-CN" sz="2200" b="1" dirty="0">
              <a:latin typeface="Calibri" panose="020F0502020204030204" charset="0"/>
              <a:ea typeface="等线" charset="0"/>
            </a:endParaRPr>
          </a:p>
        </p:txBody>
      </p:sp>
      <p:sp>
        <p:nvSpPr>
          <p:cNvPr id="7" name="Text 4"/>
          <p:cNvSpPr/>
          <p:nvPr/>
        </p:nvSpPr>
        <p:spPr>
          <a:xfrm>
            <a:off x="7102475" y="4614863"/>
            <a:ext cx="2836863" cy="1531938"/>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родоводу допомагає зрозуміти свою культурну та етнічну приналежність.</a:t>
            </a:r>
            <a:endParaRPr lang="en-US" sz="1850" strike="noStrike" noProof="1" dirty="0"/>
          </a:p>
        </p:txBody>
      </p:sp>
      <p:sp>
        <p:nvSpPr>
          <p:cNvPr id="9" name="Text 6"/>
          <p:cNvSpPr/>
          <p:nvPr/>
        </p:nvSpPr>
        <p:spPr>
          <a:xfrm>
            <a:off x="10345738" y="4219575"/>
            <a:ext cx="203200" cy="338138"/>
          </a:xfrm>
          <a:prstGeom prst="rect">
            <a:avLst/>
          </a:prstGeom>
          <a:noFill/>
        </p:spPr>
        <p:txBody>
          <a:bodyPr wrap="none" lIns="0" tIns="0" rIns="0" bIns="0" rtlCol="0" anchor="t"/>
          <a:lstStyle/>
          <a:p>
            <a:pPr marL="0" indent="0" algn="ctr" fontAlgn="auto">
              <a:lnSpc>
                <a:spcPts val="2650"/>
              </a:lnSpc>
              <a:buNone/>
            </a:pPr>
            <a:endParaRPr lang="en-US" sz="2650" strike="noStrike" noProof="1" dirty="0"/>
          </a:p>
        </p:txBody>
      </p:sp>
      <p:sp>
        <p:nvSpPr>
          <p:cNvPr id="13321" name="Text 7"/>
          <p:cNvSpPr/>
          <p:nvPr/>
        </p:nvSpPr>
        <p:spPr>
          <a:xfrm>
            <a:off x="10955338" y="4119563"/>
            <a:ext cx="2816225" cy="350837"/>
          </a:xfrm>
          <a:prstGeom prst="rect">
            <a:avLst/>
          </a:prstGeom>
          <a:noFill/>
          <a:ln w="9525">
            <a:noFill/>
          </a:ln>
        </p:spPr>
        <p:txBody>
          <a:bodyPr wrap="none" lIns="0" tIns="0" rIns="0" bIns="0" anchor="t" anchorCtr="0"/>
          <a:p>
            <a:pPr>
              <a:lnSpc>
                <a:spcPts val="2750"/>
              </a:lnSpc>
            </a:pPr>
            <a:r>
              <a:rPr lang="en-US" altLang="zh-CN" sz="2200" b="1" dirty="0">
                <a:solidFill>
                  <a:srgbClr val="FFFFFF"/>
                </a:solidFill>
                <a:latin typeface="Nunito Semi Bold" pitchFamily="34" charset="0"/>
                <a:ea typeface="Nunito Semi Bold" pitchFamily="34" charset="-122"/>
              </a:rPr>
              <a:t>Недолік</a:t>
            </a:r>
            <a:endParaRPr lang="en-US" altLang="zh-CN" sz="2200" b="1" dirty="0">
              <a:latin typeface="Calibri" panose="020F0502020204030204" charset="0"/>
              <a:ea typeface="等线" charset="0"/>
            </a:endParaRPr>
          </a:p>
        </p:txBody>
      </p:sp>
      <p:sp>
        <p:nvSpPr>
          <p:cNvPr id="11" name="Text 8"/>
          <p:cNvSpPr/>
          <p:nvPr/>
        </p:nvSpPr>
        <p:spPr>
          <a:xfrm>
            <a:off x="10955338" y="4614863"/>
            <a:ext cx="2836863" cy="1531938"/>
          </a:xfrm>
          <a:prstGeom prst="rect">
            <a:avLst/>
          </a:prstGeom>
          <a:noFill/>
        </p:spPr>
        <p:txBody>
          <a:bodyPr wrap="square" lIns="0" tIns="0" rIns="0" bIns="0" rtlCol="0" anchor="t"/>
          <a:lstStyle/>
          <a:p>
            <a:pPr marL="0" indent="0" fontAlgn="auto">
              <a:lnSpc>
                <a:spcPts val="3000"/>
              </a:lnSpc>
              <a:buNone/>
            </a:pPr>
            <a:r>
              <a:rPr lang="en-US" sz="1850" strike="noStrike" noProof="1" dirty="0">
                <a:solidFill>
                  <a:srgbClr val="FFFFFF"/>
                </a:solidFill>
                <a:latin typeface="PT Sans" panose="020B0503020203020204" pitchFamily="34" charset="0"/>
                <a:ea typeface="PT Sans" panose="020B0503020203020204" pitchFamily="34" charset="-122"/>
                <a:cs typeface="PT Sans" panose="020B0503020203020204" pitchFamily="34" charset="-120"/>
              </a:rPr>
              <a:t>Нереалістичні очікування щодо родинного дерева можуть призвести до розчарування.</a:t>
            </a:r>
            <a:endParaRPr lang="en-US" sz="1850" strike="noStrike" noProof="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485787"/>
            <a:ext cx="7717155" cy="704017"/>
          </a:xfrm>
          <a:prstGeom prst="rect">
            <a:avLst/>
          </a:prstGeom>
          <a:noFill/>
        </p:spPr>
        <p:txBody>
          <a:bodyPr wrap="non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Переваги родинного дерева</a:t>
            </a:r>
            <a:endParaRPr lang="en-US" sz="4400" b="1" dirty="0">
              <a:solidFill>
                <a:srgbClr val="FFFFFF"/>
              </a:solidFill>
              <a:latin typeface="Nunito Semi Bold" pitchFamily="34" charset="0"/>
              <a:ea typeface="Nunito Semi Bold" pitchFamily="34" charset="-122"/>
              <a:cs typeface="Nunito Semi Bold" pitchFamily="34" charset="-120"/>
            </a:endParaRPr>
          </a:p>
        </p:txBody>
      </p:sp>
      <p:sp>
        <p:nvSpPr>
          <p:cNvPr id="3" name="Text 1"/>
          <p:cNvSpPr/>
          <p:nvPr/>
        </p:nvSpPr>
        <p:spPr>
          <a:xfrm>
            <a:off x="837724" y="3788093"/>
            <a:ext cx="2880598" cy="351949"/>
          </a:xfrm>
          <a:prstGeom prst="rect">
            <a:avLst/>
          </a:prstGeom>
          <a:noFill/>
        </p:spPr>
        <p:txBody>
          <a:bodyPr wrap="none" lIns="0" tIns="0" rIns="0" bIns="0" rtlCol="0" anchor="t"/>
          <a:lstStyle/>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Наукові дослідження</a:t>
            </a:r>
            <a:endParaRPr lang="en-US" sz="2200" b="1" dirty="0"/>
          </a:p>
        </p:txBody>
      </p:sp>
      <p:sp>
        <p:nvSpPr>
          <p:cNvPr id="4" name="Text 2"/>
          <p:cNvSpPr/>
          <p:nvPr/>
        </p:nvSpPr>
        <p:spPr>
          <a:xfrm>
            <a:off x="837565" y="5497830"/>
            <a:ext cx="6185535" cy="1537970"/>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Інформація про родину може стати основою для генеалогічних досліджень, що допомагає розкрити нові факти та інтерпретації в історії.</a:t>
            </a:r>
            <a:endParaRPr lang="en-US" sz="1850" dirty="0"/>
          </a:p>
        </p:txBody>
      </p:sp>
      <p:sp>
        <p:nvSpPr>
          <p:cNvPr id="5" name="Text 3"/>
          <p:cNvSpPr/>
          <p:nvPr/>
        </p:nvSpPr>
        <p:spPr>
          <a:xfrm>
            <a:off x="7614761" y="3788093"/>
            <a:ext cx="2816185" cy="351949"/>
          </a:xfrm>
          <a:prstGeom prst="rect">
            <a:avLst/>
          </a:prstGeom>
          <a:noFill/>
        </p:spPr>
        <p:txBody>
          <a:bodyPr wrap="none" lIns="0" tIns="0" rIns="0" bIns="0" rtlCol="0" anchor="t"/>
          <a:lstStyle/>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Родинні свята</a:t>
            </a:r>
            <a:endParaRPr lang="en-US" sz="2200" b="1" dirty="0"/>
          </a:p>
        </p:txBody>
      </p:sp>
      <p:sp>
        <p:nvSpPr>
          <p:cNvPr id="6" name="Text 4"/>
          <p:cNvSpPr/>
          <p:nvPr/>
        </p:nvSpPr>
        <p:spPr>
          <a:xfrm>
            <a:off x="7614920" y="5528945"/>
            <a:ext cx="6185535" cy="1757045"/>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Родинне дерево може стати основою для організації родинних свят, де обговорюють історію родини та спільні традиції.</a:t>
            </a:r>
            <a:endParaRPr lang="en-US" sz="1850" dirty="0"/>
          </a:p>
        </p:txBody>
      </p:sp>
      <p:pic>
        <p:nvPicPr>
          <p:cNvPr id="7" name="Изображение 6"/>
          <p:cNvPicPr/>
          <p:nvPr/>
        </p:nvPicPr>
        <p:blipFill>
          <a:blip r:embed="rId1"/>
          <a:stretch>
            <a:fillRect/>
          </a:stretch>
        </p:blipFill>
        <p:spPr>
          <a:xfrm>
            <a:off x="8893175" y="685800"/>
            <a:ext cx="542417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677239"/>
            <a:ext cx="7717155" cy="704017"/>
          </a:xfrm>
          <a:prstGeom prst="rect">
            <a:avLst/>
          </a:prstGeom>
          <a:noFill/>
        </p:spPr>
        <p:txBody>
          <a:bodyPr wrap="none" lIns="0" tIns="0" rIns="0" bIns="0" rtlCol="0" anchor="t"/>
          <a:lstStyle/>
          <a:p>
            <a:pPr marL="0" indent="0">
              <a:lnSpc>
                <a:spcPts val="5500"/>
              </a:lnSpc>
              <a:buNone/>
            </a:pPr>
            <a:r>
              <a:rPr lang="en-US" sz="4400" b="1" dirty="0">
                <a:solidFill>
                  <a:srgbClr val="FFFFFF"/>
                </a:solidFill>
                <a:latin typeface="Nunito Semi Bold" pitchFamily="34" charset="0"/>
                <a:ea typeface="Nunito Semi Bold" pitchFamily="34" charset="-122"/>
                <a:cs typeface="Nunito Semi Bold" pitchFamily="34" charset="-120"/>
              </a:rPr>
              <a:t>Переваги ро</a:t>
            </a:r>
            <a:r>
              <a:rPr lang="uk-UA" altLang="en-US" sz="4400" b="1" dirty="0">
                <a:solidFill>
                  <a:srgbClr val="FFFFFF"/>
                </a:solidFill>
                <a:latin typeface="Nunito Semi Bold" pitchFamily="34" charset="0"/>
                <a:ea typeface="Nunito Semi Bold" pitchFamily="34" charset="-122"/>
                <a:cs typeface="Nunito Semi Bold" pitchFamily="34" charset="-120"/>
              </a:rPr>
              <a:t>д</a:t>
            </a:r>
            <a:r>
              <a:rPr lang="en-US" sz="4400" b="1" dirty="0">
                <a:solidFill>
                  <a:srgbClr val="FFFFFF"/>
                </a:solidFill>
                <a:latin typeface="Nunito Semi Bold" pitchFamily="34" charset="0"/>
                <a:ea typeface="Nunito Semi Bold" pitchFamily="34" charset="-122"/>
                <a:cs typeface="Nunito Semi Bold" pitchFamily="34" charset="-120"/>
              </a:rPr>
              <a:t>инного дерева</a:t>
            </a:r>
            <a:endParaRPr lang="en-US" sz="4400" b="1" dirty="0">
              <a:solidFill>
                <a:srgbClr val="FFFFFF"/>
              </a:solidFill>
              <a:latin typeface="Nunito Semi Bold" pitchFamily="34" charset="0"/>
              <a:ea typeface="Nunito Semi Bold" pitchFamily="34" charset="-122"/>
              <a:cs typeface="Nunito Semi Bold" pitchFamily="34" charset="-120"/>
            </a:endParaRPr>
          </a:p>
        </p:txBody>
      </p:sp>
      <p:sp>
        <p:nvSpPr>
          <p:cNvPr id="3" name="Text 1"/>
          <p:cNvSpPr/>
          <p:nvPr/>
        </p:nvSpPr>
        <p:spPr>
          <a:xfrm>
            <a:off x="837724" y="3979545"/>
            <a:ext cx="2816185" cy="351949"/>
          </a:xfrm>
          <a:prstGeom prst="rect">
            <a:avLst/>
          </a:prstGeom>
          <a:noFill/>
        </p:spPr>
        <p:txBody>
          <a:bodyPr wrap="none" lIns="0" tIns="0" rIns="0" bIns="0" rtlCol="0" anchor="t"/>
          <a:lstStyle/>
          <a:p>
            <a:pPr marL="0" indent="0">
              <a:lnSpc>
                <a:spcPts val="2750"/>
              </a:lnSpc>
              <a:buNone/>
            </a:pPr>
            <a:endParaRPr lang="en-US" sz="2200" b="1"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b="1"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Самопізнання</a:t>
            </a:r>
            <a:endParaRPr lang="en-US" sz="2200" b="1" dirty="0"/>
          </a:p>
        </p:txBody>
      </p:sp>
      <p:sp>
        <p:nvSpPr>
          <p:cNvPr id="4" name="Text 2"/>
          <p:cNvSpPr/>
          <p:nvPr/>
        </p:nvSpPr>
        <p:spPr>
          <a:xfrm>
            <a:off x="837565" y="5307330"/>
            <a:ext cx="6185535" cy="777875"/>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Вивчення свого родоводу може надихнути на глибше розуміння себе і своєї ролі в історії.</a:t>
            </a:r>
            <a:endParaRPr lang="en-US" sz="1850" dirty="0"/>
          </a:p>
        </p:txBody>
      </p:sp>
      <p:sp>
        <p:nvSpPr>
          <p:cNvPr id="5" name="Text 3"/>
          <p:cNvSpPr/>
          <p:nvPr/>
        </p:nvSpPr>
        <p:spPr>
          <a:xfrm>
            <a:off x="7614761" y="3979545"/>
            <a:ext cx="2816185" cy="351949"/>
          </a:xfrm>
          <a:prstGeom prst="rect">
            <a:avLst/>
          </a:prstGeom>
          <a:noFill/>
        </p:spPr>
        <p:txBody>
          <a:bodyPr wrap="none" lIns="0" tIns="0" rIns="0" bIns="0" rtlCol="0" anchor="t"/>
          <a:lstStyle/>
          <a:p>
            <a:pPr marL="0" indent="0">
              <a:lnSpc>
                <a:spcPts val="2750"/>
              </a:lnSpc>
              <a:buNone/>
            </a:pPr>
            <a:endParaRPr lang="en-US" sz="2200" b="1"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endParaRPr lang="en-US" sz="2200" b="1" dirty="0">
              <a:solidFill>
                <a:srgbClr val="FFFFFF"/>
              </a:solidFill>
              <a:latin typeface="Nunito Semi Bold" pitchFamily="34" charset="0"/>
              <a:ea typeface="Nunito Semi Bold" pitchFamily="34" charset="-122"/>
              <a:cs typeface="Nunito Semi Bold" pitchFamily="34" charset="-120"/>
            </a:endParaRPr>
          </a:p>
          <a:p>
            <a:pPr marL="0" indent="0">
              <a:lnSpc>
                <a:spcPts val="2750"/>
              </a:lnSpc>
              <a:buNone/>
            </a:pPr>
            <a:r>
              <a:rPr lang="en-US" sz="2200" b="1" dirty="0">
                <a:solidFill>
                  <a:srgbClr val="FFFFFF"/>
                </a:solidFill>
                <a:latin typeface="Nunito Semi Bold" pitchFamily="34" charset="0"/>
                <a:ea typeface="Nunito Semi Bold" pitchFamily="34" charset="-122"/>
                <a:cs typeface="Nunito Semi Bold" pitchFamily="34" charset="-120"/>
              </a:rPr>
              <a:t>Зв'язки з родичами</a:t>
            </a:r>
            <a:endParaRPr lang="en-US" sz="2200" b="1" dirty="0">
              <a:solidFill>
                <a:srgbClr val="FFFFFF"/>
              </a:solidFill>
              <a:latin typeface="Nunito Semi Bold" pitchFamily="34" charset="0"/>
              <a:ea typeface="Nunito Semi Bold" pitchFamily="34" charset="-122"/>
              <a:cs typeface="Nunito Semi Bold" pitchFamily="34" charset="-120"/>
            </a:endParaRPr>
          </a:p>
        </p:txBody>
      </p:sp>
      <p:sp>
        <p:nvSpPr>
          <p:cNvPr id="6" name="Text 4"/>
          <p:cNvSpPr/>
          <p:nvPr/>
        </p:nvSpPr>
        <p:spPr>
          <a:xfrm>
            <a:off x="7614920" y="5316220"/>
            <a:ext cx="6185535" cy="1107440"/>
          </a:xfrm>
          <a:prstGeom prst="rect">
            <a:avLst/>
          </a:prstGeom>
          <a:noFill/>
        </p:spPr>
        <p:txBody>
          <a:bodyPr wrap="square" lIns="0" tIns="0" rIns="0" bIns="0" rtlCol="0" anchor="t"/>
          <a:lstStyle/>
          <a:p>
            <a:pPr marL="0" indent="0">
              <a:lnSpc>
                <a:spcPts val="3000"/>
              </a:lnSpc>
              <a:buNone/>
            </a:pPr>
            <a:r>
              <a:rPr lang="en-US" sz="1850" dirty="0">
                <a:solidFill>
                  <a:srgbClr val="FFFFFF"/>
                </a:solidFill>
                <a:latin typeface="PT Sans" panose="020B0503020203020204" pitchFamily="34" charset="0"/>
                <a:ea typeface="PT Sans" panose="020B0503020203020204" pitchFamily="34" charset="-122"/>
                <a:cs typeface="PT Sans" panose="020B0503020203020204" pitchFamily="34" charset="-120"/>
              </a:rPr>
              <a:t>Це може дати можливість познайомитися з родичами, з якими, можливо, давно втрачено зв'язк.</a:t>
            </a:r>
            <a:endParaRPr lang="en-US" sz="1850" dirty="0"/>
          </a:p>
        </p:txBody>
      </p:sp>
      <p:pic>
        <p:nvPicPr>
          <p:cNvPr id="7" name="Изображение 6"/>
          <p:cNvPicPr/>
          <p:nvPr/>
        </p:nvPicPr>
        <p:blipFill>
          <a:blip r:embed="rId1"/>
          <a:stretch>
            <a:fillRect/>
          </a:stretch>
        </p:blipFill>
        <p:spPr>
          <a:xfrm>
            <a:off x="9344025" y="619125"/>
            <a:ext cx="5083175" cy="361124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3115</Words>
  <Application>WPS Presentation</Application>
  <PresentationFormat>Довільний</PresentationFormat>
  <Paragraphs>121</Paragraphs>
  <Slides>13</Slides>
  <Notes>8</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13</vt:i4>
      </vt:variant>
    </vt:vector>
  </HeadingPairs>
  <TitlesOfParts>
    <vt:vector size="28" baseType="lpstr">
      <vt:lpstr>Arial</vt:lpstr>
      <vt:lpstr>SimSun</vt:lpstr>
      <vt:lpstr>Wingdings</vt:lpstr>
      <vt:lpstr>Nunito Semi Bold</vt:lpstr>
      <vt:lpstr>Nunito Semi Bold</vt:lpstr>
      <vt:lpstr>Nunito Semi Bold</vt:lpstr>
      <vt:lpstr>PT Sans</vt:lpstr>
      <vt:lpstr>PT Sans</vt:lpstr>
      <vt:lpstr>PT Sans</vt:lpstr>
      <vt:lpstr>Calibri</vt:lpstr>
      <vt:lpstr>等线</vt:lpstr>
      <vt:lpstr>Microsoft YaHei</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creator>PptxGenJS</dc:creator>
  <dc:subject>PptxGenJS Presentation</dc:subject>
  <cp:lastModifiedBy>Acer</cp:lastModifiedBy>
  <cp:revision>3</cp:revision>
  <dcterms:created xsi:type="dcterms:W3CDTF">2024-12-18T17:00:00Z</dcterms:created>
  <dcterms:modified xsi:type="dcterms:W3CDTF">2024-12-18T19:10:39Z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08E8F7FCDC204AD88BC1BAEF0FF7A14A_12</vt:lpwstr>
  </property>
  <property fmtid="{D5CDD505-2E9C-101B-9397-08002B2CF9AE}" pid="3" name="KSOProductBuildVer">
    <vt:lpwstr>1049-12.2.0.19307</vt:lpwstr>
  </property>
</Properties>
</file>