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FF"/>
    <a:srgbClr val="604878"/>
    <a:srgbClr val="CCCCFF"/>
    <a:srgbClr val="66FFCC"/>
    <a:srgbClr val="66FFFF"/>
    <a:srgbClr val="FF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C777-A785-4228-AE6F-CCC0D7A3800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47C-EBF8-43A2-9C81-5D17FEB8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6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C777-A785-4228-AE6F-CCC0D7A3800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47C-EBF8-43A2-9C81-5D17FEB8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0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C777-A785-4228-AE6F-CCC0D7A3800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47C-EBF8-43A2-9C81-5D17FEB8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C777-A785-4228-AE6F-CCC0D7A3800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47C-EBF8-43A2-9C81-5D17FEB8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3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C777-A785-4228-AE6F-CCC0D7A3800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47C-EBF8-43A2-9C81-5D17FEB8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7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C777-A785-4228-AE6F-CCC0D7A3800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47C-EBF8-43A2-9C81-5D17FEB8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7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C777-A785-4228-AE6F-CCC0D7A3800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47C-EBF8-43A2-9C81-5D17FEB8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6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C777-A785-4228-AE6F-CCC0D7A3800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47C-EBF8-43A2-9C81-5D17FEB8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C777-A785-4228-AE6F-CCC0D7A3800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47C-EBF8-43A2-9C81-5D17FEB8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8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C777-A785-4228-AE6F-CCC0D7A3800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47C-EBF8-43A2-9C81-5D17FEB8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5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C777-A785-4228-AE6F-CCC0D7A3800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47C-EBF8-43A2-9C81-5D17FEB8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4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9C777-A785-4228-AE6F-CCC0D7A3800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E47C-EBF8-43A2-9C81-5D17FEB8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4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3455" y="665018"/>
            <a:ext cx="7550726" cy="288174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своєрідність творчо обдарованої дитини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29055" y="5347855"/>
            <a:ext cx="4530436" cy="101138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дготувала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ихователь-методист ЗПШ «Еврика»</a:t>
            </a:r>
          </a:p>
          <a:p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Пархоменко О.Ю.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6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расивый фон для текста молодежный - фото онлайн на oir.mo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309" y="207819"/>
            <a:ext cx="9192491" cy="33943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на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обдарованість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Те,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нас є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Бога,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перетворити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та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нас!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4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7745"/>
            <a:ext cx="8915400" cy="393469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Обдарованість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з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походить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дар», «даровано», «дано»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вабила.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Мабуть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пекучого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обдарованість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вирізняється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очевидними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визначними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задатки для таких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3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творчество - фото онлайн на oir.mo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762000"/>
            <a:ext cx="9663545" cy="342207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малолітніми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алкоголіків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задаткам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4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лодежный фон для презентации - 8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9" y="623455"/>
            <a:ext cx="10106891" cy="37822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ранніх виявів обдарованості дитини належать: потужна енергійність, значна фізична, розумова і пізнавальна активність, порівняно низькі втомлюваність і потреба у відпочинку; раннє навчання ходьби та інших рухів; інтенсивний розвиток мовлення; допитливість, прагнення до експериментування; легке і швидке засвоювання та використання нової інформації; ранній інтерес до читання, часто - самостійне опанування його.</a:t>
            </a:r>
            <a:endParaRPr lang="uk-UA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2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лодеж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473" y="762000"/>
            <a:ext cx="10460181" cy="4613564"/>
          </a:xfrm>
          <a:solidFill>
            <a:srgbClr val="CCCCFF"/>
          </a:solidFill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найважливішими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обдарованих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ранній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допитливості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розумових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зумовлене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стійкістю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оперативною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яттю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сформованість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логічного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активного словника; </a:t>
            </a:r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оригінальність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вербальних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словесних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асоціацій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виражена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 на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логічного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компонентами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Обдаровані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наділені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творчим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потенціалом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8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Цветной фон для презентации - фото онлайн на oir.mo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382" y="374072"/>
            <a:ext cx="10342418" cy="37407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психологічними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основою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обдарованості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закладений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розумових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незначним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творчим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потенціалом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характеристикою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обдарованості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олодежный фон для презентации - 8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655" y="581891"/>
            <a:ext cx="10273145" cy="329738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обдарованості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терпить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любить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заклад, часто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ровесниками. На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погрози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 не можете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примусити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ніяк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можете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причина в тому,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альфа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4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 для презентации нейрогимнастика - 4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5636" y="304800"/>
            <a:ext cx="7689272" cy="45304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часто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невтішна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нічим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апатичні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навчанню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десятиліття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зарубіжній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з’явилося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невиявлених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заблокованих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Торренса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відраховані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невстигаючі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4074" y="512618"/>
            <a:ext cx="7592290" cy="356061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Обдаровані люди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приносять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суспільству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гордістю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обдарованих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є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суттєвих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Обдаровані люди </a:t>
            </a:r>
            <a:r>
              <a:rPr lang="ru-RU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гордість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стверджують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обдарованих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не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реалізували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несприятливе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обдарованість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Фон культура для презентации (81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00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624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Індивідуальна своєрідність творчо обдарованої дитини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Індивідуальна своєрідність творчо обдарованої дитини</dc:title>
  <dc:creator>Ольга</dc:creator>
  <cp:lastModifiedBy>Ольга</cp:lastModifiedBy>
  <cp:revision>8</cp:revision>
  <dcterms:created xsi:type="dcterms:W3CDTF">2025-01-07T09:57:35Z</dcterms:created>
  <dcterms:modified xsi:type="dcterms:W3CDTF">2025-01-27T13:22:18Z</dcterms:modified>
</cp:coreProperties>
</file>