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9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51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48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34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37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17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47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36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379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63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458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5C43-28C6-4D13-88CA-65848E3C8AE8}" type="datetimeFigureOut">
              <a:rPr lang="uk-UA" smtClean="0"/>
              <a:t>09.02.2025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C187-9A79-4899-895B-E50C5B0D99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6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3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0" y="0"/>
            <a:ext cx="12102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7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3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7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47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UkraineHouse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1</cp:revision>
  <dcterms:created xsi:type="dcterms:W3CDTF">2025-02-09T17:21:47Z</dcterms:created>
  <dcterms:modified xsi:type="dcterms:W3CDTF">2025-02-09T17:23:23Z</dcterms:modified>
</cp:coreProperties>
</file>