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hildren One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36.png" Type="http://schemas.openxmlformats.org/officeDocument/2006/relationships/image"/><Relationship Id="rId12" Target="../media/image37.svg" Type="http://schemas.openxmlformats.org/officeDocument/2006/relationships/image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3.png" Type="http://schemas.openxmlformats.org/officeDocument/2006/relationships/image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6.png" Type="http://schemas.openxmlformats.org/officeDocument/2006/relationships/image"/><Relationship Id="rId12" Target="../media/image27.svg" Type="http://schemas.openxmlformats.org/officeDocument/2006/relationships/image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8.png" Type="http://schemas.openxmlformats.org/officeDocument/2006/relationships/image"/><Relationship Id="rId12" Target="../media/image29.svg" Type="http://schemas.openxmlformats.org/officeDocument/2006/relationships/image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32.png" Type="http://schemas.openxmlformats.org/officeDocument/2006/relationships/image"/><Relationship Id="rId12" Target="../media/image33.svg" Type="http://schemas.openxmlformats.org/officeDocument/2006/relationships/image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99319" y="2081436"/>
            <a:ext cx="4436442" cy="4114800"/>
          </a:xfrm>
          <a:custGeom>
            <a:avLst/>
            <a:gdLst/>
            <a:ahLst/>
            <a:cxnLst/>
            <a:rect r="r" b="b" t="t" l="l"/>
            <a:pathLst>
              <a:path h="4114800" w="4436442">
                <a:moveTo>
                  <a:pt x="0" y="0"/>
                </a:moveTo>
                <a:lnTo>
                  <a:pt x="4436442" y="0"/>
                </a:lnTo>
                <a:lnTo>
                  <a:pt x="44364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07457" y="8008016"/>
            <a:ext cx="3356557" cy="1632126"/>
          </a:xfrm>
          <a:custGeom>
            <a:avLst/>
            <a:gdLst/>
            <a:ahLst/>
            <a:cxnLst/>
            <a:rect r="r" b="b" t="t" l="l"/>
            <a:pathLst>
              <a:path h="1632126" w="3356557">
                <a:moveTo>
                  <a:pt x="0" y="0"/>
                </a:moveTo>
                <a:lnTo>
                  <a:pt x="3356557" y="0"/>
                </a:lnTo>
                <a:lnTo>
                  <a:pt x="3356557" y="1632125"/>
                </a:lnTo>
                <a:lnTo>
                  <a:pt x="0" y="1632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62042" y="6038954"/>
            <a:ext cx="7315200" cy="658368"/>
          </a:xfrm>
          <a:custGeom>
            <a:avLst/>
            <a:gdLst/>
            <a:ahLst/>
            <a:cxnLst/>
            <a:rect r="r" b="b" t="t" l="l"/>
            <a:pathLst>
              <a:path h="658368" w="7315200">
                <a:moveTo>
                  <a:pt x="0" y="0"/>
                </a:moveTo>
                <a:lnTo>
                  <a:pt x="7315200" y="0"/>
                </a:lnTo>
                <a:lnTo>
                  <a:pt x="7315200" y="658368"/>
                </a:lnTo>
                <a:lnTo>
                  <a:pt x="0" y="6583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53015" y="991291"/>
            <a:ext cx="10913673" cy="6076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66"/>
              </a:lnSpc>
            </a:pPr>
            <a:r>
              <a:rPr lang="en-US" sz="11619">
                <a:solidFill>
                  <a:srgbClr val="034093"/>
                </a:solidFill>
                <a:latin typeface="Children One"/>
                <a:ea typeface="Children One"/>
                <a:cs typeface="Children One"/>
                <a:sym typeface="Children One"/>
              </a:rPr>
              <a:t>правила безпеки в Інтернеті</a:t>
            </a:r>
          </a:p>
          <a:p>
            <a:pPr algn="l">
              <a:lnSpc>
                <a:spcPts val="16266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-3811188">
            <a:off x="12008654" y="1379632"/>
            <a:ext cx="1604417" cy="1980762"/>
          </a:xfrm>
          <a:custGeom>
            <a:avLst/>
            <a:gdLst/>
            <a:ahLst/>
            <a:cxnLst/>
            <a:rect r="r" b="b" t="t" l="l"/>
            <a:pathLst>
              <a:path h="1980762" w="1604417">
                <a:moveTo>
                  <a:pt x="0" y="0"/>
                </a:moveTo>
                <a:lnTo>
                  <a:pt x="1604417" y="0"/>
                </a:lnTo>
                <a:lnTo>
                  <a:pt x="1604417" y="1980762"/>
                </a:lnTo>
                <a:lnTo>
                  <a:pt x="0" y="1980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09088" y="4236904"/>
            <a:ext cx="6086483" cy="6381634"/>
          </a:xfrm>
          <a:custGeom>
            <a:avLst/>
            <a:gdLst/>
            <a:ahLst/>
            <a:cxnLst/>
            <a:rect r="r" b="b" t="t" l="l"/>
            <a:pathLst>
              <a:path h="6381634" w="6086483">
                <a:moveTo>
                  <a:pt x="0" y="0"/>
                </a:moveTo>
                <a:lnTo>
                  <a:pt x="6086483" y="0"/>
                </a:lnTo>
                <a:lnTo>
                  <a:pt x="6086483" y="6381634"/>
                </a:lnTo>
                <a:lnTo>
                  <a:pt x="0" y="63816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4998" y="2489959"/>
            <a:ext cx="13369529" cy="295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06"/>
              </a:lnSpc>
            </a:pPr>
            <a:r>
              <a:rPr lang="en-US" sz="12157">
                <a:solidFill>
                  <a:srgbClr val="034093"/>
                </a:solidFill>
                <a:latin typeface="Children One"/>
                <a:ea typeface="Children One"/>
                <a:cs typeface="Children One"/>
                <a:sym typeface="Children One"/>
              </a:rPr>
              <a:t>9.Перевіряйте сайти, якими користуєтеся.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031449">
            <a:off x="10457686" y="301290"/>
            <a:ext cx="756148" cy="1543159"/>
          </a:xfrm>
          <a:custGeom>
            <a:avLst/>
            <a:gdLst/>
            <a:ahLst/>
            <a:cxnLst/>
            <a:rect r="r" b="b" t="t" l="l"/>
            <a:pathLst>
              <a:path h="1543159" w="756148">
                <a:moveTo>
                  <a:pt x="0" y="0"/>
                </a:moveTo>
                <a:lnTo>
                  <a:pt x="756148" y="0"/>
                </a:lnTo>
                <a:lnTo>
                  <a:pt x="756148" y="1543159"/>
                </a:lnTo>
                <a:lnTo>
                  <a:pt x="0" y="1543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6796" y="8322842"/>
            <a:ext cx="7315200" cy="2953512"/>
          </a:xfrm>
          <a:custGeom>
            <a:avLst/>
            <a:gdLst/>
            <a:ahLst/>
            <a:cxnLst/>
            <a:rect r="r" b="b" t="t" l="l"/>
            <a:pathLst>
              <a:path h="2953512" w="7315200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529857" y="221494"/>
            <a:ext cx="2147651" cy="3201105"/>
          </a:xfrm>
          <a:custGeom>
            <a:avLst/>
            <a:gdLst/>
            <a:ahLst/>
            <a:cxnLst/>
            <a:rect r="r" b="b" t="t" l="l"/>
            <a:pathLst>
              <a:path h="3201105" w="2147651">
                <a:moveTo>
                  <a:pt x="0" y="0"/>
                </a:moveTo>
                <a:lnTo>
                  <a:pt x="2147650" y="0"/>
                </a:lnTo>
                <a:lnTo>
                  <a:pt x="2147650" y="3201105"/>
                </a:lnTo>
                <a:lnTo>
                  <a:pt x="0" y="32011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074589">
            <a:off x="11555438" y="1555536"/>
            <a:ext cx="4258179" cy="1240195"/>
          </a:xfrm>
          <a:custGeom>
            <a:avLst/>
            <a:gdLst/>
            <a:ahLst/>
            <a:cxnLst/>
            <a:rect r="r" b="b" t="t" l="l"/>
            <a:pathLst>
              <a:path h="1240195" w="4258179">
                <a:moveTo>
                  <a:pt x="0" y="0"/>
                </a:moveTo>
                <a:lnTo>
                  <a:pt x="4258179" y="0"/>
                </a:lnTo>
                <a:lnTo>
                  <a:pt x="4258179" y="1240195"/>
                </a:lnTo>
                <a:lnTo>
                  <a:pt x="0" y="1240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835760" y="6172200"/>
            <a:ext cx="3929634" cy="4114800"/>
          </a:xfrm>
          <a:custGeom>
            <a:avLst/>
            <a:gdLst/>
            <a:ahLst/>
            <a:cxnLst/>
            <a:rect r="r" b="b" t="t" l="l"/>
            <a:pathLst>
              <a:path h="4114800" w="3929634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824577"/>
            <a:ext cx="12301571" cy="295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06"/>
              </a:lnSpc>
            </a:pPr>
            <a:r>
              <a:rPr lang="en-US" sz="12157">
                <a:solidFill>
                  <a:srgbClr val="034093"/>
                </a:solidFill>
                <a:latin typeface="Children One"/>
                <a:ea typeface="Children One"/>
                <a:cs typeface="Children One"/>
                <a:sym typeface="Children One"/>
              </a:rPr>
              <a:t>1.Використовуйте надійний пароль.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031449">
            <a:off x="7023922" y="552679"/>
            <a:ext cx="756148" cy="1543159"/>
          </a:xfrm>
          <a:custGeom>
            <a:avLst/>
            <a:gdLst/>
            <a:ahLst/>
            <a:cxnLst/>
            <a:rect r="r" b="b" t="t" l="l"/>
            <a:pathLst>
              <a:path h="1543159" w="756148">
                <a:moveTo>
                  <a:pt x="0" y="0"/>
                </a:moveTo>
                <a:lnTo>
                  <a:pt x="756148" y="0"/>
                </a:lnTo>
                <a:lnTo>
                  <a:pt x="756148" y="1543159"/>
                </a:lnTo>
                <a:lnTo>
                  <a:pt x="0" y="1543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727829" y="9258300"/>
            <a:ext cx="7315200" cy="2953512"/>
          </a:xfrm>
          <a:custGeom>
            <a:avLst/>
            <a:gdLst/>
            <a:ahLst/>
            <a:cxnLst/>
            <a:rect r="r" b="b" t="t" l="l"/>
            <a:pathLst>
              <a:path h="2953512" w="7315200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612715" y="8288883"/>
            <a:ext cx="2147651" cy="3201105"/>
          </a:xfrm>
          <a:custGeom>
            <a:avLst/>
            <a:gdLst/>
            <a:ahLst/>
            <a:cxnLst/>
            <a:rect r="r" b="b" t="t" l="l"/>
            <a:pathLst>
              <a:path h="3201105" w="2147651">
                <a:moveTo>
                  <a:pt x="0" y="0"/>
                </a:moveTo>
                <a:lnTo>
                  <a:pt x="2147651" y="0"/>
                </a:lnTo>
                <a:lnTo>
                  <a:pt x="2147651" y="3201105"/>
                </a:lnTo>
                <a:lnTo>
                  <a:pt x="0" y="32011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074589">
            <a:off x="8405305" y="1320236"/>
            <a:ext cx="4258179" cy="1240195"/>
          </a:xfrm>
          <a:custGeom>
            <a:avLst/>
            <a:gdLst/>
            <a:ahLst/>
            <a:cxnLst/>
            <a:rect r="r" b="b" t="t" l="l"/>
            <a:pathLst>
              <a:path h="1240195" w="4258179">
                <a:moveTo>
                  <a:pt x="0" y="0"/>
                </a:moveTo>
                <a:lnTo>
                  <a:pt x="4258179" y="0"/>
                </a:lnTo>
                <a:lnTo>
                  <a:pt x="4258179" y="1240195"/>
                </a:lnTo>
                <a:lnTo>
                  <a:pt x="0" y="1240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157451" y="221494"/>
            <a:ext cx="3351679" cy="2455866"/>
          </a:xfrm>
          <a:custGeom>
            <a:avLst/>
            <a:gdLst/>
            <a:ahLst/>
            <a:cxnLst/>
            <a:rect r="r" b="b" t="t" l="l"/>
            <a:pathLst>
              <a:path h="2455866" w="3351679">
                <a:moveTo>
                  <a:pt x="0" y="0"/>
                </a:moveTo>
                <a:lnTo>
                  <a:pt x="3351678" y="0"/>
                </a:lnTo>
                <a:lnTo>
                  <a:pt x="3351678" y="2455866"/>
                </a:lnTo>
                <a:lnTo>
                  <a:pt x="0" y="24558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44000" y="6868356"/>
            <a:ext cx="5981166" cy="2841054"/>
          </a:xfrm>
          <a:custGeom>
            <a:avLst/>
            <a:gdLst/>
            <a:ahLst/>
            <a:cxnLst/>
            <a:rect r="r" b="b" t="t" l="l"/>
            <a:pathLst>
              <a:path h="2841054" w="5981166">
                <a:moveTo>
                  <a:pt x="0" y="0"/>
                </a:moveTo>
                <a:lnTo>
                  <a:pt x="5981166" y="0"/>
                </a:lnTo>
                <a:lnTo>
                  <a:pt x="5981166" y="2841054"/>
                </a:lnTo>
                <a:lnTo>
                  <a:pt x="0" y="28410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824577"/>
            <a:ext cx="12301571" cy="295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06"/>
              </a:lnSpc>
            </a:pPr>
            <a:r>
              <a:rPr lang="en-US" sz="12157">
                <a:solidFill>
                  <a:srgbClr val="034093"/>
                </a:solidFill>
                <a:latin typeface="Children One"/>
                <a:ea typeface="Children One"/>
                <a:cs typeface="Children One"/>
                <a:sym typeface="Children One"/>
              </a:rPr>
              <a:t>2.Використовуйте антивіруси.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031449">
            <a:off x="7023922" y="552679"/>
            <a:ext cx="756148" cy="1543159"/>
          </a:xfrm>
          <a:custGeom>
            <a:avLst/>
            <a:gdLst/>
            <a:ahLst/>
            <a:cxnLst/>
            <a:rect r="r" b="b" t="t" l="l"/>
            <a:pathLst>
              <a:path h="1543159" w="756148">
                <a:moveTo>
                  <a:pt x="0" y="0"/>
                </a:moveTo>
                <a:lnTo>
                  <a:pt x="756148" y="0"/>
                </a:lnTo>
                <a:lnTo>
                  <a:pt x="756148" y="1543159"/>
                </a:lnTo>
                <a:lnTo>
                  <a:pt x="0" y="1543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6796" y="8322842"/>
            <a:ext cx="7315200" cy="2953512"/>
          </a:xfrm>
          <a:custGeom>
            <a:avLst/>
            <a:gdLst/>
            <a:ahLst/>
            <a:cxnLst/>
            <a:rect r="r" b="b" t="t" l="l"/>
            <a:pathLst>
              <a:path h="2953512" w="7315200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529857" y="221494"/>
            <a:ext cx="2147651" cy="3201105"/>
          </a:xfrm>
          <a:custGeom>
            <a:avLst/>
            <a:gdLst/>
            <a:ahLst/>
            <a:cxnLst/>
            <a:rect r="r" b="b" t="t" l="l"/>
            <a:pathLst>
              <a:path h="3201105" w="2147651">
                <a:moveTo>
                  <a:pt x="0" y="0"/>
                </a:moveTo>
                <a:lnTo>
                  <a:pt x="2147650" y="0"/>
                </a:lnTo>
                <a:lnTo>
                  <a:pt x="2147650" y="3201105"/>
                </a:lnTo>
                <a:lnTo>
                  <a:pt x="0" y="32011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074589">
            <a:off x="8405305" y="1320236"/>
            <a:ext cx="4258179" cy="1240195"/>
          </a:xfrm>
          <a:custGeom>
            <a:avLst/>
            <a:gdLst/>
            <a:ahLst/>
            <a:cxnLst/>
            <a:rect r="r" b="b" t="t" l="l"/>
            <a:pathLst>
              <a:path h="1240195" w="4258179">
                <a:moveTo>
                  <a:pt x="0" y="0"/>
                </a:moveTo>
                <a:lnTo>
                  <a:pt x="4258179" y="0"/>
                </a:lnTo>
                <a:lnTo>
                  <a:pt x="4258179" y="1240195"/>
                </a:lnTo>
                <a:lnTo>
                  <a:pt x="0" y="1240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004556" y="4495928"/>
            <a:ext cx="5599126" cy="5599126"/>
          </a:xfrm>
          <a:custGeom>
            <a:avLst/>
            <a:gdLst/>
            <a:ahLst/>
            <a:cxnLst/>
            <a:rect r="r" b="b" t="t" l="l"/>
            <a:pathLst>
              <a:path h="5599126" w="5599126">
                <a:moveTo>
                  <a:pt x="0" y="0"/>
                </a:moveTo>
                <a:lnTo>
                  <a:pt x="5599126" y="0"/>
                </a:lnTo>
                <a:lnTo>
                  <a:pt x="5599126" y="5599126"/>
                </a:lnTo>
                <a:lnTo>
                  <a:pt x="0" y="5599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112174"/>
            <a:ext cx="12301571" cy="4376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06"/>
              </a:lnSpc>
            </a:pPr>
            <a:r>
              <a:rPr lang="en-US" sz="12157">
                <a:solidFill>
                  <a:srgbClr val="034093"/>
                </a:solidFill>
                <a:latin typeface="Children One"/>
                <a:ea typeface="Children One"/>
                <a:cs typeface="Children One"/>
                <a:sym typeface="Children One"/>
              </a:rPr>
              <a:t>3. Не розголошуйте свої особисті дані.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031449">
            <a:off x="7023922" y="552679"/>
            <a:ext cx="756148" cy="1543159"/>
          </a:xfrm>
          <a:custGeom>
            <a:avLst/>
            <a:gdLst/>
            <a:ahLst/>
            <a:cxnLst/>
            <a:rect r="r" b="b" t="t" l="l"/>
            <a:pathLst>
              <a:path h="1543159" w="756148">
                <a:moveTo>
                  <a:pt x="0" y="0"/>
                </a:moveTo>
                <a:lnTo>
                  <a:pt x="756148" y="0"/>
                </a:lnTo>
                <a:lnTo>
                  <a:pt x="756148" y="1543159"/>
                </a:lnTo>
                <a:lnTo>
                  <a:pt x="0" y="1543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6796" y="8322842"/>
            <a:ext cx="7315200" cy="2953512"/>
          </a:xfrm>
          <a:custGeom>
            <a:avLst/>
            <a:gdLst/>
            <a:ahLst/>
            <a:cxnLst/>
            <a:rect r="r" b="b" t="t" l="l"/>
            <a:pathLst>
              <a:path h="2953512" w="7315200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529857" y="221494"/>
            <a:ext cx="2147651" cy="3201105"/>
          </a:xfrm>
          <a:custGeom>
            <a:avLst/>
            <a:gdLst/>
            <a:ahLst/>
            <a:cxnLst/>
            <a:rect r="r" b="b" t="t" l="l"/>
            <a:pathLst>
              <a:path h="3201105" w="2147651">
                <a:moveTo>
                  <a:pt x="0" y="0"/>
                </a:moveTo>
                <a:lnTo>
                  <a:pt x="2147650" y="0"/>
                </a:lnTo>
                <a:lnTo>
                  <a:pt x="2147650" y="3201105"/>
                </a:lnTo>
                <a:lnTo>
                  <a:pt x="0" y="32011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074589">
            <a:off x="8405305" y="1320236"/>
            <a:ext cx="4258179" cy="1240195"/>
          </a:xfrm>
          <a:custGeom>
            <a:avLst/>
            <a:gdLst/>
            <a:ahLst/>
            <a:cxnLst/>
            <a:rect r="r" b="b" t="t" l="l"/>
            <a:pathLst>
              <a:path h="1240195" w="4258179">
                <a:moveTo>
                  <a:pt x="0" y="0"/>
                </a:moveTo>
                <a:lnTo>
                  <a:pt x="4258179" y="0"/>
                </a:lnTo>
                <a:lnTo>
                  <a:pt x="4258179" y="1240195"/>
                </a:lnTo>
                <a:lnTo>
                  <a:pt x="0" y="1240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144500" y="5916298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112174"/>
            <a:ext cx="12301571" cy="4376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06"/>
              </a:lnSpc>
            </a:pPr>
            <a:r>
              <a:rPr lang="en-US" sz="12157">
                <a:solidFill>
                  <a:srgbClr val="034093"/>
                </a:solidFill>
                <a:latin typeface="Children One"/>
                <a:ea typeface="Children One"/>
                <a:cs typeface="Children One"/>
                <a:sym typeface="Children One"/>
              </a:rPr>
              <a:t>4.Будьте обережні зі спамом і рекламою.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031449">
            <a:off x="7023922" y="552679"/>
            <a:ext cx="756148" cy="1543159"/>
          </a:xfrm>
          <a:custGeom>
            <a:avLst/>
            <a:gdLst/>
            <a:ahLst/>
            <a:cxnLst/>
            <a:rect r="r" b="b" t="t" l="l"/>
            <a:pathLst>
              <a:path h="1543159" w="756148">
                <a:moveTo>
                  <a:pt x="0" y="0"/>
                </a:moveTo>
                <a:lnTo>
                  <a:pt x="756148" y="0"/>
                </a:lnTo>
                <a:lnTo>
                  <a:pt x="756148" y="1543159"/>
                </a:lnTo>
                <a:lnTo>
                  <a:pt x="0" y="1543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6796" y="8322842"/>
            <a:ext cx="7315200" cy="2953512"/>
          </a:xfrm>
          <a:custGeom>
            <a:avLst/>
            <a:gdLst/>
            <a:ahLst/>
            <a:cxnLst/>
            <a:rect r="r" b="b" t="t" l="l"/>
            <a:pathLst>
              <a:path h="2953512" w="7315200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529857" y="221494"/>
            <a:ext cx="2147651" cy="3201105"/>
          </a:xfrm>
          <a:custGeom>
            <a:avLst/>
            <a:gdLst/>
            <a:ahLst/>
            <a:cxnLst/>
            <a:rect r="r" b="b" t="t" l="l"/>
            <a:pathLst>
              <a:path h="3201105" w="2147651">
                <a:moveTo>
                  <a:pt x="0" y="0"/>
                </a:moveTo>
                <a:lnTo>
                  <a:pt x="2147650" y="0"/>
                </a:lnTo>
                <a:lnTo>
                  <a:pt x="2147650" y="3201105"/>
                </a:lnTo>
                <a:lnTo>
                  <a:pt x="0" y="32011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074589">
            <a:off x="8405305" y="1320236"/>
            <a:ext cx="4258179" cy="1240195"/>
          </a:xfrm>
          <a:custGeom>
            <a:avLst/>
            <a:gdLst/>
            <a:ahLst/>
            <a:cxnLst/>
            <a:rect r="r" b="b" t="t" l="l"/>
            <a:pathLst>
              <a:path h="1240195" w="4258179">
                <a:moveTo>
                  <a:pt x="0" y="0"/>
                </a:moveTo>
                <a:lnTo>
                  <a:pt x="4258179" y="0"/>
                </a:lnTo>
                <a:lnTo>
                  <a:pt x="4258179" y="1240195"/>
                </a:lnTo>
                <a:lnTo>
                  <a:pt x="0" y="1240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349202" y="6172200"/>
            <a:ext cx="3981069" cy="4114800"/>
          </a:xfrm>
          <a:custGeom>
            <a:avLst/>
            <a:gdLst/>
            <a:ahLst/>
            <a:cxnLst/>
            <a:rect r="r" b="b" t="t" l="l"/>
            <a:pathLst>
              <a:path h="4114800" w="3981069">
                <a:moveTo>
                  <a:pt x="0" y="0"/>
                </a:moveTo>
                <a:lnTo>
                  <a:pt x="3981069" y="0"/>
                </a:lnTo>
                <a:lnTo>
                  <a:pt x="39810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136371"/>
            <a:ext cx="12301571" cy="5801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06"/>
              </a:lnSpc>
            </a:pPr>
            <a:r>
              <a:rPr lang="en-US" sz="12157">
                <a:solidFill>
                  <a:srgbClr val="034093"/>
                </a:solidFill>
                <a:latin typeface="Children One"/>
                <a:ea typeface="Children One"/>
                <a:cs typeface="Children One"/>
                <a:sym typeface="Children One"/>
              </a:rPr>
              <a:t>5.Будьте обережні з платежами і покупками онлайн.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031449">
            <a:off x="10457686" y="301290"/>
            <a:ext cx="756148" cy="1543159"/>
          </a:xfrm>
          <a:custGeom>
            <a:avLst/>
            <a:gdLst/>
            <a:ahLst/>
            <a:cxnLst/>
            <a:rect r="r" b="b" t="t" l="l"/>
            <a:pathLst>
              <a:path h="1543159" w="756148">
                <a:moveTo>
                  <a:pt x="0" y="0"/>
                </a:moveTo>
                <a:lnTo>
                  <a:pt x="756148" y="0"/>
                </a:lnTo>
                <a:lnTo>
                  <a:pt x="756148" y="1543159"/>
                </a:lnTo>
                <a:lnTo>
                  <a:pt x="0" y="1543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6796" y="8322842"/>
            <a:ext cx="7315200" cy="2953512"/>
          </a:xfrm>
          <a:custGeom>
            <a:avLst/>
            <a:gdLst/>
            <a:ahLst/>
            <a:cxnLst/>
            <a:rect r="r" b="b" t="t" l="l"/>
            <a:pathLst>
              <a:path h="2953512" w="7315200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529857" y="221494"/>
            <a:ext cx="2147651" cy="3201105"/>
          </a:xfrm>
          <a:custGeom>
            <a:avLst/>
            <a:gdLst/>
            <a:ahLst/>
            <a:cxnLst/>
            <a:rect r="r" b="b" t="t" l="l"/>
            <a:pathLst>
              <a:path h="3201105" w="2147651">
                <a:moveTo>
                  <a:pt x="0" y="0"/>
                </a:moveTo>
                <a:lnTo>
                  <a:pt x="2147650" y="0"/>
                </a:lnTo>
                <a:lnTo>
                  <a:pt x="2147650" y="3201105"/>
                </a:lnTo>
                <a:lnTo>
                  <a:pt x="0" y="32011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074589">
            <a:off x="11555438" y="1555536"/>
            <a:ext cx="4258179" cy="1240195"/>
          </a:xfrm>
          <a:custGeom>
            <a:avLst/>
            <a:gdLst/>
            <a:ahLst/>
            <a:cxnLst/>
            <a:rect r="r" b="b" t="t" l="l"/>
            <a:pathLst>
              <a:path h="1240195" w="4258179">
                <a:moveTo>
                  <a:pt x="0" y="0"/>
                </a:moveTo>
                <a:lnTo>
                  <a:pt x="4258179" y="0"/>
                </a:lnTo>
                <a:lnTo>
                  <a:pt x="4258179" y="1240195"/>
                </a:lnTo>
                <a:lnTo>
                  <a:pt x="0" y="1240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91928" y="6172200"/>
            <a:ext cx="3260979" cy="4114800"/>
          </a:xfrm>
          <a:custGeom>
            <a:avLst/>
            <a:gdLst/>
            <a:ahLst/>
            <a:cxnLst/>
            <a:rect r="r" b="b" t="t" l="l"/>
            <a:pathLst>
              <a:path h="4114800" w="3260979">
                <a:moveTo>
                  <a:pt x="0" y="0"/>
                </a:moveTo>
                <a:lnTo>
                  <a:pt x="3260979" y="0"/>
                </a:lnTo>
                <a:lnTo>
                  <a:pt x="32609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4998" y="2489959"/>
            <a:ext cx="12301571" cy="4376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06"/>
              </a:lnSpc>
            </a:pPr>
            <a:r>
              <a:rPr lang="en-US" sz="12157">
                <a:solidFill>
                  <a:srgbClr val="034093"/>
                </a:solidFill>
                <a:latin typeface="Children One"/>
                <a:ea typeface="Children One"/>
                <a:cs typeface="Children One"/>
                <a:sym typeface="Children One"/>
              </a:rPr>
              <a:t>6.Робіть резервне копіювання даних.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031449">
            <a:off x="10457686" y="301290"/>
            <a:ext cx="756148" cy="1543159"/>
          </a:xfrm>
          <a:custGeom>
            <a:avLst/>
            <a:gdLst/>
            <a:ahLst/>
            <a:cxnLst/>
            <a:rect r="r" b="b" t="t" l="l"/>
            <a:pathLst>
              <a:path h="1543159" w="756148">
                <a:moveTo>
                  <a:pt x="0" y="0"/>
                </a:moveTo>
                <a:lnTo>
                  <a:pt x="756148" y="0"/>
                </a:lnTo>
                <a:lnTo>
                  <a:pt x="756148" y="1543159"/>
                </a:lnTo>
                <a:lnTo>
                  <a:pt x="0" y="1543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6796" y="8322842"/>
            <a:ext cx="7315200" cy="2953512"/>
          </a:xfrm>
          <a:custGeom>
            <a:avLst/>
            <a:gdLst/>
            <a:ahLst/>
            <a:cxnLst/>
            <a:rect r="r" b="b" t="t" l="l"/>
            <a:pathLst>
              <a:path h="2953512" w="7315200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529857" y="221494"/>
            <a:ext cx="2147651" cy="3201105"/>
          </a:xfrm>
          <a:custGeom>
            <a:avLst/>
            <a:gdLst/>
            <a:ahLst/>
            <a:cxnLst/>
            <a:rect r="r" b="b" t="t" l="l"/>
            <a:pathLst>
              <a:path h="3201105" w="2147651">
                <a:moveTo>
                  <a:pt x="0" y="0"/>
                </a:moveTo>
                <a:lnTo>
                  <a:pt x="2147650" y="0"/>
                </a:lnTo>
                <a:lnTo>
                  <a:pt x="2147650" y="3201105"/>
                </a:lnTo>
                <a:lnTo>
                  <a:pt x="0" y="32011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074589">
            <a:off x="11555438" y="1555536"/>
            <a:ext cx="4258179" cy="1240195"/>
          </a:xfrm>
          <a:custGeom>
            <a:avLst/>
            <a:gdLst/>
            <a:ahLst/>
            <a:cxnLst/>
            <a:rect r="r" b="b" t="t" l="l"/>
            <a:pathLst>
              <a:path h="1240195" w="4258179">
                <a:moveTo>
                  <a:pt x="0" y="0"/>
                </a:moveTo>
                <a:lnTo>
                  <a:pt x="4258179" y="0"/>
                </a:lnTo>
                <a:lnTo>
                  <a:pt x="4258179" y="1240195"/>
                </a:lnTo>
                <a:lnTo>
                  <a:pt x="0" y="1240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511853" y="6172200"/>
            <a:ext cx="4135477" cy="4114800"/>
          </a:xfrm>
          <a:custGeom>
            <a:avLst/>
            <a:gdLst/>
            <a:ahLst/>
            <a:cxnLst/>
            <a:rect r="r" b="b" t="t" l="l"/>
            <a:pathLst>
              <a:path h="4114800" w="4135477">
                <a:moveTo>
                  <a:pt x="0" y="0"/>
                </a:moveTo>
                <a:lnTo>
                  <a:pt x="4135477" y="0"/>
                </a:lnTo>
                <a:lnTo>
                  <a:pt x="41354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4998" y="2489959"/>
            <a:ext cx="13369529" cy="4376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06"/>
              </a:lnSpc>
            </a:pPr>
            <a:r>
              <a:rPr lang="en-US" sz="12157">
                <a:solidFill>
                  <a:srgbClr val="034093"/>
                </a:solidFill>
                <a:latin typeface="Children One"/>
                <a:ea typeface="Children One"/>
                <a:cs typeface="Children One"/>
                <a:sym typeface="Children One"/>
              </a:rPr>
              <a:t>7.Виключайте Wi-Fi, коли ним не користуєтеся.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031449">
            <a:off x="10457686" y="301290"/>
            <a:ext cx="756148" cy="1543159"/>
          </a:xfrm>
          <a:custGeom>
            <a:avLst/>
            <a:gdLst/>
            <a:ahLst/>
            <a:cxnLst/>
            <a:rect r="r" b="b" t="t" l="l"/>
            <a:pathLst>
              <a:path h="1543159" w="756148">
                <a:moveTo>
                  <a:pt x="0" y="0"/>
                </a:moveTo>
                <a:lnTo>
                  <a:pt x="756148" y="0"/>
                </a:lnTo>
                <a:lnTo>
                  <a:pt x="756148" y="1543159"/>
                </a:lnTo>
                <a:lnTo>
                  <a:pt x="0" y="1543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6796" y="8322842"/>
            <a:ext cx="7315200" cy="2953512"/>
          </a:xfrm>
          <a:custGeom>
            <a:avLst/>
            <a:gdLst/>
            <a:ahLst/>
            <a:cxnLst/>
            <a:rect r="r" b="b" t="t" l="l"/>
            <a:pathLst>
              <a:path h="2953512" w="7315200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529857" y="221494"/>
            <a:ext cx="2147651" cy="3201105"/>
          </a:xfrm>
          <a:custGeom>
            <a:avLst/>
            <a:gdLst/>
            <a:ahLst/>
            <a:cxnLst/>
            <a:rect r="r" b="b" t="t" l="l"/>
            <a:pathLst>
              <a:path h="3201105" w="2147651">
                <a:moveTo>
                  <a:pt x="0" y="0"/>
                </a:moveTo>
                <a:lnTo>
                  <a:pt x="2147650" y="0"/>
                </a:lnTo>
                <a:lnTo>
                  <a:pt x="2147650" y="3201105"/>
                </a:lnTo>
                <a:lnTo>
                  <a:pt x="0" y="32011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074589">
            <a:off x="11555438" y="1555536"/>
            <a:ext cx="4258179" cy="1240195"/>
          </a:xfrm>
          <a:custGeom>
            <a:avLst/>
            <a:gdLst/>
            <a:ahLst/>
            <a:cxnLst/>
            <a:rect r="r" b="b" t="t" l="l"/>
            <a:pathLst>
              <a:path h="1240195" w="4258179">
                <a:moveTo>
                  <a:pt x="0" y="0"/>
                </a:moveTo>
                <a:lnTo>
                  <a:pt x="4258179" y="0"/>
                </a:lnTo>
                <a:lnTo>
                  <a:pt x="4258179" y="1240195"/>
                </a:lnTo>
                <a:lnTo>
                  <a:pt x="0" y="1240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749390" y="5684798"/>
            <a:ext cx="6040073" cy="4114800"/>
          </a:xfrm>
          <a:custGeom>
            <a:avLst/>
            <a:gdLst/>
            <a:ahLst/>
            <a:cxnLst/>
            <a:rect r="r" b="b" t="t" l="l"/>
            <a:pathLst>
              <a:path h="4114800" w="6040073">
                <a:moveTo>
                  <a:pt x="0" y="0"/>
                </a:moveTo>
                <a:lnTo>
                  <a:pt x="6040073" y="0"/>
                </a:lnTo>
                <a:lnTo>
                  <a:pt x="60400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4998" y="2489959"/>
            <a:ext cx="13369529" cy="4376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06"/>
              </a:lnSpc>
            </a:pPr>
            <a:r>
              <a:rPr lang="en-US" sz="12157">
                <a:solidFill>
                  <a:srgbClr val="034093"/>
                </a:solidFill>
                <a:latin typeface="Children One"/>
                <a:ea typeface="Children One"/>
                <a:cs typeface="Children One"/>
                <a:sym typeface="Children One"/>
              </a:rPr>
              <a:t>8.Встановіть безпечний режим для дитини.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031449">
            <a:off x="10457686" y="301290"/>
            <a:ext cx="756148" cy="1543159"/>
          </a:xfrm>
          <a:custGeom>
            <a:avLst/>
            <a:gdLst/>
            <a:ahLst/>
            <a:cxnLst/>
            <a:rect r="r" b="b" t="t" l="l"/>
            <a:pathLst>
              <a:path h="1543159" w="756148">
                <a:moveTo>
                  <a:pt x="0" y="0"/>
                </a:moveTo>
                <a:lnTo>
                  <a:pt x="756148" y="0"/>
                </a:lnTo>
                <a:lnTo>
                  <a:pt x="756148" y="1543159"/>
                </a:lnTo>
                <a:lnTo>
                  <a:pt x="0" y="1543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6796" y="8322842"/>
            <a:ext cx="7315200" cy="2953512"/>
          </a:xfrm>
          <a:custGeom>
            <a:avLst/>
            <a:gdLst/>
            <a:ahLst/>
            <a:cxnLst/>
            <a:rect r="r" b="b" t="t" l="l"/>
            <a:pathLst>
              <a:path h="2953512" w="7315200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529857" y="221494"/>
            <a:ext cx="2147651" cy="3201105"/>
          </a:xfrm>
          <a:custGeom>
            <a:avLst/>
            <a:gdLst/>
            <a:ahLst/>
            <a:cxnLst/>
            <a:rect r="r" b="b" t="t" l="l"/>
            <a:pathLst>
              <a:path h="3201105" w="2147651">
                <a:moveTo>
                  <a:pt x="0" y="0"/>
                </a:moveTo>
                <a:lnTo>
                  <a:pt x="2147650" y="0"/>
                </a:lnTo>
                <a:lnTo>
                  <a:pt x="2147650" y="3201105"/>
                </a:lnTo>
                <a:lnTo>
                  <a:pt x="0" y="32011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074589">
            <a:off x="11555438" y="1555536"/>
            <a:ext cx="4258179" cy="1240195"/>
          </a:xfrm>
          <a:custGeom>
            <a:avLst/>
            <a:gdLst/>
            <a:ahLst/>
            <a:cxnLst/>
            <a:rect r="r" b="b" t="t" l="l"/>
            <a:pathLst>
              <a:path h="1240195" w="4258179">
                <a:moveTo>
                  <a:pt x="0" y="0"/>
                </a:moveTo>
                <a:lnTo>
                  <a:pt x="4258179" y="0"/>
                </a:lnTo>
                <a:lnTo>
                  <a:pt x="4258179" y="1240195"/>
                </a:lnTo>
                <a:lnTo>
                  <a:pt x="0" y="1240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445202" y="6172200"/>
            <a:ext cx="5617474" cy="4114800"/>
          </a:xfrm>
          <a:custGeom>
            <a:avLst/>
            <a:gdLst/>
            <a:ahLst/>
            <a:cxnLst/>
            <a:rect r="r" b="b" t="t" l="l"/>
            <a:pathLst>
              <a:path h="4114800" w="5617474">
                <a:moveTo>
                  <a:pt x="0" y="0"/>
                </a:moveTo>
                <a:lnTo>
                  <a:pt x="5617474" y="0"/>
                </a:lnTo>
                <a:lnTo>
                  <a:pt x="56174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DAGez-pYkp4</dc:identifier>
  <dcterms:modified xsi:type="dcterms:W3CDTF">2011-08-01T06:04:30Z</dcterms:modified>
  <cp:revision>1</cp:revision>
  <dc:title>правил безпеки в Інтернеті</dc:title>
</cp:coreProperties>
</file>