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harpie" panose="020B0604020202020204" charset="-79"/>
      <p:regular r:id="rId27"/>
    </p:embeddedFont>
    <p:embeddedFont>
      <p:font typeface="Feel Free Playful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1.sv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9.sv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9.sv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6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87.png"/><Relationship Id="rId5" Type="http://schemas.openxmlformats.org/officeDocument/2006/relationships/image" Target="../media/image50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9.sv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22444">
            <a:off x="9758404" y="1991648"/>
            <a:ext cx="6303703" cy="630370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17627" b="-1570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AB1D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61" y="1245668"/>
            <a:ext cx="10889582" cy="8850260"/>
          </a:xfrm>
          <a:custGeom>
            <a:avLst/>
            <a:gdLst/>
            <a:ahLst/>
            <a:cxnLst/>
            <a:rect l="l" t="t" r="r" b="b"/>
            <a:pathLst>
              <a:path w="10889582" h="8850260">
                <a:moveTo>
                  <a:pt x="0" y="0"/>
                </a:moveTo>
                <a:lnTo>
                  <a:pt x="10889582" y="0"/>
                </a:lnTo>
                <a:lnTo>
                  <a:pt x="10889582" y="8850260"/>
                </a:lnTo>
                <a:lnTo>
                  <a:pt x="0" y="885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37706" y="7211892"/>
            <a:ext cx="2570397" cy="2884036"/>
          </a:xfrm>
          <a:custGeom>
            <a:avLst/>
            <a:gdLst/>
            <a:ahLst/>
            <a:cxnLst/>
            <a:rect l="l" t="t" r="r" b="b"/>
            <a:pathLst>
              <a:path w="2570397" h="2884036">
                <a:moveTo>
                  <a:pt x="0" y="0"/>
                </a:moveTo>
                <a:lnTo>
                  <a:pt x="2570397" y="0"/>
                </a:lnTo>
                <a:lnTo>
                  <a:pt x="2570397" y="2884036"/>
                </a:lnTo>
                <a:lnTo>
                  <a:pt x="0" y="288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2447">
            <a:off x="16093184" y="3532617"/>
            <a:ext cx="2957368" cy="3797584"/>
          </a:xfrm>
          <a:custGeom>
            <a:avLst/>
            <a:gdLst/>
            <a:ahLst/>
            <a:cxnLst/>
            <a:rect l="l" t="t" r="r" b="b"/>
            <a:pathLst>
              <a:path w="2957368" h="3797584">
                <a:moveTo>
                  <a:pt x="0" y="0"/>
                </a:moveTo>
                <a:lnTo>
                  <a:pt x="2957368" y="0"/>
                </a:lnTo>
                <a:lnTo>
                  <a:pt x="2957368" y="3797583"/>
                </a:lnTo>
                <a:lnTo>
                  <a:pt x="0" y="3797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93174" y="-559036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7921702"/>
            <a:ext cx="1478118" cy="1309982"/>
          </a:xfrm>
          <a:custGeom>
            <a:avLst/>
            <a:gdLst/>
            <a:ahLst/>
            <a:cxnLst/>
            <a:rect l="l" t="t" r="r" b="b"/>
            <a:pathLst>
              <a:path w="1478118" h="1309982">
                <a:moveTo>
                  <a:pt x="0" y="0"/>
                </a:moveTo>
                <a:lnTo>
                  <a:pt x="1478118" y="0"/>
                </a:lnTo>
                <a:lnTo>
                  <a:pt x="1478118" y="1309982"/>
                </a:lnTo>
                <a:lnTo>
                  <a:pt x="0" y="13099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7850">
            <a:off x="1572075" y="445560"/>
            <a:ext cx="1951859" cy="2076446"/>
          </a:xfrm>
          <a:custGeom>
            <a:avLst/>
            <a:gdLst/>
            <a:ahLst/>
            <a:cxnLst/>
            <a:rect l="l" t="t" r="r" b="b"/>
            <a:pathLst>
              <a:path w="1951859" h="2076446">
                <a:moveTo>
                  <a:pt x="0" y="0"/>
                </a:moveTo>
                <a:lnTo>
                  <a:pt x="1951859" y="0"/>
                </a:lnTo>
                <a:lnTo>
                  <a:pt x="1951859" y="2076446"/>
                </a:lnTo>
                <a:lnTo>
                  <a:pt x="0" y="20764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606352">
            <a:off x="1596296" y="7068974"/>
            <a:ext cx="8456208" cy="143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9741D"/>
                </a:solidFill>
                <a:latin typeface="Sharpie"/>
                <a:ea typeface="Sharpie"/>
                <a:cs typeface="Sharpie"/>
                <a:sym typeface="Sharpie"/>
              </a:rPr>
              <a:t>Вчитель початкових класів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29741D"/>
                </a:solidFill>
                <a:latin typeface="Sharpie"/>
                <a:ea typeface="Sharpie"/>
                <a:cs typeface="Sharpie"/>
                <a:sym typeface="Sharpie"/>
              </a:rPr>
              <a:t>ЗПШ “Еврика”</a:t>
            </a:r>
          </a:p>
        </p:txBody>
      </p:sp>
      <p:sp>
        <p:nvSpPr>
          <p:cNvPr id="13" name="TextBox 13"/>
          <p:cNvSpPr txBox="1"/>
          <p:nvPr/>
        </p:nvSpPr>
        <p:spPr>
          <a:xfrm rot="-623918">
            <a:off x="965664" y="2715501"/>
            <a:ext cx="8171876" cy="450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7"/>
              </a:lnSpc>
            </a:pPr>
            <a:r>
              <a:rPr lang="en-US" sz="101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РАТНІКОВА АНАСТАСІЯ ОЛЕКСАНДРІВНА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250" y="223174"/>
            <a:ext cx="3405347" cy="2398681"/>
          </a:xfrm>
          <a:custGeom>
            <a:avLst/>
            <a:gdLst/>
            <a:ahLst/>
            <a:cxnLst/>
            <a:rect l="l" t="t" r="r" b="b"/>
            <a:pathLst>
              <a:path w="3405347" h="2398681">
                <a:moveTo>
                  <a:pt x="0" y="0"/>
                </a:moveTo>
                <a:lnTo>
                  <a:pt x="3405348" y="0"/>
                </a:lnTo>
                <a:lnTo>
                  <a:pt x="3405348" y="2398682"/>
                </a:lnTo>
                <a:lnTo>
                  <a:pt x="0" y="239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6" t="-7732" r="-197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2250" y="5217898"/>
            <a:ext cx="3456459" cy="2423842"/>
          </a:xfrm>
          <a:custGeom>
            <a:avLst/>
            <a:gdLst/>
            <a:ahLst/>
            <a:cxnLst/>
            <a:rect l="l" t="t" r="r" b="b"/>
            <a:pathLst>
              <a:path w="3456459" h="2423842">
                <a:moveTo>
                  <a:pt x="0" y="0"/>
                </a:moveTo>
                <a:lnTo>
                  <a:pt x="3456459" y="0"/>
                </a:lnTo>
                <a:lnTo>
                  <a:pt x="3456459" y="2423842"/>
                </a:lnTo>
                <a:lnTo>
                  <a:pt x="0" y="2423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06033" y="2485130"/>
            <a:ext cx="3577981" cy="2464334"/>
          </a:xfrm>
          <a:custGeom>
            <a:avLst/>
            <a:gdLst/>
            <a:ahLst/>
            <a:cxnLst/>
            <a:rect l="l" t="t" r="r" b="b"/>
            <a:pathLst>
              <a:path w="3577981" h="2464334">
                <a:moveTo>
                  <a:pt x="0" y="0"/>
                </a:moveTo>
                <a:lnTo>
                  <a:pt x="3577981" y="0"/>
                </a:lnTo>
                <a:lnTo>
                  <a:pt x="3577981" y="2464334"/>
                </a:lnTo>
                <a:lnTo>
                  <a:pt x="0" y="2464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65384" y="223174"/>
            <a:ext cx="3577981" cy="2200458"/>
          </a:xfrm>
          <a:custGeom>
            <a:avLst/>
            <a:gdLst/>
            <a:ahLst/>
            <a:cxnLst/>
            <a:rect l="l" t="t" r="r" b="b"/>
            <a:pathLst>
              <a:path w="3577981" h="2200458">
                <a:moveTo>
                  <a:pt x="0" y="0"/>
                </a:moveTo>
                <a:lnTo>
                  <a:pt x="3577980" y="0"/>
                </a:lnTo>
                <a:lnTo>
                  <a:pt x="3577980" y="2200458"/>
                </a:lnTo>
                <a:lnTo>
                  <a:pt x="0" y="2200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44401" y="99075"/>
            <a:ext cx="3577981" cy="2437802"/>
          </a:xfrm>
          <a:custGeom>
            <a:avLst/>
            <a:gdLst/>
            <a:ahLst/>
            <a:cxnLst/>
            <a:rect l="l" t="t" r="r" b="b"/>
            <a:pathLst>
              <a:path w="3577981" h="2437802">
                <a:moveTo>
                  <a:pt x="0" y="0"/>
                </a:moveTo>
                <a:lnTo>
                  <a:pt x="3577980" y="0"/>
                </a:lnTo>
                <a:lnTo>
                  <a:pt x="3577980" y="2437803"/>
                </a:lnTo>
                <a:lnTo>
                  <a:pt x="0" y="2437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12589" y="2564584"/>
            <a:ext cx="3577981" cy="2504586"/>
          </a:xfrm>
          <a:custGeom>
            <a:avLst/>
            <a:gdLst/>
            <a:ahLst/>
            <a:cxnLst/>
            <a:rect l="l" t="t" r="r" b="b"/>
            <a:pathLst>
              <a:path w="3577981" h="2504586">
                <a:moveTo>
                  <a:pt x="0" y="0"/>
                </a:moveTo>
                <a:lnTo>
                  <a:pt x="3577981" y="0"/>
                </a:lnTo>
                <a:lnTo>
                  <a:pt x="3577981" y="2504587"/>
                </a:lnTo>
                <a:lnTo>
                  <a:pt x="0" y="2504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65384" y="5077829"/>
            <a:ext cx="3577981" cy="2522476"/>
          </a:xfrm>
          <a:custGeom>
            <a:avLst/>
            <a:gdLst/>
            <a:ahLst/>
            <a:cxnLst/>
            <a:rect l="l" t="t" r="r" b="b"/>
            <a:pathLst>
              <a:path w="3577981" h="2522476">
                <a:moveTo>
                  <a:pt x="0" y="0"/>
                </a:moveTo>
                <a:lnTo>
                  <a:pt x="3577980" y="0"/>
                </a:lnTo>
                <a:lnTo>
                  <a:pt x="3577980" y="2522476"/>
                </a:lnTo>
                <a:lnTo>
                  <a:pt x="0" y="2522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90570" y="4972613"/>
            <a:ext cx="3577981" cy="2370412"/>
          </a:xfrm>
          <a:custGeom>
            <a:avLst/>
            <a:gdLst/>
            <a:ahLst/>
            <a:cxnLst/>
            <a:rect l="l" t="t" r="r" b="b"/>
            <a:pathLst>
              <a:path w="3577981" h="2370412">
                <a:moveTo>
                  <a:pt x="0" y="0"/>
                </a:moveTo>
                <a:lnTo>
                  <a:pt x="3577980" y="0"/>
                </a:lnTo>
                <a:lnTo>
                  <a:pt x="3577980" y="2370412"/>
                </a:lnTo>
                <a:lnTo>
                  <a:pt x="0" y="2370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78495" y="2524608"/>
            <a:ext cx="3577981" cy="2388302"/>
          </a:xfrm>
          <a:custGeom>
            <a:avLst/>
            <a:gdLst/>
            <a:ahLst/>
            <a:cxnLst/>
            <a:rect l="l" t="t" r="r" b="b"/>
            <a:pathLst>
              <a:path w="3577981" h="2388302">
                <a:moveTo>
                  <a:pt x="0" y="0"/>
                </a:moveTo>
                <a:lnTo>
                  <a:pt x="3577980" y="0"/>
                </a:lnTo>
                <a:lnTo>
                  <a:pt x="3577980" y="2388302"/>
                </a:lnTo>
                <a:lnTo>
                  <a:pt x="0" y="2388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71939" y="138197"/>
            <a:ext cx="3577981" cy="2370412"/>
          </a:xfrm>
          <a:custGeom>
            <a:avLst/>
            <a:gdLst/>
            <a:ahLst/>
            <a:cxnLst/>
            <a:rect l="l" t="t" r="r" b="b"/>
            <a:pathLst>
              <a:path w="3577981" h="2370412">
                <a:moveTo>
                  <a:pt x="0" y="0"/>
                </a:moveTo>
                <a:lnTo>
                  <a:pt x="3577981" y="0"/>
                </a:lnTo>
                <a:lnTo>
                  <a:pt x="3577981" y="2370412"/>
                </a:lnTo>
                <a:lnTo>
                  <a:pt x="0" y="2370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78495" y="138197"/>
            <a:ext cx="3602130" cy="2386411"/>
          </a:xfrm>
          <a:custGeom>
            <a:avLst/>
            <a:gdLst/>
            <a:ahLst/>
            <a:cxnLst/>
            <a:rect l="l" t="t" r="r" b="b"/>
            <a:pathLst>
              <a:path w="3602130" h="2386411">
                <a:moveTo>
                  <a:pt x="0" y="0"/>
                </a:moveTo>
                <a:lnTo>
                  <a:pt x="3602130" y="0"/>
                </a:lnTo>
                <a:lnTo>
                  <a:pt x="3602130" y="2386411"/>
                </a:lnTo>
                <a:lnTo>
                  <a:pt x="0" y="2386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512589" y="5143500"/>
            <a:ext cx="3537331" cy="2498240"/>
          </a:xfrm>
          <a:custGeom>
            <a:avLst/>
            <a:gdLst/>
            <a:ahLst/>
            <a:cxnLst/>
            <a:rect l="l" t="t" r="r" b="b"/>
            <a:pathLst>
              <a:path w="3537331" h="2498240">
                <a:moveTo>
                  <a:pt x="0" y="0"/>
                </a:moveTo>
                <a:lnTo>
                  <a:pt x="3537331" y="0"/>
                </a:lnTo>
                <a:lnTo>
                  <a:pt x="3537331" y="2498240"/>
                </a:lnTo>
                <a:lnTo>
                  <a:pt x="0" y="24982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735226" y="4973842"/>
            <a:ext cx="3465984" cy="2434853"/>
          </a:xfrm>
          <a:custGeom>
            <a:avLst/>
            <a:gdLst/>
            <a:ahLst/>
            <a:cxnLst/>
            <a:rect l="l" t="t" r="r" b="b"/>
            <a:pathLst>
              <a:path w="3465984" h="2434853">
                <a:moveTo>
                  <a:pt x="0" y="0"/>
                </a:moveTo>
                <a:lnTo>
                  <a:pt x="3465984" y="0"/>
                </a:lnTo>
                <a:lnTo>
                  <a:pt x="3465984" y="2434853"/>
                </a:lnTo>
                <a:lnTo>
                  <a:pt x="0" y="24348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91800" y="7716070"/>
            <a:ext cx="3629469" cy="2563312"/>
          </a:xfrm>
          <a:custGeom>
            <a:avLst/>
            <a:gdLst/>
            <a:ahLst/>
            <a:cxnLst/>
            <a:rect l="l" t="t" r="r" b="b"/>
            <a:pathLst>
              <a:path w="3629469" h="2563312">
                <a:moveTo>
                  <a:pt x="0" y="0"/>
                </a:moveTo>
                <a:lnTo>
                  <a:pt x="3629469" y="0"/>
                </a:lnTo>
                <a:lnTo>
                  <a:pt x="3629469" y="2563312"/>
                </a:lnTo>
                <a:lnTo>
                  <a:pt x="0" y="256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739651" y="2608335"/>
            <a:ext cx="3602130" cy="2534999"/>
          </a:xfrm>
          <a:custGeom>
            <a:avLst/>
            <a:gdLst/>
            <a:ahLst/>
            <a:cxnLst/>
            <a:rect l="l" t="t" r="r" b="b"/>
            <a:pathLst>
              <a:path w="3602130" h="2534999">
                <a:moveTo>
                  <a:pt x="0" y="0"/>
                </a:moveTo>
                <a:lnTo>
                  <a:pt x="3602130" y="0"/>
                </a:lnTo>
                <a:lnTo>
                  <a:pt x="3602130" y="2534999"/>
                </a:lnTo>
                <a:lnTo>
                  <a:pt x="0" y="25349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42250" y="2698056"/>
            <a:ext cx="3456459" cy="2445444"/>
          </a:xfrm>
          <a:custGeom>
            <a:avLst/>
            <a:gdLst/>
            <a:ahLst/>
            <a:cxnLst/>
            <a:rect l="l" t="t" r="r" b="b"/>
            <a:pathLst>
              <a:path w="3456459" h="2445444">
                <a:moveTo>
                  <a:pt x="0" y="0"/>
                </a:moveTo>
                <a:lnTo>
                  <a:pt x="3456459" y="0"/>
                </a:lnTo>
                <a:lnTo>
                  <a:pt x="3456459" y="2445444"/>
                </a:lnTo>
                <a:lnTo>
                  <a:pt x="0" y="24454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037478" y="7743298"/>
            <a:ext cx="3549406" cy="2511204"/>
          </a:xfrm>
          <a:custGeom>
            <a:avLst/>
            <a:gdLst/>
            <a:ahLst/>
            <a:cxnLst/>
            <a:rect l="l" t="t" r="r" b="b"/>
            <a:pathLst>
              <a:path w="3549406" h="2511204">
                <a:moveTo>
                  <a:pt x="0" y="0"/>
                </a:moveTo>
                <a:lnTo>
                  <a:pt x="3549405" y="0"/>
                </a:lnTo>
                <a:lnTo>
                  <a:pt x="3549405" y="2511204"/>
                </a:lnTo>
                <a:lnTo>
                  <a:pt x="0" y="25112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2304" y="330752"/>
            <a:ext cx="6816395" cy="9625495"/>
          </a:xfrm>
          <a:custGeom>
            <a:avLst/>
            <a:gdLst/>
            <a:ahLst/>
            <a:cxnLst/>
            <a:rect l="l" t="t" r="r" b="b"/>
            <a:pathLst>
              <a:path w="6816395" h="9625495">
                <a:moveTo>
                  <a:pt x="0" y="0"/>
                </a:moveTo>
                <a:lnTo>
                  <a:pt x="6816395" y="0"/>
                </a:lnTo>
                <a:lnTo>
                  <a:pt x="6816395" y="9625496"/>
                </a:lnTo>
                <a:lnTo>
                  <a:pt x="0" y="962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3351160" y="71681"/>
            <a:ext cx="2764591" cy="3686121"/>
          </a:xfrm>
          <a:custGeom>
            <a:avLst/>
            <a:gdLst/>
            <a:ahLst/>
            <a:cxnLst/>
            <a:rect l="l" t="t" r="r" b="b"/>
            <a:pathLst>
              <a:path w="2764591" h="3686121">
                <a:moveTo>
                  <a:pt x="0" y="0"/>
                </a:moveTo>
                <a:lnTo>
                  <a:pt x="2764591" y="0"/>
                </a:lnTo>
                <a:lnTo>
                  <a:pt x="2764591" y="3686120"/>
                </a:lnTo>
                <a:lnTo>
                  <a:pt x="0" y="368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6516" y="532446"/>
            <a:ext cx="4167918" cy="5209897"/>
          </a:xfrm>
          <a:custGeom>
            <a:avLst/>
            <a:gdLst/>
            <a:ahLst/>
            <a:cxnLst/>
            <a:rect l="l" t="t" r="r" b="b"/>
            <a:pathLst>
              <a:path w="4167918" h="5209897">
                <a:moveTo>
                  <a:pt x="0" y="0"/>
                </a:moveTo>
                <a:lnTo>
                  <a:pt x="4167918" y="0"/>
                </a:lnTo>
                <a:lnTo>
                  <a:pt x="4167918" y="5209897"/>
                </a:lnTo>
                <a:lnTo>
                  <a:pt x="0" y="5209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32446"/>
            <a:ext cx="2890395" cy="4536672"/>
          </a:xfrm>
          <a:custGeom>
            <a:avLst/>
            <a:gdLst/>
            <a:ahLst/>
            <a:cxnLst/>
            <a:rect l="l" t="t" r="r" b="b"/>
            <a:pathLst>
              <a:path w="2890395" h="4536672">
                <a:moveTo>
                  <a:pt x="0" y="0"/>
                </a:moveTo>
                <a:lnTo>
                  <a:pt x="2890395" y="0"/>
                </a:lnTo>
                <a:lnTo>
                  <a:pt x="2890395" y="4536672"/>
                </a:lnTo>
                <a:lnTo>
                  <a:pt x="0" y="4536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509" t="-12943" r="-28441" b="-271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76516" y="5748966"/>
            <a:ext cx="4167918" cy="4207282"/>
          </a:xfrm>
          <a:custGeom>
            <a:avLst/>
            <a:gdLst/>
            <a:ahLst/>
            <a:cxnLst/>
            <a:rect l="l" t="t" r="r" b="b"/>
            <a:pathLst>
              <a:path w="4167918" h="4207282">
                <a:moveTo>
                  <a:pt x="0" y="0"/>
                </a:moveTo>
                <a:lnTo>
                  <a:pt x="4167918" y="0"/>
                </a:lnTo>
                <a:lnTo>
                  <a:pt x="4167918" y="4207282"/>
                </a:lnTo>
                <a:lnTo>
                  <a:pt x="0" y="4207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213" b="-68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069118"/>
            <a:ext cx="2890395" cy="4036753"/>
          </a:xfrm>
          <a:custGeom>
            <a:avLst/>
            <a:gdLst/>
            <a:ahLst/>
            <a:cxnLst/>
            <a:rect l="l" t="t" r="r" b="b"/>
            <a:pathLst>
              <a:path w="2890395" h="4036753">
                <a:moveTo>
                  <a:pt x="0" y="0"/>
                </a:moveTo>
                <a:lnTo>
                  <a:pt x="2890395" y="0"/>
                </a:lnTo>
                <a:lnTo>
                  <a:pt x="2890395" y="4036753"/>
                </a:lnTo>
                <a:lnTo>
                  <a:pt x="0" y="403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005" r="-2674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90395" y="7522409"/>
            <a:ext cx="3686121" cy="2764591"/>
          </a:xfrm>
          <a:custGeom>
            <a:avLst/>
            <a:gdLst/>
            <a:ahLst/>
            <a:cxnLst/>
            <a:rect l="l" t="t" r="r" b="b"/>
            <a:pathLst>
              <a:path w="3686121" h="2764591">
                <a:moveTo>
                  <a:pt x="0" y="0"/>
                </a:moveTo>
                <a:lnTo>
                  <a:pt x="3686121" y="0"/>
                </a:lnTo>
                <a:lnTo>
                  <a:pt x="3686121" y="2764591"/>
                </a:lnTo>
                <a:lnTo>
                  <a:pt x="0" y="27645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90395" y="3591614"/>
            <a:ext cx="3686121" cy="3691095"/>
          </a:xfrm>
          <a:custGeom>
            <a:avLst/>
            <a:gdLst/>
            <a:ahLst/>
            <a:cxnLst/>
            <a:rect l="l" t="t" r="r" b="b"/>
            <a:pathLst>
              <a:path w="3686121" h="3691095">
                <a:moveTo>
                  <a:pt x="0" y="0"/>
                </a:moveTo>
                <a:lnTo>
                  <a:pt x="3686121" y="0"/>
                </a:lnTo>
                <a:lnTo>
                  <a:pt x="3686121" y="3691095"/>
                </a:lnTo>
                <a:lnTo>
                  <a:pt x="0" y="3691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456" t="-31296" r="-101641" b="-38404"/>
            </a:stretch>
          </a:blipFill>
        </p:spPr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15755" y="-99378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322444">
            <a:off x="11338667" y="2379477"/>
            <a:ext cx="6133457" cy="61334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AB1D79"/>
            </a:solidFill>
          </p:spPr>
        </p:sp>
      </p:grpSp>
      <p:sp>
        <p:nvSpPr>
          <p:cNvPr id="9" name="Freeform 9"/>
          <p:cNvSpPr/>
          <p:nvPr/>
        </p:nvSpPr>
        <p:spPr>
          <a:xfrm rot="-262447">
            <a:off x="15971084" y="7366563"/>
            <a:ext cx="2211826" cy="2840227"/>
          </a:xfrm>
          <a:custGeom>
            <a:avLst/>
            <a:gdLst/>
            <a:ahLst/>
            <a:cxnLst/>
            <a:rect l="l" t="t" r="r" b="b"/>
            <a:pathLst>
              <a:path w="2211826" h="2840227">
                <a:moveTo>
                  <a:pt x="0" y="0"/>
                </a:moveTo>
                <a:lnTo>
                  <a:pt x="2211827" y="0"/>
                </a:lnTo>
                <a:lnTo>
                  <a:pt x="2211827" y="2840227"/>
                </a:lnTo>
                <a:lnTo>
                  <a:pt x="0" y="2840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7173" y="1403822"/>
            <a:ext cx="1112529" cy="1403822"/>
          </a:xfrm>
          <a:custGeom>
            <a:avLst/>
            <a:gdLst/>
            <a:ahLst/>
            <a:cxnLst/>
            <a:rect l="l" t="t" r="r" b="b"/>
            <a:pathLst>
              <a:path w="1112529" h="1403822">
                <a:moveTo>
                  <a:pt x="0" y="0"/>
                </a:moveTo>
                <a:lnTo>
                  <a:pt x="1112529" y="0"/>
                </a:lnTo>
                <a:lnTo>
                  <a:pt x="1112529" y="1403823"/>
                </a:lnTo>
                <a:lnTo>
                  <a:pt x="0" y="1403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7850">
            <a:off x="15268616" y="948231"/>
            <a:ext cx="1444141" cy="1536320"/>
          </a:xfrm>
          <a:custGeom>
            <a:avLst/>
            <a:gdLst/>
            <a:ahLst/>
            <a:cxnLst/>
            <a:rect l="l" t="t" r="r" b="b"/>
            <a:pathLst>
              <a:path w="1444141" h="1536320">
                <a:moveTo>
                  <a:pt x="0" y="0"/>
                </a:moveTo>
                <a:lnTo>
                  <a:pt x="1444141" y="0"/>
                </a:lnTo>
                <a:lnTo>
                  <a:pt x="1444141" y="1536320"/>
                </a:lnTo>
                <a:lnTo>
                  <a:pt x="0" y="1536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06896" y="2193926"/>
            <a:ext cx="9858028" cy="706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2021 році почалась моя історія в Запорізькій початковій школі “Еврика”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5067" y="260912"/>
            <a:ext cx="6797647" cy="9816097"/>
          </a:xfrm>
          <a:custGeom>
            <a:avLst/>
            <a:gdLst/>
            <a:ahLst/>
            <a:cxnLst/>
            <a:rect l="l" t="t" r="r" b="b"/>
            <a:pathLst>
              <a:path w="6797647" h="9816097">
                <a:moveTo>
                  <a:pt x="0" y="0"/>
                </a:moveTo>
                <a:lnTo>
                  <a:pt x="6797647" y="0"/>
                </a:lnTo>
                <a:lnTo>
                  <a:pt x="6797647" y="9816097"/>
                </a:lnTo>
                <a:lnTo>
                  <a:pt x="0" y="981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35982" y="2260661"/>
            <a:ext cx="10515600" cy="564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Працюю за типовою освітньою програмою під керівництвом савченко 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9746" y="88012"/>
            <a:ext cx="2516892" cy="1881377"/>
          </a:xfrm>
          <a:custGeom>
            <a:avLst/>
            <a:gdLst/>
            <a:ahLst/>
            <a:cxnLst/>
            <a:rect l="l" t="t" r="r" b="b"/>
            <a:pathLst>
              <a:path w="2516892" h="1881377">
                <a:moveTo>
                  <a:pt x="0" y="0"/>
                </a:moveTo>
                <a:lnTo>
                  <a:pt x="2516892" y="0"/>
                </a:lnTo>
                <a:lnTo>
                  <a:pt x="2516892" y="1881376"/>
                </a:lnTo>
                <a:lnTo>
                  <a:pt x="0" y="188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79704">
            <a:off x="-770924" y="6429790"/>
            <a:ext cx="5493457" cy="4339831"/>
          </a:xfrm>
          <a:custGeom>
            <a:avLst/>
            <a:gdLst/>
            <a:ahLst/>
            <a:cxnLst/>
            <a:rect l="l" t="t" r="r" b="b"/>
            <a:pathLst>
              <a:path w="5493457" h="4339831">
                <a:moveTo>
                  <a:pt x="0" y="0"/>
                </a:moveTo>
                <a:lnTo>
                  <a:pt x="5493457" y="0"/>
                </a:lnTo>
                <a:lnTo>
                  <a:pt x="5493457" y="4339831"/>
                </a:lnTo>
                <a:lnTo>
                  <a:pt x="0" y="4339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937339" y="6200915"/>
            <a:ext cx="3206661" cy="3725210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64DEF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6953" r="-2695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627862" y="6098657"/>
            <a:ext cx="3294685" cy="3827469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EBC30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18206" r="-1820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646561" y="470347"/>
            <a:ext cx="3275986" cy="3805746"/>
            <a:chOff x="0" y="0"/>
            <a:chExt cx="546608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E7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7066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638038" y="6098657"/>
            <a:ext cx="3275986" cy="3805746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AB1D7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25061" r="-51490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4638038" y="470347"/>
            <a:ext cx="3275986" cy="3805746"/>
            <a:chOff x="0" y="0"/>
            <a:chExt cx="546608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377B4A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18190" r="-18190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263704" y="1688457"/>
            <a:ext cx="10176502" cy="423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9"/>
              </a:lnSpc>
              <a:spcBef>
                <a:spcPct val="0"/>
              </a:spcBef>
            </a:pPr>
            <a:r>
              <a:rPr lang="en-US" sz="4792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з першими дітками ми встигли попрацювати в школі лише 5 місяців, далі розпочалось повномасштабне вторгнення і ми вимушені були перейти на дистанційне навчання.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3604" y="1403822"/>
            <a:ext cx="16505696" cy="8039906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15755" y="-99378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322444">
            <a:off x="11338667" y="2379477"/>
            <a:ext cx="6133457" cy="61334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 l="-19444" r="-1944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AB1D79"/>
            </a:solidFill>
          </p:spPr>
        </p:sp>
      </p:grpSp>
      <p:sp>
        <p:nvSpPr>
          <p:cNvPr id="9" name="Freeform 9"/>
          <p:cNvSpPr/>
          <p:nvPr/>
        </p:nvSpPr>
        <p:spPr>
          <a:xfrm rot="-262447">
            <a:off x="15971084" y="7366563"/>
            <a:ext cx="2211826" cy="2840227"/>
          </a:xfrm>
          <a:custGeom>
            <a:avLst/>
            <a:gdLst/>
            <a:ahLst/>
            <a:cxnLst/>
            <a:rect l="l" t="t" r="r" b="b"/>
            <a:pathLst>
              <a:path w="2211826" h="2840227">
                <a:moveTo>
                  <a:pt x="0" y="0"/>
                </a:moveTo>
                <a:lnTo>
                  <a:pt x="2211827" y="0"/>
                </a:lnTo>
                <a:lnTo>
                  <a:pt x="2211827" y="2840227"/>
                </a:lnTo>
                <a:lnTo>
                  <a:pt x="0" y="2840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7173" y="1403822"/>
            <a:ext cx="1112529" cy="1403822"/>
          </a:xfrm>
          <a:custGeom>
            <a:avLst/>
            <a:gdLst/>
            <a:ahLst/>
            <a:cxnLst/>
            <a:rect l="l" t="t" r="r" b="b"/>
            <a:pathLst>
              <a:path w="1112529" h="1403822">
                <a:moveTo>
                  <a:pt x="0" y="0"/>
                </a:moveTo>
                <a:lnTo>
                  <a:pt x="1112529" y="0"/>
                </a:lnTo>
                <a:lnTo>
                  <a:pt x="1112529" y="1403823"/>
                </a:lnTo>
                <a:lnTo>
                  <a:pt x="0" y="1403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7850">
            <a:off x="15268616" y="948231"/>
            <a:ext cx="1444141" cy="1536320"/>
          </a:xfrm>
          <a:custGeom>
            <a:avLst/>
            <a:gdLst/>
            <a:ahLst/>
            <a:cxnLst/>
            <a:rect l="l" t="t" r="r" b="b"/>
            <a:pathLst>
              <a:path w="1444141" h="1536320">
                <a:moveTo>
                  <a:pt x="0" y="0"/>
                </a:moveTo>
                <a:lnTo>
                  <a:pt x="1444141" y="0"/>
                </a:lnTo>
                <a:lnTo>
                  <a:pt x="1444141" y="1536320"/>
                </a:lnTo>
                <a:lnTo>
                  <a:pt x="0" y="1536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3693" y="2342700"/>
            <a:ext cx="10914968" cy="644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2022 році почала працювати за сумісництвом у “Веселівській різнопрофільній гімназії” 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849" y="240130"/>
            <a:ext cx="6760150" cy="9761950"/>
          </a:xfrm>
          <a:custGeom>
            <a:avLst/>
            <a:gdLst/>
            <a:ahLst/>
            <a:cxnLst/>
            <a:rect l="l" t="t" r="r" b="b"/>
            <a:pathLst>
              <a:path w="6760150" h="9761950">
                <a:moveTo>
                  <a:pt x="0" y="0"/>
                </a:moveTo>
                <a:lnTo>
                  <a:pt x="6760150" y="0"/>
                </a:lnTo>
                <a:lnTo>
                  <a:pt x="6760150" y="9761950"/>
                </a:lnTo>
                <a:lnTo>
                  <a:pt x="0" y="9761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77545" y="2235200"/>
            <a:ext cx="10681855" cy="564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почала працювати за типовою освітньою програмою під керівництвом шияна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4188" y="808411"/>
            <a:ext cx="18043812" cy="8789121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144696" y="1028700"/>
            <a:ext cx="5905239" cy="3314315"/>
          </a:xfrm>
          <a:custGeom>
            <a:avLst/>
            <a:gdLst/>
            <a:ahLst/>
            <a:cxnLst/>
            <a:rect l="l" t="t" r="r" b="b"/>
            <a:pathLst>
              <a:path w="5905239" h="3314315">
                <a:moveTo>
                  <a:pt x="0" y="0"/>
                </a:moveTo>
                <a:lnTo>
                  <a:pt x="5905239" y="0"/>
                </a:lnTo>
                <a:lnTo>
                  <a:pt x="5905239" y="3314315"/>
                </a:lnTo>
                <a:lnTo>
                  <a:pt x="0" y="3314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50782" y="4729216"/>
            <a:ext cx="3016959" cy="5363482"/>
          </a:xfrm>
          <a:custGeom>
            <a:avLst/>
            <a:gdLst/>
            <a:ahLst/>
            <a:cxnLst/>
            <a:rect l="l" t="t" r="r" b="b"/>
            <a:pathLst>
              <a:path w="3016959" h="5363482">
                <a:moveTo>
                  <a:pt x="0" y="0"/>
                </a:moveTo>
                <a:lnTo>
                  <a:pt x="3016959" y="0"/>
                </a:lnTo>
                <a:lnTo>
                  <a:pt x="3016959" y="5363483"/>
                </a:lnTo>
                <a:lnTo>
                  <a:pt x="0" y="5363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43966" y="4729216"/>
            <a:ext cx="3016590" cy="5362826"/>
          </a:xfrm>
          <a:custGeom>
            <a:avLst/>
            <a:gdLst/>
            <a:ahLst/>
            <a:cxnLst/>
            <a:rect l="l" t="t" r="r" b="b"/>
            <a:pathLst>
              <a:path w="3016590" h="5362826">
                <a:moveTo>
                  <a:pt x="0" y="0"/>
                </a:moveTo>
                <a:lnTo>
                  <a:pt x="3016589" y="0"/>
                </a:lnTo>
                <a:lnTo>
                  <a:pt x="3016589" y="5362826"/>
                </a:lnTo>
                <a:lnTo>
                  <a:pt x="0" y="5362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554450"/>
            <a:ext cx="6303060" cy="3537593"/>
          </a:xfrm>
          <a:custGeom>
            <a:avLst/>
            <a:gdLst/>
            <a:ahLst/>
            <a:cxnLst/>
            <a:rect l="l" t="t" r="r" b="b"/>
            <a:pathLst>
              <a:path w="6303060" h="3537593">
                <a:moveTo>
                  <a:pt x="0" y="0"/>
                </a:moveTo>
                <a:lnTo>
                  <a:pt x="6303060" y="0"/>
                </a:lnTo>
                <a:lnTo>
                  <a:pt x="6303060" y="3537592"/>
                </a:lnTo>
                <a:lnTo>
                  <a:pt x="0" y="353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5927" y="6604069"/>
            <a:ext cx="3488630" cy="3488630"/>
          </a:xfrm>
          <a:custGeom>
            <a:avLst/>
            <a:gdLst/>
            <a:ahLst/>
            <a:cxnLst/>
            <a:rect l="l" t="t" r="r" b="b"/>
            <a:pathLst>
              <a:path w="3488630" h="3488630">
                <a:moveTo>
                  <a:pt x="0" y="0"/>
                </a:moveTo>
                <a:lnTo>
                  <a:pt x="3488630" y="0"/>
                </a:lnTo>
                <a:lnTo>
                  <a:pt x="3488630" y="3488630"/>
                </a:lnTo>
                <a:lnTo>
                  <a:pt x="0" y="3488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67267" y="1948177"/>
            <a:ext cx="2541144" cy="4487672"/>
          </a:xfrm>
          <a:custGeom>
            <a:avLst/>
            <a:gdLst/>
            <a:ahLst/>
            <a:cxnLst/>
            <a:rect l="l" t="t" r="r" b="b"/>
            <a:pathLst>
              <a:path w="2541144" h="4487672">
                <a:moveTo>
                  <a:pt x="0" y="0"/>
                </a:moveTo>
                <a:lnTo>
                  <a:pt x="2541144" y="0"/>
                </a:lnTo>
                <a:lnTo>
                  <a:pt x="2541144" y="4487672"/>
                </a:lnTo>
                <a:lnTo>
                  <a:pt x="0" y="4487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42153" y="1828921"/>
            <a:ext cx="2688018" cy="4726185"/>
          </a:xfrm>
          <a:custGeom>
            <a:avLst/>
            <a:gdLst/>
            <a:ahLst/>
            <a:cxnLst/>
            <a:rect l="l" t="t" r="r" b="b"/>
            <a:pathLst>
              <a:path w="2688018" h="4726185">
                <a:moveTo>
                  <a:pt x="0" y="0"/>
                </a:moveTo>
                <a:lnTo>
                  <a:pt x="2688018" y="0"/>
                </a:lnTo>
                <a:lnTo>
                  <a:pt x="2688018" y="4726185"/>
                </a:lnTo>
                <a:lnTo>
                  <a:pt x="0" y="4726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24124" y="2564133"/>
            <a:ext cx="2709793" cy="3613057"/>
          </a:xfrm>
          <a:custGeom>
            <a:avLst/>
            <a:gdLst/>
            <a:ahLst/>
            <a:cxnLst/>
            <a:rect l="l" t="t" r="r" b="b"/>
            <a:pathLst>
              <a:path w="2709793" h="3613057">
                <a:moveTo>
                  <a:pt x="0" y="0"/>
                </a:moveTo>
                <a:lnTo>
                  <a:pt x="2709793" y="0"/>
                </a:lnTo>
                <a:lnTo>
                  <a:pt x="2709793" y="3613057"/>
                </a:lnTo>
                <a:lnTo>
                  <a:pt x="0" y="3613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074" y="2305474"/>
            <a:ext cx="3097782" cy="4130376"/>
          </a:xfrm>
          <a:custGeom>
            <a:avLst/>
            <a:gdLst/>
            <a:ahLst/>
            <a:cxnLst/>
            <a:rect l="l" t="t" r="r" b="b"/>
            <a:pathLst>
              <a:path w="3097782" h="4130376">
                <a:moveTo>
                  <a:pt x="0" y="0"/>
                </a:moveTo>
                <a:lnTo>
                  <a:pt x="3097782" y="0"/>
                </a:lnTo>
                <a:lnTo>
                  <a:pt x="3097782" y="4130375"/>
                </a:lnTo>
                <a:lnTo>
                  <a:pt x="0" y="4130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1605457" y="-5077"/>
            <a:ext cx="16072211" cy="19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далі розпочався час довгої, але цікавої дистанційної роботи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316399" y="-119824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0233" y="2138942"/>
            <a:ext cx="5766001" cy="3243376"/>
          </a:xfrm>
          <a:custGeom>
            <a:avLst/>
            <a:gdLst/>
            <a:ahLst/>
            <a:cxnLst/>
            <a:rect l="l" t="t" r="r" b="b"/>
            <a:pathLst>
              <a:path w="5766001" h="3243376">
                <a:moveTo>
                  <a:pt x="0" y="0"/>
                </a:moveTo>
                <a:lnTo>
                  <a:pt x="5766001" y="0"/>
                </a:lnTo>
                <a:lnTo>
                  <a:pt x="5766001" y="3243376"/>
                </a:lnTo>
                <a:lnTo>
                  <a:pt x="0" y="3243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233" y="6658048"/>
            <a:ext cx="5766001" cy="3236168"/>
          </a:xfrm>
          <a:custGeom>
            <a:avLst/>
            <a:gdLst/>
            <a:ahLst/>
            <a:cxnLst/>
            <a:rect l="l" t="t" r="r" b="b"/>
            <a:pathLst>
              <a:path w="5766001" h="3236168">
                <a:moveTo>
                  <a:pt x="0" y="0"/>
                </a:moveTo>
                <a:lnTo>
                  <a:pt x="5766001" y="0"/>
                </a:lnTo>
                <a:lnTo>
                  <a:pt x="5766001" y="3236168"/>
                </a:lnTo>
                <a:lnTo>
                  <a:pt x="0" y="3236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99936" y="6658048"/>
            <a:ext cx="5753188" cy="3236168"/>
          </a:xfrm>
          <a:custGeom>
            <a:avLst/>
            <a:gdLst/>
            <a:ahLst/>
            <a:cxnLst/>
            <a:rect l="l" t="t" r="r" b="b"/>
            <a:pathLst>
              <a:path w="5753188" h="3236168">
                <a:moveTo>
                  <a:pt x="0" y="0"/>
                </a:moveTo>
                <a:lnTo>
                  <a:pt x="5753188" y="0"/>
                </a:lnTo>
                <a:lnTo>
                  <a:pt x="5753188" y="3236168"/>
                </a:lnTo>
                <a:lnTo>
                  <a:pt x="0" y="32361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99936" y="2153341"/>
            <a:ext cx="5753188" cy="3228977"/>
          </a:xfrm>
          <a:custGeom>
            <a:avLst/>
            <a:gdLst/>
            <a:ahLst/>
            <a:cxnLst/>
            <a:rect l="l" t="t" r="r" b="b"/>
            <a:pathLst>
              <a:path w="5753188" h="3228977">
                <a:moveTo>
                  <a:pt x="0" y="0"/>
                </a:moveTo>
                <a:lnTo>
                  <a:pt x="5753188" y="0"/>
                </a:lnTo>
                <a:lnTo>
                  <a:pt x="5753188" y="3228977"/>
                </a:lnTo>
                <a:lnTo>
                  <a:pt x="0" y="32289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85331" y="470347"/>
            <a:ext cx="4911971" cy="4911971"/>
          </a:xfrm>
          <a:custGeom>
            <a:avLst/>
            <a:gdLst/>
            <a:ahLst/>
            <a:cxnLst/>
            <a:rect l="l" t="t" r="r" b="b"/>
            <a:pathLst>
              <a:path w="4911971" h="4911971">
                <a:moveTo>
                  <a:pt x="0" y="0"/>
                </a:moveTo>
                <a:lnTo>
                  <a:pt x="4911971" y="0"/>
                </a:lnTo>
                <a:lnTo>
                  <a:pt x="4911971" y="4911971"/>
                </a:lnTo>
                <a:lnTo>
                  <a:pt x="0" y="4911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41325" y="7040791"/>
            <a:ext cx="2677387" cy="3246209"/>
          </a:xfrm>
          <a:custGeom>
            <a:avLst/>
            <a:gdLst/>
            <a:ahLst/>
            <a:cxnLst/>
            <a:rect l="l" t="t" r="r" b="b"/>
            <a:pathLst>
              <a:path w="2677387" h="3246209">
                <a:moveTo>
                  <a:pt x="0" y="0"/>
                </a:moveTo>
                <a:lnTo>
                  <a:pt x="2677387" y="0"/>
                </a:lnTo>
                <a:lnTo>
                  <a:pt x="2677387" y="3246209"/>
                </a:lnTo>
                <a:lnTo>
                  <a:pt x="0" y="3246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50861" y="2440991"/>
            <a:ext cx="3058314" cy="4089207"/>
          </a:xfrm>
          <a:custGeom>
            <a:avLst/>
            <a:gdLst/>
            <a:ahLst/>
            <a:cxnLst/>
            <a:rect l="l" t="t" r="r" b="b"/>
            <a:pathLst>
              <a:path w="3058314" h="4089207">
                <a:moveTo>
                  <a:pt x="0" y="0"/>
                </a:moveTo>
                <a:lnTo>
                  <a:pt x="3058315" y="0"/>
                </a:lnTo>
                <a:lnTo>
                  <a:pt x="3058315" y="4089207"/>
                </a:lnTo>
                <a:lnTo>
                  <a:pt x="0" y="4089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09176" y="5641806"/>
            <a:ext cx="2895075" cy="4252410"/>
          </a:xfrm>
          <a:custGeom>
            <a:avLst/>
            <a:gdLst/>
            <a:ahLst/>
            <a:cxnLst/>
            <a:rect l="l" t="t" r="r" b="b"/>
            <a:pathLst>
              <a:path w="2895075" h="4252410">
                <a:moveTo>
                  <a:pt x="0" y="0"/>
                </a:moveTo>
                <a:lnTo>
                  <a:pt x="2895075" y="0"/>
                </a:lnTo>
                <a:lnTo>
                  <a:pt x="2895075" y="4252410"/>
                </a:lnTo>
                <a:lnTo>
                  <a:pt x="0" y="4252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0233" y="12703"/>
            <a:ext cx="18087767" cy="191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в цьому навчальному році, я почала працювати з дітками 3 класу. Ось як розпочався наш навчальний рік.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0131" y="-983047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5039" y="419390"/>
            <a:ext cx="6586275" cy="3869436"/>
          </a:xfrm>
          <a:custGeom>
            <a:avLst/>
            <a:gdLst/>
            <a:ahLst/>
            <a:cxnLst/>
            <a:rect l="l" t="t" r="r" b="b"/>
            <a:pathLst>
              <a:path w="6586275" h="3869436">
                <a:moveTo>
                  <a:pt x="0" y="0"/>
                </a:moveTo>
                <a:lnTo>
                  <a:pt x="6586275" y="0"/>
                </a:lnTo>
                <a:lnTo>
                  <a:pt x="6586275" y="3869437"/>
                </a:lnTo>
                <a:lnTo>
                  <a:pt x="0" y="3869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72467" y="4526952"/>
            <a:ext cx="7505152" cy="3405463"/>
          </a:xfrm>
          <a:custGeom>
            <a:avLst/>
            <a:gdLst/>
            <a:ahLst/>
            <a:cxnLst/>
            <a:rect l="l" t="t" r="r" b="b"/>
            <a:pathLst>
              <a:path w="7505152" h="3405463">
                <a:moveTo>
                  <a:pt x="0" y="0"/>
                </a:moveTo>
                <a:lnTo>
                  <a:pt x="7505152" y="0"/>
                </a:lnTo>
                <a:lnTo>
                  <a:pt x="7505152" y="3405462"/>
                </a:lnTo>
                <a:lnTo>
                  <a:pt x="0" y="3405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36021" y="1636712"/>
            <a:ext cx="7900756" cy="1033377"/>
          </a:xfrm>
          <a:custGeom>
            <a:avLst/>
            <a:gdLst/>
            <a:ahLst/>
            <a:cxnLst/>
            <a:rect l="l" t="t" r="r" b="b"/>
            <a:pathLst>
              <a:path w="7900756" h="1033377">
                <a:moveTo>
                  <a:pt x="0" y="0"/>
                </a:moveTo>
                <a:lnTo>
                  <a:pt x="7900756" y="0"/>
                </a:lnTo>
                <a:lnTo>
                  <a:pt x="7900756" y="1033377"/>
                </a:lnTo>
                <a:lnTo>
                  <a:pt x="0" y="1033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9579" y="6640832"/>
            <a:ext cx="7525884" cy="3405463"/>
          </a:xfrm>
          <a:custGeom>
            <a:avLst/>
            <a:gdLst/>
            <a:ahLst/>
            <a:cxnLst/>
            <a:rect l="l" t="t" r="r" b="b"/>
            <a:pathLst>
              <a:path w="7525884" h="3405463">
                <a:moveTo>
                  <a:pt x="0" y="0"/>
                </a:moveTo>
                <a:lnTo>
                  <a:pt x="7525884" y="0"/>
                </a:lnTo>
                <a:lnTo>
                  <a:pt x="7525884" y="3405462"/>
                </a:lnTo>
                <a:lnTo>
                  <a:pt x="0" y="3405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62156" y="8170539"/>
            <a:ext cx="7900756" cy="1999371"/>
          </a:xfrm>
          <a:custGeom>
            <a:avLst/>
            <a:gdLst/>
            <a:ahLst/>
            <a:cxnLst/>
            <a:rect l="l" t="t" r="r" b="b"/>
            <a:pathLst>
              <a:path w="7900756" h="1999371">
                <a:moveTo>
                  <a:pt x="0" y="0"/>
                </a:moveTo>
                <a:lnTo>
                  <a:pt x="7900756" y="0"/>
                </a:lnTo>
                <a:lnTo>
                  <a:pt x="7900756" y="1999371"/>
                </a:lnTo>
                <a:lnTo>
                  <a:pt x="0" y="1999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133" t="-42807" r="-3133" b="-4410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7194" y="3182727"/>
            <a:ext cx="4471884" cy="1344225"/>
          </a:xfrm>
          <a:custGeom>
            <a:avLst/>
            <a:gdLst/>
            <a:ahLst/>
            <a:cxnLst/>
            <a:rect l="l" t="t" r="r" b="b"/>
            <a:pathLst>
              <a:path w="4471884" h="1344225">
                <a:moveTo>
                  <a:pt x="0" y="0"/>
                </a:moveTo>
                <a:lnTo>
                  <a:pt x="4471884" y="0"/>
                </a:lnTo>
                <a:lnTo>
                  <a:pt x="4471884" y="1344225"/>
                </a:lnTo>
                <a:lnTo>
                  <a:pt x="0" y="1344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408" t="-83877" r="-20170" b="-8387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13900" y="4656050"/>
            <a:ext cx="5158799" cy="1855683"/>
          </a:xfrm>
          <a:custGeom>
            <a:avLst/>
            <a:gdLst/>
            <a:ahLst/>
            <a:cxnLst/>
            <a:rect l="l" t="t" r="r" b="b"/>
            <a:pathLst>
              <a:path w="5158799" h="1855683">
                <a:moveTo>
                  <a:pt x="0" y="0"/>
                </a:moveTo>
                <a:lnTo>
                  <a:pt x="5158800" y="0"/>
                </a:lnTo>
                <a:lnTo>
                  <a:pt x="5158800" y="1855683"/>
                </a:lnTo>
                <a:lnTo>
                  <a:pt x="0" y="1855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749" y="5041302"/>
            <a:ext cx="4440546" cy="1432966"/>
          </a:xfrm>
          <a:custGeom>
            <a:avLst/>
            <a:gdLst/>
            <a:ahLst/>
            <a:cxnLst/>
            <a:rect l="l" t="t" r="r" b="b"/>
            <a:pathLst>
              <a:path w="4440546" h="1432966">
                <a:moveTo>
                  <a:pt x="0" y="0"/>
                </a:moveTo>
                <a:lnTo>
                  <a:pt x="4440545" y="0"/>
                </a:lnTo>
                <a:lnTo>
                  <a:pt x="4440545" y="1432966"/>
                </a:lnTo>
                <a:lnTo>
                  <a:pt x="0" y="1432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5348" t="-56465" r="-79153" b="-13632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07194" y="129859"/>
            <a:ext cx="10772595" cy="134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платформи для роботи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2763" y="699540"/>
            <a:ext cx="6244209" cy="8229600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0" y="0"/>
                </a:moveTo>
                <a:lnTo>
                  <a:pt x="6244209" y="0"/>
                </a:lnTo>
                <a:lnTo>
                  <a:pt x="62442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45187" y="6148913"/>
            <a:ext cx="6829427" cy="3713501"/>
          </a:xfrm>
          <a:custGeom>
            <a:avLst/>
            <a:gdLst/>
            <a:ahLst/>
            <a:cxnLst/>
            <a:rect l="l" t="t" r="r" b="b"/>
            <a:pathLst>
              <a:path w="6829427" h="3713501">
                <a:moveTo>
                  <a:pt x="0" y="0"/>
                </a:moveTo>
                <a:lnTo>
                  <a:pt x="6829428" y="0"/>
                </a:lnTo>
                <a:lnTo>
                  <a:pt x="6829428" y="3713501"/>
                </a:lnTo>
                <a:lnTo>
                  <a:pt x="0" y="3713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12207" y="379904"/>
            <a:ext cx="11996087" cy="542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9"/>
              </a:lnSpc>
            </a:pPr>
            <a:r>
              <a:rPr lang="en-US" sz="7307">
                <a:solidFill>
                  <a:srgbClr val="004AAD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 "ВИЩА МИСТЕЦТВО, ЯКИМ ВОЛОДІЄ ВЧИТЕЛЬ, – ЦЕ ВМІННЯ ПРОБУДИТИ РАДІСТЬ ВІД ТВОРЧОГО ВИРАЖЕННЯ І ОТРИМАННЯ ЗНАНЬ."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0131" y="-983047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64851">
            <a:off x="16891411" y="218019"/>
            <a:ext cx="1258446" cy="940688"/>
          </a:xfrm>
          <a:custGeom>
            <a:avLst/>
            <a:gdLst/>
            <a:ahLst/>
            <a:cxnLst/>
            <a:rect l="l" t="t" r="r" b="b"/>
            <a:pathLst>
              <a:path w="1258446" h="940688">
                <a:moveTo>
                  <a:pt x="0" y="0"/>
                </a:moveTo>
                <a:lnTo>
                  <a:pt x="1258446" y="0"/>
                </a:lnTo>
                <a:lnTo>
                  <a:pt x="1258446" y="940689"/>
                </a:lnTo>
                <a:lnTo>
                  <a:pt x="0" y="9406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2871" y="562070"/>
            <a:ext cx="3620394" cy="2715295"/>
          </a:xfrm>
          <a:custGeom>
            <a:avLst/>
            <a:gdLst/>
            <a:ahLst/>
            <a:cxnLst/>
            <a:rect l="l" t="t" r="r" b="b"/>
            <a:pathLst>
              <a:path w="3620394" h="2715295">
                <a:moveTo>
                  <a:pt x="0" y="0"/>
                </a:moveTo>
                <a:lnTo>
                  <a:pt x="3620394" y="0"/>
                </a:lnTo>
                <a:lnTo>
                  <a:pt x="3620394" y="2715295"/>
                </a:lnTo>
                <a:lnTo>
                  <a:pt x="0" y="2715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56078" y="3486915"/>
            <a:ext cx="4019682" cy="3014762"/>
          </a:xfrm>
          <a:custGeom>
            <a:avLst/>
            <a:gdLst/>
            <a:ahLst/>
            <a:cxnLst/>
            <a:rect l="l" t="t" r="r" b="b"/>
            <a:pathLst>
              <a:path w="4019682" h="3014762">
                <a:moveTo>
                  <a:pt x="0" y="0"/>
                </a:moveTo>
                <a:lnTo>
                  <a:pt x="4019683" y="0"/>
                </a:lnTo>
                <a:lnTo>
                  <a:pt x="4019683" y="3014762"/>
                </a:lnTo>
                <a:lnTo>
                  <a:pt x="0" y="3014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23411" y="4539021"/>
            <a:ext cx="3843046" cy="2882285"/>
          </a:xfrm>
          <a:custGeom>
            <a:avLst/>
            <a:gdLst/>
            <a:ahLst/>
            <a:cxnLst/>
            <a:rect l="l" t="t" r="r" b="b"/>
            <a:pathLst>
              <a:path w="3843046" h="2882285">
                <a:moveTo>
                  <a:pt x="0" y="0"/>
                </a:moveTo>
                <a:lnTo>
                  <a:pt x="3843046" y="0"/>
                </a:lnTo>
                <a:lnTo>
                  <a:pt x="3843046" y="2882285"/>
                </a:lnTo>
                <a:lnTo>
                  <a:pt x="0" y="2882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300" y="4539021"/>
            <a:ext cx="2595989" cy="5569837"/>
          </a:xfrm>
          <a:custGeom>
            <a:avLst/>
            <a:gdLst/>
            <a:ahLst/>
            <a:cxnLst/>
            <a:rect l="l" t="t" r="r" b="b"/>
            <a:pathLst>
              <a:path w="2595989" h="5569837">
                <a:moveTo>
                  <a:pt x="0" y="0"/>
                </a:moveTo>
                <a:lnTo>
                  <a:pt x="2595989" y="0"/>
                </a:lnTo>
                <a:lnTo>
                  <a:pt x="2595989" y="5569838"/>
                </a:lnTo>
                <a:lnTo>
                  <a:pt x="0" y="55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614" t="-3456" r="-25426" b="-345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07658" y="6805200"/>
            <a:ext cx="4404878" cy="3303659"/>
          </a:xfrm>
          <a:custGeom>
            <a:avLst/>
            <a:gdLst/>
            <a:ahLst/>
            <a:cxnLst/>
            <a:rect l="l" t="t" r="r" b="b"/>
            <a:pathLst>
              <a:path w="4404878" h="3303659">
                <a:moveTo>
                  <a:pt x="0" y="0"/>
                </a:moveTo>
                <a:lnTo>
                  <a:pt x="4404879" y="0"/>
                </a:lnTo>
                <a:lnTo>
                  <a:pt x="4404879" y="3303659"/>
                </a:lnTo>
                <a:lnTo>
                  <a:pt x="0" y="33036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56078" y="6714814"/>
            <a:ext cx="3980447" cy="2985335"/>
          </a:xfrm>
          <a:custGeom>
            <a:avLst/>
            <a:gdLst/>
            <a:ahLst/>
            <a:cxnLst/>
            <a:rect l="l" t="t" r="r" b="b"/>
            <a:pathLst>
              <a:path w="3980447" h="2985335">
                <a:moveTo>
                  <a:pt x="0" y="0"/>
                </a:moveTo>
                <a:lnTo>
                  <a:pt x="3980447" y="0"/>
                </a:lnTo>
                <a:lnTo>
                  <a:pt x="3980447" y="2985336"/>
                </a:lnTo>
                <a:lnTo>
                  <a:pt x="0" y="2985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87542" y="1668709"/>
            <a:ext cx="2946639" cy="2573491"/>
          </a:xfrm>
          <a:custGeom>
            <a:avLst/>
            <a:gdLst/>
            <a:ahLst/>
            <a:cxnLst/>
            <a:rect l="l" t="t" r="r" b="b"/>
            <a:pathLst>
              <a:path w="2946639" h="2573491">
                <a:moveTo>
                  <a:pt x="0" y="0"/>
                </a:moveTo>
                <a:lnTo>
                  <a:pt x="2946639" y="0"/>
                </a:lnTo>
                <a:lnTo>
                  <a:pt x="2946639" y="2573491"/>
                </a:lnTo>
                <a:lnTo>
                  <a:pt x="0" y="2573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573" t="-20160" r="-32777" b="-29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96155" y="1636712"/>
            <a:ext cx="3929413" cy="2249240"/>
          </a:xfrm>
          <a:custGeom>
            <a:avLst/>
            <a:gdLst/>
            <a:ahLst/>
            <a:cxnLst/>
            <a:rect l="l" t="t" r="r" b="b"/>
            <a:pathLst>
              <a:path w="3929413" h="2249240">
                <a:moveTo>
                  <a:pt x="0" y="0"/>
                </a:moveTo>
                <a:lnTo>
                  <a:pt x="3929412" y="0"/>
                </a:lnTo>
                <a:lnTo>
                  <a:pt x="3929412" y="2249240"/>
                </a:lnTo>
                <a:lnTo>
                  <a:pt x="0" y="22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8783" b="-1224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4175" y="7720522"/>
            <a:ext cx="3184449" cy="2388337"/>
          </a:xfrm>
          <a:custGeom>
            <a:avLst/>
            <a:gdLst/>
            <a:ahLst/>
            <a:cxnLst/>
            <a:rect l="l" t="t" r="r" b="b"/>
            <a:pathLst>
              <a:path w="3184449" h="2388337">
                <a:moveTo>
                  <a:pt x="0" y="0"/>
                </a:moveTo>
                <a:lnTo>
                  <a:pt x="3184449" y="0"/>
                </a:lnTo>
                <a:lnTo>
                  <a:pt x="3184449" y="2388337"/>
                </a:lnTo>
                <a:lnTo>
                  <a:pt x="0" y="23883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99031" y="2011952"/>
            <a:ext cx="3313506" cy="4418007"/>
          </a:xfrm>
          <a:custGeom>
            <a:avLst/>
            <a:gdLst/>
            <a:ahLst/>
            <a:cxnLst/>
            <a:rect l="l" t="t" r="r" b="b"/>
            <a:pathLst>
              <a:path w="3313506" h="4418007">
                <a:moveTo>
                  <a:pt x="0" y="0"/>
                </a:moveTo>
                <a:lnTo>
                  <a:pt x="3313506" y="0"/>
                </a:lnTo>
                <a:lnTo>
                  <a:pt x="3313506" y="4418008"/>
                </a:lnTo>
                <a:lnTo>
                  <a:pt x="0" y="44180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16274" y="7720522"/>
            <a:ext cx="3184449" cy="2388337"/>
          </a:xfrm>
          <a:custGeom>
            <a:avLst/>
            <a:gdLst/>
            <a:ahLst/>
            <a:cxnLst/>
            <a:rect l="l" t="t" r="r" b="b"/>
            <a:pathLst>
              <a:path w="3184449" h="2388337">
                <a:moveTo>
                  <a:pt x="0" y="0"/>
                </a:moveTo>
                <a:lnTo>
                  <a:pt x="3184449" y="0"/>
                </a:lnTo>
                <a:lnTo>
                  <a:pt x="3184449" y="2388337"/>
                </a:lnTo>
                <a:lnTo>
                  <a:pt x="0" y="23883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81695" y="4539021"/>
            <a:ext cx="3202097" cy="2071446"/>
          </a:xfrm>
          <a:custGeom>
            <a:avLst/>
            <a:gdLst/>
            <a:ahLst/>
            <a:cxnLst/>
            <a:rect l="l" t="t" r="r" b="b"/>
            <a:pathLst>
              <a:path w="3202097" h="2071446">
                <a:moveTo>
                  <a:pt x="0" y="0"/>
                </a:moveTo>
                <a:lnTo>
                  <a:pt x="3202098" y="0"/>
                </a:lnTo>
                <a:lnTo>
                  <a:pt x="3202098" y="2071446"/>
                </a:lnTo>
                <a:lnTo>
                  <a:pt x="0" y="2071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2579" t="-11094" r="-17113" b="-6245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984533" y="249238"/>
            <a:ext cx="12318934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наша класна кімната</a:t>
            </a: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1789" y="1373838"/>
            <a:ext cx="17307027" cy="8430234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11122" y="-113117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824361"/>
            <a:ext cx="11387411" cy="743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На завершення хочу сказати, що бути вчителем для мене – це не просто професія, а справа життя. Я завжди прагну не лише передати знання, але й допомогти своїм учням розвиватися як особистостям, відкривати свої таланти та готуватися до майбутніх викликів. Моя мета – надихати і підтримувати кожного на його шляху до успіху. Дякую за увагу!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48933" y="537417"/>
            <a:ext cx="6039067" cy="9568224"/>
            <a:chOff x="0" y="0"/>
            <a:chExt cx="2889504" cy="4578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6"/>
              <a:stretch>
                <a:fillRect l="-7913"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1510" y="943495"/>
            <a:ext cx="16737790" cy="8152959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693174" y="-559036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66486" y="6912246"/>
            <a:ext cx="2812952" cy="3156188"/>
          </a:xfrm>
          <a:custGeom>
            <a:avLst/>
            <a:gdLst/>
            <a:ahLst/>
            <a:cxnLst/>
            <a:rect l="l" t="t" r="r" b="b"/>
            <a:pathLst>
              <a:path w="2812952" h="3156188">
                <a:moveTo>
                  <a:pt x="0" y="0"/>
                </a:moveTo>
                <a:lnTo>
                  <a:pt x="2812953" y="0"/>
                </a:lnTo>
                <a:lnTo>
                  <a:pt x="2812953" y="3156188"/>
                </a:lnTo>
                <a:lnTo>
                  <a:pt x="0" y="3156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1582" y="603951"/>
            <a:ext cx="1728264" cy="1850886"/>
          </a:xfrm>
          <a:custGeom>
            <a:avLst/>
            <a:gdLst/>
            <a:ahLst/>
            <a:cxnLst/>
            <a:rect l="l" t="t" r="r" b="b"/>
            <a:pathLst>
              <a:path w="1728264" h="1850886">
                <a:moveTo>
                  <a:pt x="0" y="0"/>
                </a:moveTo>
                <a:lnTo>
                  <a:pt x="1728264" y="0"/>
                </a:lnTo>
                <a:lnTo>
                  <a:pt x="1728264" y="1850886"/>
                </a:lnTo>
                <a:lnTo>
                  <a:pt x="0" y="1850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54088" y="1796660"/>
            <a:ext cx="4224774" cy="6693680"/>
            <a:chOff x="0" y="0"/>
            <a:chExt cx="2889504" cy="4578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7"/>
              <a:stretch>
                <a:fillRect l="-7" r="-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8"/>
              <a:stretch>
                <a:fillRect l="-77420" t="-17823" r="-77031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302812" y="1396044"/>
            <a:ext cx="10866317" cy="3452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1"/>
              </a:lnSpc>
              <a:spcBef>
                <a:spcPct val="0"/>
              </a:spcBef>
            </a:pPr>
            <a:r>
              <a:rPr lang="en-US" sz="6565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2019 році закінчила запорізький багатопрофільний ліцей №99.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6016" y="5057775"/>
            <a:ext cx="11587158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мрія бути вчителем з’явилась у мене ще в дитинстві. тому з вибором професії довго не думала і вступила до хортицької навчально-реабілітаційної академії на вчителя початкових класів.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9171" y="840064"/>
            <a:ext cx="17553083" cy="855008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041200" y="3967917"/>
            <a:ext cx="12089026" cy="221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9"/>
              </a:lnSpc>
            </a:pPr>
            <a:r>
              <a:rPr lang="en-US" sz="6327">
                <a:solidFill>
                  <a:srgbClr val="000000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чому я обрала саме вчителювання?</a:t>
            </a:r>
          </a:p>
          <a:p>
            <a:pPr algn="ctr">
              <a:lnSpc>
                <a:spcPts val="8859"/>
              </a:lnSpc>
              <a:spcBef>
                <a:spcPct val="0"/>
              </a:spcBef>
            </a:pPr>
            <a:r>
              <a:rPr lang="en-US" sz="6327">
                <a:solidFill>
                  <a:srgbClr val="000000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Саме ця професія включає в собі: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34704" y="904875"/>
            <a:ext cx="3618592" cy="103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1"/>
              </a:lnSpc>
              <a:spcBef>
                <a:spcPct val="0"/>
              </a:spcBef>
            </a:pPr>
            <a:r>
              <a:rPr lang="en-US" sz="5979">
                <a:solidFill>
                  <a:srgbClr val="29741D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творчість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7641" y="1372916"/>
            <a:ext cx="4894288" cy="100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  <a:spcBef>
                <a:spcPct val="0"/>
              </a:spcBef>
            </a:pPr>
            <a:r>
              <a:rPr lang="en-US" sz="5801">
                <a:solidFill>
                  <a:srgbClr val="004AAD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креативність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86936" y="1005831"/>
            <a:ext cx="4221420" cy="264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  <a:spcBef>
                <a:spcPct val="0"/>
              </a:spcBef>
            </a:pPr>
            <a:r>
              <a:rPr lang="en-US" sz="5003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навчання впродовж життя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9171" y="4783026"/>
            <a:ext cx="1913862" cy="175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3"/>
              </a:lnSpc>
            </a:pPr>
            <a:r>
              <a:rPr lang="en-US" sz="5009">
                <a:solidFill>
                  <a:srgbClr val="EBC30F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любов </a:t>
            </a:r>
          </a:p>
          <a:p>
            <a:pPr algn="ctr">
              <a:lnSpc>
                <a:spcPts val="7013"/>
              </a:lnSpc>
              <a:spcBef>
                <a:spcPct val="0"/>
              </a:spcBef>
            </a:pPr>
            <a:endParaRPr lang="en-US" sz="5009">
              <a:solidFill>
                <a:srgbClr val="EBC30F"/>
              </a:solidFill>
              <a:latin typeface="Feel Free Playful"/>
              <a:ea typeface="Feel Free Playful"/>
              <a:cs typeface="Feel Free Playful"/>
              <a:sym typeface="Feel Free Playfu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7641" y="7550565"/>
            <a:ext cx="5115706" cy="95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6"/>
              </a:lnSpc>
              <a:spcBef>
                <a:spcPct val="0"/>
              </a:spcBef>
            </a:pPr>
            <a:r>
              <a:rPr lang="en-US" sz="5561">
                <a:solidFill>
                  <a:srgbClr val="0CC0DF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взаєморозуміння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46813" y="7879099"/>
            <a:ext cx="2077800" cy="112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  <a:spcBef>
                <a:spcPct val="0"/>
              </a:spcBef>
            </a:pPr>
            <a:r>
              <a:rPr lang="en-US" sz="6549">
                <a:solidFill>
                  <a:srgbClr val="FF914D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емоції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42396" y="7509012"/>
            <a:ext cx="3310500" cy="103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6"/>
              </a:lnSpc>
              <a:spcBef>
                <a:spcPct val="0"/>
              </a:spcBef>
            </a:pPr>
            <a:r>
              <a:rPr lang="en-US" sz="5982">
                <a:solidFill>
                  <a:srgbClr val="5271FF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натхнення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39368" y="4496138"/>
            <a:ext cx="2027056" cy="110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389">
                <a:solidFill>
                  <a:srgbClr val="8C52FF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емоції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8888" y="2484518"/>
            <a:ext cx="3536825" cy="95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8"/>
              </a:lnSpc>
              <a:spcBef>
                <a:spcPct val="0"/>
              </a:spcBef>
            </a:pPr>
            <a:r>
              <a:rPr lang="en-US" sz="5534">
                <a:solidFill>
                  <a:srgbClr val="E72E2E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спілкування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53296" y="6395171"/>
            <a:ext cx="1343999" cy="1208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1"/>
              </a:lnSpc>
              <a:spcBef>
                <a:spcPct val="0"/>
              </a:spcBef>
            </a:pPr>
            <a:r>
              <a:rPr lang="en-US" sz="7008">
                <a:solidFill>
                  <a:srgbClr val="FC6B98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рух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5755" y="843271"/>
            <a:ext cx="16943545" cy="8253182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15755" y="-99378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322444">
            <a:off x="11338667" y="2379477"/>
            <a:ext cx="6133457" cy="61334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 l="-21174" r="-211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AB1D79"/>
            </a:solidFill>
          </p:spPr>
        </p:sp>
      </p:grpSp>
      <p:sp>
        <p:nvSpPr>
          <p:cNvPr id="9" name="Freeform 9"/>
          <p:cNvSpPr/>
          <p:nvPr/>
        </p:nvSpPr>
        <p:spPr>
          <a:xfrm rot="-262447">
            <a:off x="15971084" y="7366563"/>
            <a:ext cx="2211826" cy="2840227"/>
          </a:xfrm>
          <a:custGeom>
            <a:avLst/>
            <a:gdLst/>
            <a:ahLst/>
            <a:cxnLst/>
            <a:rect l="l" t="t" r="r" b="b"/>
            <a:pathLst>
              <a:path w="2211826" h="2840227">
                <a:moveTo>
                  <a:pt x="0" y="0"/>
                </a:moveTo>
                <a:lnTo>
                  <a:pt x="2211827" y="0"/>
                </a:lnTo>
                <a:lnTo>
                  <a:pt x="2211827" y="2840227"/>
                </a:lnTo>
                <a:lnTo>
                  <a:pt x="0" y="2840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7173" y="1403822"/>
            <a:ext cx="1112529" cy="1403822"/>
          </a:xfrm>
          <a:custGeom>
            <a:avLst/>
            <a:gdLst/>
            <a:ahLst/>
            <a:cxnLst/>
            <a:rect l="l" t="t" r="r" b="b"/>
            <a:pathLst>
              <a:path w="1112529" h="1403822">
                <a:moveTo>
                  <a:pt x="0" y="0"/>
                </a:moveTo>
                <a:lnTo>
                  <a:pt x="1112529" y="0"/>
                </a:lnTo>
                <a:lnTo>
                  <a:pt x="1112529" y="1403823"/>
                </a:lnTo>
                <a:lnTo>
                  <a:pt x="0" y="1403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7850">
            <a:off x="15268616" y="948231"/>
            <a:ext cx="1444141" cy="1536320"/>
          </a:xfrm>
          <a:custGeom>
            <a:avLst/>
            <a:gdLst/>
            <a:ahLst/>
            <a:cxnLst/>
            <a:rect l="l" t="t" r="r" b="b"/>
            <a:pathLst>
              <a:path w="1444141" h="1536320">
                <a:moveTo>
                  <a:pt x="0" y="0"/>
                </a:moveTo>
                <a:lnTo>
                  <a:pt x="1444141" y="0"/>
                </a:lnTo>
                <a:lnTo>
                  <a:pt x="1444141" y="1536320"/>
                </a:lnTo>
                <a:lnTo>
                  <a:pt x="0" y="1536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40438" y="2787652"/>
            <a:ext cx="10772428" cy="457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2021 році взяла участь у ІІ Міжнародній науково-практичній конференції студентів та молодих вчених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693174" y="-559036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86698" y="6825339"/>
            <a:ext cx="2812952" cy="3156188"/>
          </a:xfrm>
          <a:custGeom>
            <a:avLst/>
            <a:gdLst/>
            <a:ahLst/>
            <a:cxnLst/>
            <a:rect l="l" t="t" r="r" b="b"/>
            <a:pathLst>
              <a:path w="2812952" h="3156188">
                <a:moveTo>
                  <a:pt x="0" y="0"/>
                </a:moveTo>
                <a:lnTo>
                  <a:pt x="2812952" y="0"/>
                </a:lnTo>
                <a:lnTo>
                  <a:pt x="2812952" y="3156188"/>
                </a:lnTo>
                <a:lnTo>
                  <a:pt x="0" y="3156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1582" y="603951"/>
            <a:ext cx="1728264" cy="1850886"/>
          </a:xfrm>
          <a:custGeom>
            <a:avLst/>
            <a:gdLst/>
            <a:ahLst/>
            <a:cxnLst/>
            <a:rect l="l" t="t" r="r" b="b"/>
            <a:pathLst>
              <a:path w="1728264" h="1850886">
                <a:moveTo>
                  <a:pt x="0" y="0"/>
                </a:moveTo>
                <a:lnTo>
                  <a:pt x="1728264" y="0"/>
                </a:lnTo>
                <a:lnTo>
                  <a:pt x="1728264" y="1850886"/>
                </a:lnTo>
                <a:lnTo>
                  <a:pt x="0" y="1850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76204" y="1479792"/>
            <a:ext cx="5026608" cy="7327417"/>
            <a:chOff x="0" y="0"/>
            <a:chExt cx="3136392" cy="4572000"/>
          </a:xfrm>
        </p:grpSpPr>
        <p:sp>
          <p:nvSpPr>
            <p:cNvPr id="9" name="Freeform 9"/>
            <p:cNvSpPr/>
            <p:nvPr/>
          </p:nvSpPr>
          <p:spPr>
            <a:xfrm>
              <a:off x="-78960" y="-19635"/>
              <a:ext cx="3304776" cy="4628735"/>
            </a:xfrm>
            <a:custGeom>
              <a:avLst/>
              <a:gdLst/>
              <a:ahLst/>
              <a:cxnLst/>
              <a:rect l="l" t="t" r="r" b="b"/>
              <a:pathLst>
                <a:path w="3304776" h="4628735">
                  <a:moveTo>
                    <a:pt x="2983267" y="1925152"/>
                  </a:moveTo>
                  <a:cubicBezTo>
                    <a:pt x="2998691" y="1895499"/>
                    <a:pt x="3012845" y="1866408"/>
                    <a:pt x="3024862" y="1837966"/>
                  </a:cubicBezTo>
                  <a:cubicBezTo>
                    <a:pt x="3165417" y="1505285"/>
                    <a:pt x="3182501" y="1120159"/>
                    <a:pt x="3031707" y="788907"/>
                  </a:cubicBezTo>
                  <a:cubicBezTo>
                    <a:pt x="2867424" y="428019"/>
                    <a:pt x="2535418" y="147797"/>
                    <a:pt x="2152095" y="46492"/>
                  </a:cubicBezTo>
                  <a:cubicBezTo>
                    <a:pt x="2017262" y="10858"/>
                    <a:pt x="1861997" y="0"/>
                    <a:pt x="1749246" y="82089"/>
                  </a:cubicBezTo>
                  <a:cubicBezTo>
                    <a:pt x="1639154" y="162242"/>
                    <a:pt x="1600443" y="307502"/>
                    <a:pt x="1514764" y="413357"/>
                  </a:cubicBezTo>
                  <a:cubicBezTo>
                    <a:pt x="1293222" y="687062"/>
                    <a:pt x="860103" y="616326"/>
                    <a:pt x="537041" y="756372"/>
                  </a:cubicBezTo>
                  <a:cubicBezTo>
                    <a:pt x="194200" y="904994"/>
                    <a:pt x="0" y="1330986"/>
                    <a:pt x="112651" y="1687308"/>
                  </a:cubicBezTo>
                  <a:cubicBezTo>
                    <a:pt x="173885" y="1880995"/>
                    <a:pt x="311740" y="2049245"/>
                    <a:pt x="339292" y="2250507"/>
                  </a:cubicBezTo>
                  <a:cubicBezTo>
                    <a:pt x="376346" y="2521177"/>
                    <a:pt x="206420" y="2776696"/>
                    <a:pt x="179484" y="3048560"/>
                  </a:cubicBezTo>
                  <a:cubicBezTo>
                    <a:pt x="138061" y="3466656"/>
                    <a:pt x="437975" y="3842694"/>
                    <a:pt x="769091" y="4101261"/>
                  </a:cubicBezTo>
                  <a:cubicBezTo>
                    <a:pt x="1078976" y="4343247"/>
                    <a:pt x="1440978" y="4532013"/>
                    <a:pt x="1831148" y="4580374"/>
                  </a:cubicBezTo>
                  <a:cubicBezTo>
                    <a:pt x="2221319" y="4628734"/>
                    <a:pt x="2641326" y="4522362"/>
                    <a:pt x="2920264" y="4245263"/>
                  </a:cubicBezTo>
                  <a:cubicBezTo>
                    <a:pt x="3199201" y="3968164"/>
                    <a:pt x="3304776" y="3510635"/>
                    <a:pt x="3122432" y="3162279"/>
                  </a:cubicBezTo>
                  <a:cubicBezTo>
                    <a:pt x="3025238" y="2976595"/>
                    <a:pt x="2857716" y="2831127"/>
                    <a:pt x="2781980" y="2635539"/>
                  </a:cubicBezTo>
                  <a:cubicBezTo>
                    <a:pt x="2687677" y="2391718"/>
                    <a:pt x="2869827" y="2143239"/>
                    <a:pt x="2983267" y="1925152"/>
                  </a:cubicBezTo>
                  <a:close/>
                </a:path>
              </a:pathLst>
            </a:custGeom>
            <a:blipFill>
              <a:blip r:embed="rId7"/>
              <a:stretch>
                <a:fillRect l="-38008" r="-794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18" y="11"/>
              <a:ext cx="3134774" cy="4571989"/>
            </a:xfrm>
            <a:custGeom>
              <a:avLst/>
              <a:gdLst/>
              <a:ahLst/>
              <a:cxnLst/>
              <a:rect l="l" t="t" r="r" b="b"/>
              <a:pathLst>
                <a:path w="3134774" h="4571989">
                  <a:moveTo>
                    <a:pt x="3134774" y="4571989"/>
                  </a:moveTo>
                  <a:lnTo>
                    <a:pt x="0" y="4571989"/>
                  </a:lnTo>
                  <a:lnTo>
                    <a:pt x="0" y="0"/>
                  </a:lnTo>
                  <a:lnTo>
                    <a:pt x="3134774" y="0"/>
                  </a:lnTo>
                  <a:lnTo>
                    <a:pt x="3134774" y="4571989"/>
                  </a:lnTo>
                  <a:close/>
                </a:path>
              </a:pathLst>
            </a:custGeom>
            <a:blipFill>
              <a:blip r:embed="rId8"/>
              <a:stretch>
                <a:fillRect l="-43" r="-43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392983" y="1327538"/>
            <a:ext cx="10210020" cy="381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71"/>
              </a:lnSpc>
              <a:spcBef>
                <a:spcPct val="0"/>
              </a:spcBef>
            </a:pPr>
            <a:r>
              <a:rPr lang="en-US" sz="7265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2023 році закінчила Хортицьку навчально-реабілітаційну академію.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02812" y="5924629"/>
            <a:ext cx="9263674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Спеціалізація: вчилель початкових класів; вчилень англійської мови початкової школи; асистент вчителя в інклюзивному класі.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693174" y="-559036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322444">
            <a:off x="9948996" y="2204533"/>
            <a:ext cx="5953416" cy="595341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 l="-428" r="-42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AB1D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040481" y="7369800"/>
            <a:ext cx="1457033" cy="1356862"/>
          </a:xfrm>
          <a:custGeom>
            <a:avLst/>
            <a:gdLst/>
            <a:ahLst/>
            <a:cxnLst/>
            <a:rect l="l" t="t" r="r" b="b"/>
            <a:pathLst>
              <a:path w="1457033" h="1356862">
                <a:moveTo>
                  <a:pt x="0" y="0"/>
                </a:moveTo>
                <a:lnTo>
                  <a:pt x="1457034" y="0"/>
                </a:lnTo>
                <a:lnTo>
                  <a:pt x="1457034" y="1356863"/>
                </a:lnTo>
                <a:lnTo>
                  <a:pt x="0" y="1356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57850">
            <a:off x="9543497" y="1135267"/>
            <a:ext cx="1444141" cy="1536320"/>
          </a:xfrm>
          <a:custGeom>
            <a:avLst/>
            <a:gdLst/>
            <a:ahLst/>
            <a:cxnLst/>
            <a:rect l="l" t="t" r="r" b="b"/>
            <a:pathLst>
              <a:path w="1444141" h="1536320">
                <a:moveTo>
                  <a:pt x="0" y="0"/>
                </a:moveTo>
                <a:lnTo>
                  <a:pt x="1444141" y="0"/>
                </a:lnTo>
                <a:lnTo>
                  <a:pt x="1444141" y="1536320"/>
                </a:lnTo>
                <a:lnTo>
                  <a:pt x="0" y="153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1645" y="2019301"/>
            <a:ext cx="8081644" cy="653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2023 році вспупила до хортицької навчально реабілітаційної академії для зботуття ступеня магістра.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5755" y="843271"/>
            <a:ext cx="16943545" cy="8253182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15755" y="-993788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2447">
            <a:off x="15971084" y="7366563"/>
            <a:ext cx="2211826" cy="2840227"/>
          </a:xfrm>
          <a:custGeom>
            <a:avLst/>
            <a:gdLst/>
            <a:ahLst/>
            <a:cxnLst/>
            <a:rect l="l" t="t" r="r" b="b"/>
            <a:pathLst>
              <a:path w="2211826" h="2840227">
                <a:moveTo>
                  <a:pt x="0" y="0"/>
                </a:moveTo>
                <a:lnTo>
                  <a:pt x="2211827" y="0"/>
                </a:lnTo>
                <a:lnTo>
                  <a:pt x="2211827" y="2840227"/>
                </a:lnTo>
                <a:lnTo>
                  <a:pt x="0" y="28402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7173" y="1403822"/>
            <a:ext cx="1112529" cy="1403822"/>
          </a:xfrm>
          <a:custGeom>
            <a:avLst/>
            <a:gdLst/>
            <a:ahLst/>
            <a:cxnLst/>
            <a:rect l="l" t="t" r="r" b="b"/>
            <a:pathLst>
              <a:path w="1112529" h="1403822">
                <a:moveTo>
                  <a:pt x="0" y="0"/>
                </a:moveTo>
                <a:lnTo>
                  <a:pt x="1112529" y="0"/>
                </a:lnTo>
                <a:lnTo>
                  <a:pt x="1112529" y="1403823"/>
                </a:lnTo>
                <a:lnTo>
                  <a:pt x="0" y="1403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4037" y="4151979"/>
            <a:ext cx="5055064" cy="3154830"/>
          </a:xfrm>
          <a:custGeom>
            <a:avLst/>
            <a:gdLst/>
            <a:ahLst/>
            <a:cxnLst/>
            <a:rect l="l" t="t" r="r" b="b"/>
            <a:pathLst>
              <a:path w="5055064" h="3154830">
                <a:moveTo>
                  <a:pt x="0" y="0"/>
                </a:moveTo>
                <a:lnTo>
                  <a:pt x="5055064" y="0"/>
                </a:lnTo>
                <a:lnTo>
                  <a:pt x="5055064" y="3154830"/>
                </a:lnTo>
                <a:lnTo>
                  <a:pt x="0" y="31548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89" t="-23180" r="-99563" b="-3384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4697" y="4135742"/>
            <a:ext cx="7174008" cy="5380506"/>
          </a:xfrm>
          <a:custGeom>
            <a:avLst/>
            <a:gdLst/>
            <a:ahLst/>
            <a:cxnLst/>
            <a:rect l="l" t="t" r="r" b="b"/>
            <a:pathLst>
              <a:path w="7174008" h="5380506">
                <a:moveTo>
                  <a:pt x="0" y="0"/>
                </a:moveTo>
                <a:lnTo>
                  <a:pt x="7174007" y="0"/>
                </a:lnTo>
                <a:lnTo>
                  <a:pt x="7174007" y="5380506"/>
                </a:lnTo>
                <a:lnTo>
                  <a:pt x="0" y="5380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92622" y="709921"/>
            <a:ext cx="15166678" cy="342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порягом 2023-2024 н.р. була учасницею міського проєкту “Старт молодого педагога”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190546"/>
            <a:ext cx="17259300" cy="8406986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693174" y="-559036"/>
            <a:ext cx="1425890" cy="3337190"/>
          </a:xfrm>
          <a:custGeom>
            <a:avLst/>
            <a:gdLst/>
            <a:ahLst/>
            <a:cxnLst/>
            <a:rect l="l" t="t" r="r" b="b"/>
            <a:pathLst>
              <a:path w="1425890" h="3337190">
                <a:moveTo>
                  <a:pt x="0" y="0"/>
                </a:moveTo>
                <a:lnTo>
                  <a:pt x="1425890" y="0"/>
                </a:lnTo>
                <a:lnTo>
                  <a:pt x="1425890" y="3337190"/>
                </a:lnTo>
                <a:lnTo>
                  <a:pt x="0" y="33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2031" y="7739591"/>
            <a:ext cx="1457033" cy="1356862"/>
          </a:xfrm>
          <a:custGeom>
            <a:avLst/>
            <a:gdLst/>
            <a:ahLst/>
            <a:cxnLst/>
            <a:rect l="l" t="t" r="r" b="b"/>
            <a:pathLst>
              <a:path w="1457033" h="1356862">
                <a:moveTo>
                  <a:pt x="0" y="0"/>
                </a:moveTo>
                <a:lnTo>
                  <a:pt x="1457033" y="0"/>
                </a:lnTo>
                <a:lnTo>
                  <a:pt x="1457033" y="1356863"/>
                </a:lnTo>
                <a:lnTo>
                  <a:pt x="0" y="135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5525" y="2202100"/>
            <a:ext cx="8419035" cy="5882801"/>
          </a:xfrm>
          <a:custGeom>
            <a:avLst/>
            <a:gdLst/>
            <a:ahLst/>
            <a:cxnLst/>
            <a:rect l="l" t="t" r="r" b="b"/>
            <a:pathLst>
              <a:path w="8419035" h="5882801">
                <a:moveTo>
                  <a:pt x="0" y="0"/>
                </a:moveTo>
                <a:lnTo>
                  <a:pt x="8419036" y="0"/>
                </a:lnTo>
                <a:lnTo>
                  <a:pt x="8419036" y="5882800"/>
                </a:lnTo>
                <a:lnTo>
                  <a:pt x="0" y="588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0" y="1812295"/>
            <a:ext cx="8081644" cy="653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AB1D79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У грудні 2023 року пройшла курс підвищення кваліфікації за підтримки “The LEGO Foundatlon”.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342</Words>
  <Application>Microsoft Office PowerPoint</Application>
  <PresentationFormat>Произвольный</PresentationFormat>
  <Paragraphs>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Sharpie</vt:lpstr>
      <vt:lpstr>Feel Free Playful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Ратнікова Анастасія Олександрівна</dc:title>
  <cp:lastModifiedBy>Administrator</cp:lastModifiedBy>
  <cp:revision>3</cp:revision>
  <dcterms:created xsi:type="dcterms:W3CDTF">2006-08-16T00:00:00Z</dcterms:created>
  <dcterms:modified xsi:type="dcterms:W3CDTF">2025-03-26T23:16:15Z</dcterms:modified>
  <dc:identifier>DAGQix_3QGc</dc:identifier>
</cp:coreProperties>
</file>