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73" r:id="rId2"/>
    <p:sldId id="256" r:id="rId3"/>
    <p:sldId id="274" r:id="rId4"/>
    <p:sldId id="257" r:id="rId5"/>
    <p:sldId id="258" r:id="rId6"/>
    <p:sldId id="268" r:id="rId7"/>
    <p:sldId id="266" r:id="rId8"/>
    <p:sldId id="269" r:id="rId9"/>
    <p:sldId id="271" r:id="rId10"/>
    <p:sldId id="261" r:id="rId11"/>
    <p:sldId id="262" r:id="rId12"/>
    <p:sldId id="272" r:id="rId13"/>
    <p:sldId id="264" r:id="rId14"/>
    <p:sldId id="265" r:id="rId15"/>
    <p:sldId id="267" r:id="rId16"/>
  </p:sldIdLst>
  <p:sldSz cx="14630400" cy="8229600"/>
  <p:notesSz cx="8229600" cy="146304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3399"/>
    <a:srgbClr val="A3D6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2" d="100"/>
          <a:sy n="72" d="100"/>
        </p:scale>
        <p:origin x="27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11E0A2-E685-40F3-A1DA-32B9405B5591}" type="doc">
      <dgm:prSet loTypeId="urn:microsoft.com/office/officeart/2005/8/layout/cycle5" loCatId="cycle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87E4AD5A-7B58-4680-BE7B-43E4480E3CFA}">
      <dgm:prSet phldrT="[Текст]"/>
      <dgm:spPr/>
      <dgm:t>
        <a:bodyPr/>
        <a:lstStyle/>
        <a:p>
          <a:r>
            <a:rPr lang="ru-RU" dirty="0" smtClean="0"/>
            <a:t>Книги</a:t>
          </a:r>
          <a:endParaRPr lang="ru-RU" dirty="0"/>
        </a:p>
      </dgm:t>
    </dgm:pt>
    <dgm:pt modelId="{188CDC59-05D0-4136-AF48-CB8A1458F363}" type="parTrans" cxnId="{3DF743AB-3806-4890-8BF0-5936FBCBB2C2}">
      <dgm:prSet/>
      <dgm:spPr/>
      <dgm:t>
        <a:bodyPr/>
        <a:lstStyle/>
        <a:p>
          <a:endParaRPr lang="ru-RU"/>
        </a:p>
      </dgm:t>
    </dgm:pt>
    <dgm:pt modelId="{99441820-E8C9-485F-890F-79129671BA06}" type="sibTrans" cxnId="{3DF743AB-3806-4890-8BF0-5936FBCBB2C2}">
      <dgm:prSet/>
      <dgm:spPr/>
      <dgm:t>
        <a:bodyPr/>
        <a:lstStyle/>
        <a:p>
          <a:endParaRPr lang="ru-RU"/>
        </a:p>
      </dgm:t>
    </dgm:pt>
    <dgm:pt modelId="{33CBBD6B-C5D4-4455-8831-7984ACA670D8}">
      <dgm:prSet phldrT="[Текст]"/>
      <dgm:spPr/>
      <dgm:t>
        <a:bodyPr/>
        <a:lstStyle/>
        <a:p>
          <a:r>
            <a:rPr lang="ru-RU" dirty="0" smtClean="0"/>
            <a:t>Газети</a:t>
          </a:r>
          <a:endParaRPr lang="ru-RU" dirty="0"/>
        </a:p>
      </dgm:t>
    </dgm:pt>
    <dgm:pt modelId="{958D1907-2C81-470E-B900-B532B942363E}" type="parTrans" cxnId="{0FCE14F5-851D-4321-8044-2758074230A2}">
      <dgm:prSet/>
      <dgm:spPr/>
      <dgm:t>
        <a:bodyPr/>
        <a:lstStyle/>
        <a:p>
          <a:endParaRPr lang="ru-RU"/>
        </a:p>
      </dgm:t>
    </dgm:pt>
    <dgm:pt modelId="{26955CCC-DCA1-46A8-9C66-A189539FD25C}" type="sibTrans" cxnId="{0FCE14F5-851D-4321-8044-2758074230A2}">
      <dgm:prSet/>
      <dgm:spPr/>
      <dgm:t>
        <a:bodyPr/>
        <a:lstStyle/>
        <a:p>
          <a:endParaRPr lang="ru-RU"/>
        </a:p>
      </dgm:t>
    </dgm:pt>
    <dgm:pt modelId="{6BAE4090-C5FA-45D7-B440-FBA339F27E7E}">
      <dgm:prSet phldrT="[Текст]"/>
      <dgm:spPr/>
      <dgm:t>
        <a:bodyPr/>
        <a:lstStyle/>
        <a:p>
          <a:r>
            <a:rPr lang="ru-RU" dirty="0" smtClean="0"/>
            <a:t>Інтернет</a:t>
          </a:r>
          <a:endParaRPr lang="ru-RU" dirty="0"/>
        </a:p>
      </dgm:t>
    </dgm:pt>
    <dgm:pt modelId="{2E535649-6EB4-4A60-BFDF-DD5334D04000}" type="parTrans" cxnId="{CA5DF798-C4B7-40FC-9F15-CF2537191FDE}">
      <dgm:prSet/>
      <dgm:spPr/>
      <dgm:t>
        <a:bodyPr/>
        <a:lstStyle/>
        <a:p>
          <a:endParaRPr lang="ru-RU"/>
        </a:p>
      </dgm:t>
    </dgm:pt>
    <dgm:pt modelId="{E2077C69-4BB8-40C9-BD62-4F2DB1556506}" type="sibTrans" cxnId="{CA5DF798-C4B7-40FC-9F15-CF2537191FDE}">
      <dgm:prSet/>
      <dgm:spPr/>
      <dgm:t>
        <a:bodyPr/>
        <a:lstStyle/>
        <a:p>
          <a:endParaRPr lang="ru-RU"/>
        </a:p>
      </dgm:t>
    </dgm:pt>
    <dgm:pt modelId="{589C0DA2-3104-4A8D-B126-41DECD64FF61}">
      <dgm:prSet phldrT="[Текст]"/>
      <dgm:spPr/>
      <dgm:t>
        <a:bodyPr/>
        <a:lstStyle/>
        <a:p>
          <a:r>
            <a:rPr lang="ru-RU" dirty="0" smtClean="0"/>
            <a:t>Оточуючі</a:t>
          </a:r>
          <a:endParaRPr lang="ru-RU" dirty="0"/>
        </a:p>
      </dgm:t>
    </dgm:pt>
    <dgm:pt modelId="{23B6DA0C-C137-44F6-9EFD-0EC6F72E6729}" type="parTrans" cxnId="{F0DD25DE-B65A-4E0B-9B98-23D4C41AE961}">
      <dgm:prSet/>
      <dgm:spPr/>
      <dgm:t>
        <a:bodyPr/>
        <a:lstStyle/>
        <a:p>
          <a:endParaRPr lang="ru-RU"/>
        </a:p>
      </dgm:t>
    </dgm:pt>
    <dgm:pt modelId="{674B6F89-49E0-4A16-9219-827BFDA1ECB7}" type="sibTrans" cxnId="{F0DD25DE-B65A-4E0B-9B98-23D4C41AE961}">
      <dgm:prSet/>
      <dgm:spPr/>
      <dgm:t>
        <a:bodyPr/>
        <a:lstStyle/>
        <a:p>
          <a:endParaRPr lang="ru-RU"/>
        </a:p>
      </dgm:t>
    </dgm:pt>
    <dgm:pt modelId="{9941A07C-E92D-4B65-BF94-C33EF69172AD}">
      <dgm:prSet phldrT="[Текст]"/>
      <dgm:spPr/>
      <dgm:t>
        <a:bodyPr/>
        <a:lstStyle/>
        <a:p>
          <a:r>
            <a:rPr lang="ru-RU" dirty="0" smtClean="0"/>
            <a:t>Інтернет</a:t>
          </a:r>
          <a:endParaRPr lang="ru-RU" dirty="0"/>
        </a:p>
      </dgm:t>
    </dgm:pt>
    <dgm:pt modelId="{B37B958F-011E-48E5-AF90-675C781C3210}" type="parTrans" cxnId="{EFA507CB-26F8-43B3-AB74-1EA5FC0DDA2E}">
      <dgm:prSet/>
      <dgm:spPr/>
      <dgm:t>
        <a:bodyPr/>
        <a:lstStyle/>
        <a:p>
          <a:endParaRPr lang="ru-RU"/>
        </a:p>
      </dgm:t>
    </dgm:pt>
    <dgm:pt modelId="{CE6E9C6D-A08D-47AF-8424-5BBCF2CA8B9A}" type="sibTrans" cxnId="{EFA507CB-26F8-43B3-AB74-1EA5FC0DDA2E}">
      <dgm:prSet/>
      <dgm:spPr/>
      <dgm:t>
        <a:bodyPr/>
        <a:lstStyle/>
        <a:p>
          <a:endParaRPr lang="ru-RU"/>
        </a:p>
      </dgm:t>
    </dgm:pt>
    <dgm:pt modelId="{BC8DB450-72A9-4A00-8F72-5351BDF1F2AA}">
      <dgm:prSet phldrT="[Текст]"/>
      <dgm:spPr/>
      <dgm:t>
        <a:bodyPr/>
        <a:lstStyle/>
        <a:p>
          <a:r>
            <a:rPr lang="ru-RU" dirty="0" smtClean="0"/>
            <a:t>Телебачення</a:t>
          </a:r>
          <a:endParaRPr lang="ru-RU" dirty="0"/>
        </a:p>
      </dgm:t>
    </dgm:pt>
    <dgm:pt modelId="{D81900B3-32C5-45DD-B167-1AE1FA7B9698}" type="parTrans" cxnId="{1051F7CF-925A-4DA8-A52D-2C87353F9791}">
      <dgm:prSet/>
      <dgm:spPr/>
      <dgm:t>
        <a:bodyPr/>
        <a:lstStyle/>
        <a:p>
          <a:endParaRPr lang="ru-RU"/>
        </a:p>
      </dgm:t>
    </dgm:pt>
    <dgm:pt modelId="{083FA188-2F2D-4737-8E9E-2873BBDB6B55}" type="sibTrans" cxnId="{1051F7CF-925A-4DA8-A52D-2C87353F9791}">
      <dgm:prSet/>
      <dgm:spPr/>
      <dgm:t>
        <a:bodyPr/>
        <a:lstStyle/>
        <a:p>
          <a:endParaRPr lang="ru-RU"/>
        </a:p>
      </dgm:t>
    </dgm:pt>
    <dgm:pt modelId="{E64ACCFB-5745-49F6-B8B8-2C81F9BA4F13}" type="pres">
      <dgm:prSet presAssocID="{E011E0A2-E685-40F3-A1DA-32B9405B5591}" presName="cycle" presStyleCnt="0">
        <dgm:presLayoutVars>
          <dgm:dir/>
          <dgm:resizeHandles val="exact"/>
        </dgm:presLayoutVars>
      </dgm:prSet>
      <dgm:spPr/>
    </dgm:pt>
    <dgm:pt modelId="{F2280AC1-021D-49F6-9362-EC8FF6717439}" type="pres">
      <dgm:prSet presAssocID="{87E4AD5A-7B58-4680-BE7B-43E4480E3CFA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9C4DA1-A759-47EB-8A89-1694022DDF83}" type="pres">
      <dgm:prSet presAssocID="{87E4AD5A-7B58-4680-BE7B-43E4480E3CFA}" presName="spNode" presStyleCnt="0"/>
      <dgm:spPr/>
    </dgm:pt>
    <dgm:pt modelId="{60B499B3-A9FE-4A7D-9276-A30DF74D11C9}" type="pres">
      <dgm:prSet presAssocID="{99441820-E8C9-485F-890F-79129671BA06}" presName="sibTrans" presStyleLbl="sibTrans1D1" presStyleIdx="0" presStyleCnt="6"/>
      <dgm:spPr/>
    </dgm:pt>
    <dgm:pt modelId="{8952BBAE-6C00-421F-80DA-935F750C7523}" type="pres">
      <dgm:prSet presAssocID="{33CBBD6B-C5D4-4455-8831-7984ACA670D8}" presName="node" presStyleLbl="node1" presStyleIdx="1" presStyleCnt="6">
        <dgm:presLayoutVars>
          <dgm:bulletEnabled val="1"/>
        </dgm:presLayoutVars>
      </dgm:prSet>
      <dgm:spPr/>
    </dgm:pt>
    <dgm:pt modelId="{3B385E7D-9AF4-45AE-A66B-117163AF3D85}" type="pres">
      <dgm:prSet presAssocID="{33CBBD6B-C5D4-4455-8831-7984ACA670D8}" presName="spNode" presStyleCnt="0"/>
      <dgm:spPr/>
    </dgm:pt>
    <dgm:pt modelId="{0440F666-A30D-4382-9437-CA25ED8B8B80}" type="pres">
      <dgm:prSet presAssocID="{26955CCC-DCA1-46A8-9C66-A189539FD25C}" presName="sibTrans" presStyleLbl="sibTrans1D1" presStyleIdx="1" presStyleCnt="6"/>
      <dgm:spPr/>
    </dgm:pt>
    <dgm:pt modelId="{331735C9-F14A-46CD-9622-EE6E69C7A853}" type="pres">
      <dgm:prSet presAssocID="{BC8DB450-72A9-4A00-8F72-5351BDF1F2AA}" presName="node" presStyleLbl="node1" presStyleIdx="2" presStyleCnt="6">
        <dgm:presLayoutVars>
          <dgm:bulletEnabled val="1"/>
        </dgm:presLayoutVars>
      </dgm:prSet>
      <dgm:spPr/>
    </dgm:pt>
    <dgm:pt modelId="{65F0C828-FB08-426B-98E5-1A604031CF43}" type="pres">
      <dgm:prSet presAssocID="{BC8DB450-72A9-4A00-8F72-5351BDF1F2AA}" presName="spNode" presStyleCnt="0"/>
      <dgm:spPr/>
    </dgm:pt>
    <dgm:pt modelId="{25CA759D-57B3-4B01-B03E-9294561F5881}" type="pres">
      <dgm:prSet presAssocID="{083FA188-2F2D-4737-8E9E-2873BBDB6B55}" presName="sibTrans" presStyleLbl="sibTrans1D1" presStyleIdx="2" presStyleCnt="6"/>
      <dgm:spPr/>
    </dgm:pt>
    <dgm:pt modelId="{E0E87E53-C899-47EB-9610-8C26D8465D20}" type="pres">
      <dgm:prSet presAssocID="{6BAE4090-C5FA-45D7-B440-FBA339F27E7E}" presName="node" presStyleLbl="node1" presStyleIdx="3" presStyleCnt="6">
        <dgm:presLayoutVars>
          <dgm:bulletEnabled val="1"/>
        </dgm:presLayoutVars>
      </dgm:prSet>
      <dgm:spPr/>
    </dgm:pt>
    <dgm:pt modelId="{A2E5144A-B3DE-486A-8776-A196A3329A88}" type="pres">
      <dgm:prSet presAssocID="{6BAE4090-C5FA-45D7-B440-FBA339F27E7E}" presName="spNode" presStyleCnt="0"/>
      <dgm:spPr/>
    </dgm:pt>
    <dgm:pt modelId="{E18ED677-687B-4C9D-B87A-6AEDC022969B}" type="pres">
      <dgm:prSet presAssocID="{E2077C69-4BB8-40C9-BD62-4F2DB1556506}" presName="sibTrans" presStyleLbl="sibTrans1D1" presStyleIdx="3" presStyleCnt="6"/>
      <dgm:spPr/>
    </dgm:pt>
    <dgm:pt modelId="{60A3F16D-00ED-4B88-BA25-38DAA94BC499}" type="pres">
      <dgm:prSet presAssocID="{589C0DA2-3104-4A8D-B126-41DECD64FF61}" presName="node" presStyleLbl="node1" presStyleIdx="4" presStyleCnt="6">
        <dgm:presLayoutVars>
          <dgm:bulletEnabled val="1"/>
        </dgm:presLayoutVars>
      </dgm:prSet>
      <dgm:spPr/>
    </dgm:pt>
    <dgm:pt modelId="{B885FAA3-3998-4890-A0E5-0C54EC019098}" type="pres">
      <dgm:prSet presAssocID="{589C0DA2-3104-4A8D-B126-41DECD64FF61}" presName="spNode" presStyleCnt="0"/>
      <dgm:spPr/>
    </dgm:pt>
    <dgm:pt modelId="{7917C360-DFC2-4390-9B47-1B150B4EC445}" type="pres">
      <dgm:prSet presAssocID="{674B6F89-49E0-4A16-9219-827BFDA1ECB7}" presName="sibTrans" presStyleLbl="sibTrans1D1" presStyleIdx="4" presStyleCnt="6"/>
      <dgm:spPr/>
    </dgm:pt>
    <dgm:pt modelId="{269A1AB2-28B0-47EB-9692-CD4A1A572F7E}" type="pres">
      <dgm:prSet presAssocID="{9941A07C-E92D-4B65-BF94-C33EF69172AD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15A8B8-6F20-48D9-92F1-26F5B1B3C1E3}" type="pres">
      <dgm:prSet presAssocID="{9941A07C-E92D-4B65-BF94-C33EF69172AD}" presName="spNode" presStyleCnt="0"/>
      <dgm:spPr/>
    </dgm:pt>
    <dgm:pt modelId="{F27690C2-23C6-46E8-9D10-2923F01C3B1C}" type="pres">
      <dgm:prSet presAssocID="{CE6E9C6D-A08D-47AF-8424-5BBCF2CA8B9A}" presName="sibTrans" presStyleLbl="sibTrans1D1" presStyleIdx="5" presStyleCnt="6"/>
      <dgm:spPr/>
    </dgm:pt>
  </dgm:ptLst>
  <dgm:cxnLst>
    <dgm:cxn modelId="{70B082ED-87F1-4926-A358-435364C3F14D}" type="presOf" srcId="{99441820-E8C9-485F-890F-79129671BA06}" destId="{60B499B3-A9FE-4A7D-9276-A30DF74D11C9}" srcOrd="0" destOrd="0" presId="urn:microsoft.com/office/officeart/2005/8/layout/cycle5"/>
    <dgm:cxn modelId="{E25781AB-0C0D-48E9-BB40-4C3FF63E6D64}" type="presOf" srcId="{6BAE4090-C5FA-45D7-B440-FBA339F27E7E}" destId="{E0E87E53-C899-47EB-9610-8C26D8465D20}" srcOrd="0" destOrd="0" presId="urn:microsoft.com/office/officeart/2005/8/layout/cycle5"/>
    <dgm:cxn modelId="{CA5DF798-C4B7-40FC-9F15-CF2537191FDE}" srcId="{E011E0A2-E685-40F3-A1DA-32B9405B5591}" destId="{6BAE4090-C5FA-45D7-B440-FBA339F27E7E}" srcOrd="3" destOrd="0" parTransId="{2E535649-6EB4-4A60-BFDF-DD5334D04000}" sibTransId="{E2077C69-4BB8-40C9-BD62-4F2DB1556506}"/>
    <dgm:cxn modelId="{057AE107-81BA-4130-8750-2602A2215CC9}" type="presOf" srcId="{CE6E9C6D-A08D-47AF-8424-5BBCF2CA8B9A}" destId="{F27690C2-23C6-46E8-9D10-2923F01C3B1C}" srcOrd="0" destOrd="0" presId="urn:microsoft.com/office/officeart/2005/8/layout/cycle5"/>
    <dgm:cxn modelId="{0FCE14F5-851D-4321-8044-2758074230A2}" srcId="{E011E0A2-E685-40F3-A1DA-32B9405B5591}" destId="{33CBBD6B-C5D4-4455-8831-7984ACA670D8}" srcOrd="1" destOrd="0" parTransId="{958D1907-2C81-470E-B900-B532B942363E}" sibTransId="{26955CCC-DCA1-46A8-9C66-A189539FD25C}"/>
    <dgm:cxn modelId="{7EE4BDB4-44D7-466B-8660-4AC22B41D99C}" type="presOf" srcId="{674B6F89-49E0-4A16-9219-827BFDA1ECB7}" destId="{7917C360-DFC2-4390-9B47-1B150B4EC445}" srcOrd="0" destOrd="0" presId="urn:microsoft.com/office/officeart/2005/8/layout/cycle5"/>
    <dgm:cxn modelId="{EFA507CB-26F8-43B3-AB74-1EA5FC0DDA2E}" srcId="{E011E0A2-E685-40F3-A1DA-32B9405B5591}" destId="{9941A07C-E92D-4B65-BF94-C33EF69172AD}" srcOrd="5" destOrd="0" parTransId="{B37B958F-011E-48E5-AF90-675C781C3210}" sibTransId="{CE6E9C6D-A08D-47AF-8424-5BBCF2CA8B9A}"/>
    <dgm:cxn modelId="{F0DD25DE-B65A-4E0B-9B98-23D4C41AE961}" srcId="{E011E0A2-E685-40F3-A1DA-32B9405B5591}" destId="{589C0DA2-3104-4A8D-B126-41DECD64FF61}" srcOrd="4" destOrd="0" parTransId="{23B6DA0C-C137-44F6-9EFD-0EC6F72E6729}" sibTransId="{674B6F89-49E0-4A16-9219-827BFDA1ECB7}"/>
    <dgm:cxn modelId="{550895E6-3B84-4264-88F8-D05613A05301}" type="presOf" srcId="{E2077C69-4BB8-40C9-BD62-4F2DB1556506}" destId="{E18ED677-687B-4C9D-B87A-6AEDC022969B}" srcOrd="0" destOrd="0" presId="urn:microsoft.com/office/officeart/2005/8/layout/cycle5"/>
    <dgm:cxn modelId="{61A5BF2B-164F-431E-8ED2-F1062C05AD17}" type="presOf" srcId="{33CBBD6B-C5D4-4455-8831-7984ACA670D8}" destId="{8952BBAE-6C00-421F-80DA-935F750C7523}" srcOrd="0" destOrd="0" presId="urn:microsoft.com/office/officeart/2005/8/layout/cycle5"/>
    <dgm:cxn modelId="{CD9293FC-7B67-41FA-95B9-8CE972C2807D}" type="presOf" srcId="{083FA188-2F2D-4737-8E9E-2873BBDB6B55}" destId="{25CA759D-57B3-4B01-B03E-9294561F5881}" srcOrd="0" destOrd="0" presId="urn:microsoft.com/office/officeart/2005/8/layout/cycle5"/>
    <dgm:cxn modelId="{3DF743AB-3806-4890-8BF0-5936FBCBB2C2}" srcId="{E011E0A2-E685-40F3-A1DA-32B9405B5591}" destId="{87E4AD5A-7B58-4680-BE7B-43E4480E3CFA}" srcOrd="0" destOrd="0" parTransId="{188CDC59-05D0-4136-AF48-CB8A1458F363}" sibTransId="{99441820-E8C9-485F-890F-79129671BA06}"/>
    <dgm:cxn modelId="{E9B137D7-7240-446D-8E71-614C10B7D19C}" type="presOf" srcId="{BC8DB450-72A9-4A00-8F72-5351BDF1F2AA}" destId="{331735C9-F14A-46CD-9622-EE6E69C7A853}" srcOrd="0" destOrd="0" presId="urn:microsoft.com/office/officeart/2005/8/layout/cycle5"/>
    <dgm:cxn modelId="{BA64DD61-4919-4C2A-BB04-A14F671E97B4}" type="presOf" srcId="{87E4AD5A-7B58-4680-BE7B-43E4480E3CFA}" destId="{F2280AC1-021D-49F6-9362-EC8FF6717439}" srcOrd="0" destOrd="0" presId="urn:microsoft.com/office/officeart/2005/8/layout/cycle5"/>
    <dgm:cxn modelId="{0BF3D8E5-BEE4-4DF6-B8F4-36A40E9EEFC7}" type="presOf" srcId="{E011E0A2-E685-40F3-A1DA-32B9405B5591}" destId="{E64ACCFB-5745-49F6-B8B8-2C81F9BA4F13}" srcOrd="0" destOrd="0" presId="urn:microsoft.com/office/officeart/2005/8/layout/cycle5"/>
    <dgm:cxn modelId="{1051F7CF-925A-4DA8-A52D-2C87353F9791}" srcId="{E011E0A2-E685-40F3-A1DA-32B9405B5591}" destId="{BC8DB450-72A9-4A00-8F72-5351BDF1F2AA}" srcOrd="2" destOrd="0" parTransId="{D81900B3-32C5-45DD-B167-1AE1FA7B9698}" sibTransId="{083FA188-2F2D-4737-8E9E-2873BBDB6B55}"/>
    <dgm:cxn modelId="{11B027EC-940F-4F5A-B789-351C873C7187}" type="presOf" srcId="{589C0DA2-3104-4A8D-B126-41DECD64FF61}" destId="{60A3F16D-00ED-4B88-BA25-38DAA94BC499}" srcOrd="0" destOrd="0" presId="urn:microsoft.com/office/officeart/2005/8/layout/cycle5"/>
    <dgm:cxn modelId="{AA14F0FB-4BFD-4032-A5AD-27BEAF44AFCB}" type="presOf" srcId="{26955CCC-DCA1-46A8-9C66-A189539FD25C}" destId="{0440F666-A30D-4382-9437-CA25ED8B8B80}" srcOrd="0" destOrd="0" presId="urn:microsoft.com/office/officeart/2005/8/layout/cycle5"/>
    <dgm:cxn modelId="{A2A6149B-B9CF-4FAC-AEDE-ECADEC89DE6D}" type="presOf" srcId="{9941A07C-E92D-4B65-BF94-C33EF69172AD}" destId="{269A1AB2-28B0-47EB-9692-CD4A1A572F7E}" srcOrd="0" destOrd="0" presId="urn:microsoft.com/office/officeart/2005/8/layout/cycle5"/>
    <dgm:cxn modelId="{764E9561-1BC3-40B9-A58A-F596C106BE4B}" type="presParOf" srcId="{E64ACCFB-5745-49F6-B8B8-2C81F9BA4F13}" destId="{F2280AC1-021D-49F6-9362-EC8FF6717439}" srcOrd="0" destOrd="0" presId="urn:microsoft.com/office/officeart/2005/8/layout/cycle5"/>
    <dgm:cxn modelId="{C5D5EC85-3F4C-4E83-A63B-141E381C8EC1}" type="presParOf" srcId="{E64ACCFB-5745-49F6-B8B8-2C81F9BA4F13}" destId="{BE9C4DA1-A759-47EB-8A89-1694022DDF83}" srcOrd="1" destOrd="0" presId="urn:microsoft.com/office/officeart/2005/8/layout/cycle5"/>
    <dgm:cxn modelId="{E6B59FC5-2D55-4E9E-B76C-908CC0B87066}" type="presParOf" srcId="{E64ACCFB-5745-49F6-B8B8-2C81F9BA4F13}" destId="{60B499B3-A9FE-4A7D-9276-A30DF74D11C9}" srcOrd="2" destOrd="0" presId="urn:microsoft.com/office/officeart/2005/8/layout/cycle5"/>
    <dgm:cxn modelId="{5545A274-A4BA-4613-A876-142EB4435812}" type="presParOf" srcId="{E64ACCFB-5745-49F6-B8B8-2C81F9BA4F13}" destId="{8952BBAE-6C00-421F-80DA-935F750C7523}" srcOrd="3" destOrd="0" presId="urn:microsoft.com/office/officeart/2005/8/layout/cycle5"/>
    <dgm:cxn modelId="{EC795770-7DA8-4B1E-82D0-14603F398D6A}" type="presParOf" srcId="{E64ACCFB-5745-49F6-B8B8-2C81F9BA4F13}" destId="{3B385E7D-9AF4-45AE-A66B-117163AF3D85}" srcOrd="4" destOrd="0" presId="urn:microsoft.com/office/officeart/2005/8/layout/cycle5"/>
    <dgm:cxn modelId="{04A9518C-53E6-4278-A474-A02BF8C2EEF7}" type="presParOf" srcId="{E64ACCFB-5745-49F6-B8B8-2C81F9BA4F13}" destId="{0440F666-A30D-4382-9437-CA25ED8B8B80}" srcOrd="5" destOrd="0" presId="urn:microsoft.com/office/officeart/2005/8/layout/cycle5"/>
    <dgm:cxn modelId="{2A88C32E-5CF7-4F78-81F8-B214DCCF409A}" type="presParOf" srcId="{E64ACCFB-5745-49F6-B8B8-2C81F9BA4F13}" destId="{331735C9-F14A-46CD-9622-EE6E69C7A853}" srcOrd="6" destOrd="0" presId="urn:microsoft.com/office/officeart/2005/8/layout/cycle5"/>
    <dgm:cxn modelId="{B727D31B-DB38-4DF0-B5AE-DEACE351E60E}" type="presParOf" srcId="{E64ACCFB-5745-49F6-B8B8-2C81F9BA4F13}" destId="{65F0C828-FB08-426B-98E5-1A604031CF43}" srcOrd="7" destOrd="0" presId="urn:microsoft.com/office/officeart/2005/8/layout/cycle5"/>
    <dgm:cxn modelId="{BC76CCBF-DBAA-49E9-BBB8-5583DD58DA65}" type="presParOf" srcId="{E64ACCFB-5745-49F6-B8B8-2C81F9BA4F13}" destId="{25CA759D-57B3-4B01-B03E-9294561F5881}" srcOrd="8" destOrd="0" presId="urn:microsoft.com/office/officeart/2005/8/layout/cycle5"/>
    <dgm:cxn modelId="{69AA175E-3E23-4F00-967B-9A6EE8EBC4ED}" type="presParOf" srcId="{E64ACCFB-5745-49F6-B8B8-2C81F9BA4F13}" destId="{E0E87E53-C899-47EB-9610-8C26D8465D20}" srcOrd="9" destOrd="0" presId="urn:microsoft.com/office/officeart/2005/8/layout/cycle5"/>
    <dgm:cxn modelId="{FF125E2C-6309-4932-BE03-5EA2127736DA}" type="presParOf" srcId="{E64ACCFB-5745-49F6-B8B8-2C81F9BA4F13}" destId="{A2E5144A-B3DE-486A-8776-A196A3329A88}" srcOrd="10" destOrd="0" presId="urn:microsoft.com/office/officeart/2005/8/layout/cycle5"/>
    <dgm:cxn modelId="{2834A051-D943-4790-BF1E-0C1BA31E1084}" type="presParOf" srcId="{E64ACCFB-5745-49F6-B8B8-2C81F9BA4F13}" destId="{E18ED677-687B-4C9D-B87A-6AEDC022969B}" srcOrd="11" destOrd="0" presId="urn:microsoft.com/office/officeart/2005/8/layout/cycle5"/>
    <dgm:cxn modelId="{52655498-1A9C-44D3-834B-AE14AB900AAB}" type="presParOf" srcId="{E64ACCFB-5745-49F6-B8B8-2C81F9BA4F13}" destId="{60A3F16D-00ED-4B88-BA25-38DAA94BC499}" srcOrd="12" destOrd="0" presId="urn:microsoft.com/office/officeart/2005/8/layout/cycle5"/>
    <dgm:cxn modelId="{F6613EE5-5844-49D9-A6F9-1298D043688B}" type="presParOf" srcId="{E64ACCFB-5745-49F6-B8B8-2C81F9BA4F13}" destId="{B885FAA3-3998-4890-A0E5-0C54EC019098}" srcOrd="13" destOrd="0" presId="urn:microsoft.com/office/officeart/2005/8/layout/cycle5"/>
    <dgm:cxn modelId="{BB1CBB8E-22C9-40CA-A0C0-1DF5CE348907}" type="presParOf" srcId="{E64ACCFB-5745-49F6-B8B8-2C81F9BA4F13}" destId="{7917C360-DFC2-4390-9B47-1B150B4EC445}" srcOrd="14" destOrd="0" presId="urn:microsoft.com/office/officeart/2005/8/layout/cycle5"/>
    <dgm:cxn modelId="{DD1215CE-A417-4B27-A006-230BE8DB8CD7}" type="presParOf" srcId="{E64ACCFB-5745-49F6-B8B8-2C81F9BA4F13}" destId="{269A1AB2-28B0-47EB-9692-CD4A1A572F7E}" srcOrd="15" destOrd="0" presId="urn:microsoft.com/office/officeart/2005/8/layout/cycle5"/>
    <dgm:cxn modelId="{E57CA932-7157-44BD-BFBB-EC12A458537C}" type="presParOf" srcId="{E64ACCFB-5745-49F6-B8B8-2C81F9BA4F13}" destId="{C915A8B8-6F20-48D9-92F1-26F5B1B3C1E3}" srcOrd="16" destOrd="0" presId="urn:microsoft.com/office/officeart/2005/8/layout/cycle5"/>
    <dgm:cxn modelId="{68FB92C8-4A74-4A09-87CF-D5A177000E4A}" type="presParOf" srcId="{E64ACCFB-5745-49F6-B8B8-2C81F9BA4F13}" destId="{F27690C2-23C6-46E8-9D10-2923F01C3B1C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47B7D7-3664-41BA-A360-E5C33C39DBCF}" type="doc">
      <dgm:prSet loTypeId="urn:microsoft.com/office/officeart/2005/8/layout/chevron1" loCatId="process" qsTypeId="urn:microsoft.com/office/officeart/2005/8/quickstyle/3d1" qsCatId="3D" csTypeId="urn:microsoft.com/office/officeart/2005/8/colors/colorful4" csCatId="colorful" phldr="1"/>
      <dgm:spPr/>
    </dgm:pt>
    <dgm:pt modelId="{00CB89E5-41E6-44B0-98F6-B5579590B60A}">
      <dgm:prSet phldrT="[Текст]"/>
      <dgm:spPr/>
      <dgm:t>
        <a:bodyPr/>
        <a:lstStyle/>
        <a:p>
          <a:r>
            <a:rPr lang="ru-RU" b="1" dirty="0" smtClean="0"/>
            <a:t>Критичне мислення</a:t>
          </a:r>
          <a:endParaRPr lang="ru-RU" b="1" dirty="0"/>
        </a:p>
      </dgm:t>
    </dgm:pt>
    <dgm:pt modelId="{1EAF8ADF-FDA5-4831-A32C-90BB402D4727}" type="parTrans" cxnId="{536AC81C-5C20-42B6-A06A-ED99A770F8FD}">
      <dgm:prSet/>
      <dgm:spPr/>
      <dgm:t>
        <a:bodyPr/>
        <a:lstStyle/>
        <a:p>
          <a:endParaRPr lang="ru-RU"/>
        </a:p>
      </dgm:t>
    </dgm:pt>
    <dgm:pt modelId="{674D550E-D219-4C53-9C5C-19673FC8F61C}" type="sibTrans" cxnId="{536AC81C-5C20-42B6-A06A-ED99A770F8FD}">
      <dgm:prSet/>
      <dgm:spPr/>
      <dgm:t>
        <a:bodyPr/>
        <a:lstStyle/>
        <a:p>
          <a:endParaRPr lang="ru-RU"/>
        </a:p>
      </dgm:t>
    </dgm:pt>
    <dgm:pt modelId="{0D760624-C179-4DC2-B648-2EC8E0AE75A8}">
      <dgm:prSet phldrT="[Текст]"/>
      <dgm:spPr/>
      <dgm:t>
        <a:bodyPr/>
        <a:lstStyle/>
        <a:p>
          <a:r>
            <a:rPr lang="ru-RU" b="1" dirty="0" smtClean="0"/>
            <a:t>Аналітичні</a:t>
          </a:r>
        </a:p>
        <a:p>
          <a:r>
            <a:rPr lang="ru-RU" b="1" dirty="0" smtClean="0"/>
            <a:t>навички</a:t>
          </a:r>
          <a:endParaRPr lang="ru-RU" b="1" dirty="0"/>
        </a:p>
      </dgm:t>
    </dgm:pt>
    <dgm:pt modelId="{660C65A3-649F-440E-98D3-3332C27A2131}" type="parTrans" cxnId="{465E4F1F-711D-43D9-8DAE-2451BE9E193D}">
      <dgm:prSet/>
      <dgm:spPr/>
      <dgm:t>
        <a:bodyPr/>
        <a:lstStyle/>
        <a:p>
          <a:endParaRPr lang="ru-RU"/>
        </a:p>
      </dgm:t>
    </dgm:pt>
    <dgm:pt modelId="{6C005427-5F21-4402-BFFF-8A05DEFF590E}" type="sibTrans" cxnId="{465E4F1F-711D-43D9-8DAE-2451BE9E193D}">
      <dgm:prSet/>
      <dgm:spPr/>
      <dgm:t>
        <a:bodyPr/>
        <a:lstStyle/>
        <a:p>
          <a:endParaRPr lang="ru-RU"/>
        </a:p>
      </dgm:t>
    </dgm:pt>
    <dgm:pt modelId="{B703F06D-8E0D-4964-B7F6-D4FCE8E5F050}">
      <dgm:prSet phldrT="[Текст]"/>
      <dgm:spPr/>
      <dgm:t>
        <a:bodyPr/>
        <a:lstStyle/>
        <a:p>
          <a:r>
            <a:rPr lang="ru-RU" b="1" dirty="0" smtClean="0"/>
            <a:t>Творчий </a:t>
          </a:r>
          <a:r>
            <a:rPr lang="ru-RU" b="1" dirty="0" err="1" smtClean="0"/>
            <a:t>підхід</a:t>
          </a:r>
          <a:endParaRPr lang="ru-RU" b="1" dirty="0"/>
        </a:p>
      </dgm:t>
    </dgm:pt>
    <dgm:pt modelId="{58408312-698D-447A-99DE-82BB2D55F994}" type="parTrans" cxnId="{7EA2CA50-4C56-41CB-836A-E26472FB9E03}">
      <dgm:prSet/>
      <dgm:spPr/>
      <dgm:t>
        <a:bodyPr/>
        <a:lstStyle/>
        <a:p>
          <a:endParaRPr lang="ru-RU"/>
        </a:p>
      </dgm:t>
    </dgm:pt>
    <dgm:pt modelId="{730840DB-DC16-4B56-9BDA-29CB6F83862C}" type="sibTrans" cxnId="{7EA2CA50-4C56-41CB-836A-E26472FB9E03}">
      <dgm:prSet/>
      <dgm:spPr/>
      <dgm:t>
        <a:bodyPr/>
        <a:lstStyle/>
        <a:p>
          <a:endParaRPr lang="ru-RU"/>
        </a:p>
      </dgm:t>
    </dgm:pt>
    <dgm:pt modelId="{A40F0E0E-82BE-4818-B65F-834945B0B112}" type="pres">
      <dgm:prSet presAssocID="{0F47B7D7-3664-41BA-A360-E5C33C39DBCF}" presName="Name0" presStyleCnt="0">
        <dgm:presLayoutVars>
          <dgm:dir/>
          <dgm:animLvl val="lvl"/>
          <dgm:resizeHandles val="exact"/>
        </dgm:presLayoutVars>
      </dgm:prSet>
      <dgm:spPr/>
    </dgm:pt>
    <dgm:pt modelId="{FB9B968A-EA66-4D6B-ADEF-F59C960C835F}" type="pres">
      <dgm:prSet presAssocID="{00CB89E5-41E6-44B0-98F6-B5579590B60A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B840D7-66DF-4601-82D3-0D2D365D5EAB}" type="pres">
      <dgm:prSet presAssocID="{674D550E-D219-4C53-9C5C-19673FC8F61C}" presName="parTxOnlySpace" presStyleCnt="0"/>
      <dgm:spPr/>
    </dgm:pt>
    <dgm:pt modelId="{27C4336B-30D1-4854-BBE0-88AAFEC10BB3}" type="pres">
      <dgm:prSet presAssocID="{0D760624-C179-4DC2-B648-2EC8E0AE75A8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8E35B3-4BFC-44CA-8BAB-E8468F015EF2}" type="pres">
      <dgm:prSet presAssocID="{6C005427-5F21-4402-BFFF-8A05DEFF590E}" presName="parTxOnlySpace" presStyleCnt="0"/>
      <dgm:spPr/>
    </dgm:pt>
    <dgm:pt modelId="{1F0477A1-FD9F-4B4E-8F4B-C19093EB4F81}" type="pres">
      <dgm:prSet presAssocID="{B703F06D-8E0D-4964-B7F6-D4FCE8E5F050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AACC46A-C630-4CA9-B743-1E79870CB100}" type="presOf" srcId="{00CB89E5-41E6-44B0-98F6-B5579590B60A}" destId="{FB9B968A-EA66-4D6B-ADEF-F59C960C835F}" srcOrd="0" destOrd="0" presId="urn:microsoft.com/office/officeart/2005/8/layout/chevron1"/>
    <dgm:cxn modelId="{536AC81C-5C20-42B6-A06A-ED99A770F8FD}" srcId="{0F47B7D7-3664-41BA-A360-E5C33C39DBCF}" destId="{00CB89E5-41E6-44B0-98F6-B5579590B60A}" srcOrd="0" destOrd="0" parTransId="{1EAF8ADF-FDA5-4831-A32C-90BB402D4727}" sibTransId="{674D550E-D219-4C53-9C5C-19673FC8F61C}"/>
    <dgm:cxn modelId="{45709FBA-B01A-409D-AAEE-EC1FA7E45591}" type="presOf" srcId="{B703F06D-8E0D-4964-B7F6-D4FCE8E5F050}" destId="{1F0477A1-FD9F-4B4E-8F4B-C19093EB4F81}" srcOrd="0" destOrd="0" presId="urn:microsoft.com/office/officeart/2005/8/layout/chevron1"/>
    <dgm:cxn modelId="{4825CDCC-B112-4B30-83C3-064554E3BE39}" type="presOf" srcId="{0D760624-C179-4DC2-B648-2EC8E0AE75A8}" destId="{27C4336B-30D1-4854-BBE0-88AAFEC10BB3}" srcOrd="0" destOrd="0" presId="urn:microsoft.com/office/officeart/2005/8/layout/chevron1"/>
    <dgm:cxn modelId="{7EA2CA50-4C56-41CB-836A-E26472FB9E03}" srcId="{0F47B7D7-3664-41BA-A360-E5C33C39DBCF}" destId="{B703F06D-8E0D-4964-B7F6-D4FCE8E5F050}" srcOrd="2" destOrd="0" parTransId="{58408312-698D-447A-99DE-82BB2D55F994}" sibTransId="{730840DB-DC16-4B56-9BDA-29CB6F83862C}"/>
    <dgm:cxn modelId="{465E4F1F-711D-43D9-8DAE-2451BE9E193D}" srcId="{0F47B7D7-3664-41BA-A360-E5C33C39DBCF}" destId="{0D760624-C179-4DC2-B648-2EC8E0AE75A8}" srcOrd="1" destOrd="0" parTransId="{660C65A3-649F-440E-98D3-3332C27A2131}" sibTransId="{6C005427-5F21-4402-BFFF-8A05DEFF590E}"/>
    <dgm:cxn modelId="{B6DE4B1B-0A07-4742-8A3A-91BF93F7B9B6}" type="presOf" srcId="{0F47B7D7-3664-41BA-A360-E5C33C39DBCF}" destId="{A40F0E0E-82BE-4818-B65F-834945B0B112}" srcOrd="0" destOrd="0" presId="urn:microsoft.com/office/officeart/2005/8/layout/chevron1"/>
    <dgm:cxn modelId="{C1CCE18A-88B9-49AB-83DB-3B4024F1D1BC}" type="presParOf" srcId="{A40F0E0E-82BE-4818-B65F-834945B0B112}" destId="{FB9B968A-EA66-4D6B-ADEF-F59C960C835F}" srcOrd="0" destOrd="0" presId="urn:microsoft.com/office/officeart/2005/8/layout/chevron1"/>
    <dgm:cxn modelId="{18204568-9A9F-4A3C-B391-BDF4791D4633}" type="presParOf" srcId="{A40F0E0E-82BE-4818-B65F-834945B0B112}" destId="{59B840D7-66DF-4601-82D3-0D2D365D5EAB}" srcOrd="1" destOrd="0" presId="urn:microsoft.com/office/officeart/2005/8/layout/chevron1"/>
    <dgm:cxn modelId="{0E638183-9727-4886-BC68-9DA9F2DCB579}" type="presParOf" srcId="{A40F0E0E-82BE-4818-B65F-834945B0B112}" destId="{27C4336B-30D1-4854-BBE0-88AAFEC10BB3}" srcOrd="2" destOrd="0" presId="urn:microsoft.com/office/officeart/2005/8/layout/chevron1"/>
    <dgm:cxn modelId="{60CB4C6C-12C7-4DBE-BCF6-A897CF058F6D}" type="presParOf" srcId="{A40F0E0E-82BE-4818-B65F-834945B0B112}" destId="{238E35B3-4BFC-44CA-8BAB-E8468F015EF2}" srcOrd="3" destOrd="0" presId="urn:microsoft.com/office/officeart/2005/8/layout/chevron1"/>
    <dgm:cxn modelId="{4B001467-AA8D-42B9-A3F1-7E9C424A8EAC}" type="presParOf" srcId="{A40F0E0E-82BE-4818-B65F-834945B0B112}" destId="{1F0477A1-FD9F-4B4E-8F4B-C19093EB4F81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E1BD915-7A99-4AF3-94BA-E8A1D2693E55}" type="doc">
      <dgm:prSet loTypeId="urn:microsoft.com/office/officeart/2005/8/layout/chevron1" loCatId="process" qsTypeId="urn:microsoft.com/office/officeart/2005/8/quickstyle/3d1" qsCatId="3D" csTypeId="urn:microsoft.com/office/officeart/2005/8/colors/colorful4" csCatId="colorful" phldr="1"/>
      <dgm:spPr/>
    </dgm:pt>
    <dgm:pt modelId="{67CB857D-B0A9-4613-B34E-EE05E97DB6F1}">
      <dgm:prSet phldrT="[Текст]"/>
      <dgm:spPr/>
      <dgm:t>
        <a:bodyPr/>
        <a:lstStyle/>
        <a:p>
          <a:r>
            <a:rPr lang="ru-RU" b="1" dirty="0" smtClean="0"/>
            <a:t>Аналіз </a:t>
          </a:r>
        </a:p>
        <a:p>
          <a:r>
            <a:rPr lang="ru-RU" b="1" dirty="0" smtClean="0"/>
            <a:t>новин</a:t>
          </a:r>
          <a:endParaRPr lang="ru-RU" b="1" dirty="0"/>
        </a:p>
      </dgm:t>
    </dgm:pt>
    <dgm:pt modelId="{6E11AD91-5DC0-43B5-9932-9A6DF2C2D829}" type="parTrans" cxnId="{DDD5A02E-1211-454D-A146-5878905C2DA5}">
      <dgm:prSet/>
      <dgm:spPr/>
      <dgm:t>
        <a:bodyPr/>
        <a:lstStyle/>
        <a:p>
          <a:endParaRPr lang="ru-RU"/>
        </a:p>
      </dgm:t>
    </dgm:pt>
    <dgm:pt modelId="{560F669D-A6A5-441E-B3BD-4B0E3628398E}" type="sibTrans" cxnId="{DDD5A02E-1211-454D-A146-5878905C2DA5}">
      <dgm:prSet/>
      <dgm:spPr/>
      <dgm:t>
        <a:bodyPr/>
        <a:lstStyle/>
        <a:p>
          <a:endParaRPr lang="ru-RU"/>
        </a:p>
      </dgm:t>
    </dgm:pt>
    <dgm:pt modelId="{4C9F6266-228D-42A0-8A4E-EF3B8EF68DF2}">
      <dgm:prSet phldrT="[Текст]"/>
      <dgm:spPr/>
      <dgm:t>
        <a:bodyPr/>
        <a:lstStyle/>
        <a:p>
          <a:r>
            <a:rPr lang="ru-RU" b="1" dirty="0" smtClean="0"/>
            <a:t>Виявлення </a:t>
          </a:r>
        </a:p>
        <a:p>
          <a:r>
            <a:rPr lang="ru-RU" b="1" dirty="0" smtClean="0"/>
            <a:t>фейків</a:t>
          </a:r>
          <a:endParaRPr lang="ru-RU" b="1" dirty="0"/>
        </a:p>
      </dgm:t>
    </dgm:pt>
    <dgm:pt modelId="{3A77B5DC-B504-4E2D-8AAC-BD088EDEA4A7}" type="parTrans" cxnId="{07E0DCCE-3405-4676-AD3D-AC0804F04717}">
      <dgm:prSet/>
      <dgm:spPr/>
      <dgm:t>
        <a:bodyPr/>
        <a:lstStyle/>
        <a:p>
          <a:endParaRPr lang="ru-RU"/>
        </a:p>
      </dgm:t>
    </dgm:pt>
    <dgm:pt modelId="{50FBF2B6-6B07-43CF-BAD6-E6C9F05B98A6}" type="sibTrans" cxnId="{07E0DCCE-3405-4676-AD3D-AC0804F04717}">
      <dgm:prSet/>
      <dgm:spPr/>
      <dgm:t>
        <a:bodyPr/>
        <a:lstStyle/>
        <a:p>
          <a:endParaRPr lang="ru-RU"/>
        </a:p>
      </dgm:t>
    </dgm:pt>
    <dgm:pt modelId="{AE2B4313-8ECF-4C23-A011-5339C65C9282}">
      <dgm:prSet phldrT="[Текст]"/>
      <dgm:spPr/>
      <dgm:t>
        <a:bodyPr/>
        <a:lstStyle/>
        <a:p>
          <a:r>
            <a:rPr lang="ru-RU" b="1" dirty="0" smtClean="0"/>
            <a:t>Шкільні</a:t>
          </a:r>
        </a:p>
        <a:p>
          <a:r>
            <a:rPr lang="ru-RU" b="1" dirty="0" smtClean="0"/>
            <a:t>медіапроєкти</a:t>
          </a:r>
          <a:endParaRPr lang="ru-RU" b="1" dirty="0"/>
        </a:p>
      </dgm:t>
    </dgm:pt>
    <dgm:pt modelId="{3B230CE1-CD11-4A65-B831-73B2B383B150}" type="parTrans" cxnId="{A7E31FE4-BEA3-4749-B224-CC516859580C}">
      <dgm:prSet/>
      <dgm:spPr/>
      <dgm:t>
        <a:bodyPr/>
        <a:lstStyle/>
        <a:p>
          <a:endParaRPr lang="ru-RU"/>
        </a:p>
      </dgm:t>
    </dgm:pt>
    <dgm:pt modelId="{130F4C32-C388-4217-9051-21410B7DFFEE}" type="sibTrans" cxnId="{A7E31FE4-BEA3-4749-B224-CC516859580C}">
      <dgm:prSet/>
      <dgm:spPr/>
      <dgm:t>
        <a:bodyPr/>
        <a:lstStyle/>
        <a:p>
          <a:endParaRPr lang="ru-RU"/>
        </a:p>
      </dgm:t>
    </dgm:pt>
    <dgm:pt modelId="{B71E00D5-1D5D-4BF6-B7D9-D2F70A04A4D7}">
      <dgm:prSet phldrT="[Текст]"/>
      <dgm:spPr/>
      <dgm:t>
        <a:bodyPr/>
        <a:lstStyle/>
        <a:p>
          <a:r>
            <a:rPr lang="ru-RU" b="1" dirty="0" smtClean="0"/>
            <a:t>Ігрові </a:t>
          </a:r>
        </a:p>
        <a:p>
          <a:r>
            <a:rPr lang="ru-RU" b="1" dirty="0" smtClean="0"/>
            <a:t>Фармати</a:t>
          </a:r>
          <a:endParaRPr lang="ru-RU" b="1" dirty="0"/>
        </a:p>
      </dgm:t>
    </dgm:pt>
    <dgm:pt modelId="{58045287-A600-490E-B75D-25452D8B9CA1}" type="parTrans" cxnId="{994E9560-C42F-41E1-B34A-2C8AE8E80434}">
      <dgm:prSet/>
      <dgm:spPr/>
      <dgm:t>
        <a:bodyPr/>
        <a:lstStyle/>
        <a:p>
          <a:endParaRPr lang="ru-RU"/>
        </a:p>
      </dgm:t>
    </dgm:pt>
    <dgm:pt modelId="{BD72B2E5-DED3-4EAA-99FF-D1D90C7CB27B}" type="sibTrans" cxnId="{994E9560-C42F-41E1-B34A-2C8AE8E80434}">
      <dgm:prSet/>
      <dgm:spPr/>
      <dgm:t>
        <a:bodyPr/>
        <a:lstStyle/>
        <a:p>
          <a:endParaRPr lang="ru-RU"/>
        </a:p>
      </dgm:t>
    </dgm:pt>
    <dgm:pt modelId="{D0640E02-4F29-4808-8ECF-EEB33AA9BD90}" type="pres">
      <dgm:prSet presAssocID="{0E1BD915-7A99-4AF3-94BA-E8A1D2693E55}" presName="Name0" presStyleCnt="0">
        <dgm:presLayoutVars>
          <dgm:dir/>
          <dgm:animLvl val="lvl"/>
          <dgm:resizeHandles val="exact"/>
        </dgm:presLayoutVars>
      </dgm:prSet>
      <dgm:spPr/>
    </dgm:pt>
    <dgm:pt modelId="{C0FD1EDE-A93F-49EA-B7E2-452B0E6D4055}" type="pres">
      <dgm:prSet presAssocID="{67CB857D-B0A9-4613-B34E-EE05E97DB6F1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EB3150-6949-4409-A7CE-9C45F37100D6}" type="pres">
      <dgm:prSet presAssocID="{560F669D-A6A5-441E-B3BD-4B0E3628398E}" presName="parTxOnlySpace" presStyleCnt="0"/>
      <dgm:spPr/>
    </dgm:pt>
    <dgm:pt modelId="{E2F4FCD6-37FB-404D-BADF-A0EAC0BBBC89}" type="pres">
      <dgm:prSet presAssocID="{4C9F6266-228D-42A0-8A4E-EF3B8EF68DF2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35C3C1-A2FD-4548-9167-BE45EFFFC9EE}" type="pres">
      <dgm:prSet presAssocID="{50FBF2B6-6B07-43CF-BAD6-E6C9F05B98A6}" presName="parTxOnlySpace" presStyleCnt="0"/>
      <dgm:spPr/>
    </dgm:pt>
    <dgm:pt modelId="{4A09108C-E0FB-4FF3-ACAC-7A21CEDFC854}" type="pres">
      <dgm:prSet presAssocID="{AE2B4313-8ECF-4C23-A011-5339C65C928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B6FB17-E46E-4F35-906A-4D565EB4321C}" type="pres">
      <dgm:prSet presAssocID="{130F4C32-C388-4217-9051-21410B7DFFEE}" presName="parTxOnlySpace" presStyleCnt="0"/>
      <dgm:spPr/>
    </dgm:pt>
    <dgm:pt modelId="{3897F23C-92C8-440E-812B-AE9DC66A2693}" type="pres">
      <dgm:prSet presAssocID="{B71E00D5-1D5D-4BF6-B7D9-D2F70A04A4D7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FA43A2-29BE-4EED-865D-CE0B2E145A3E}" type="presOf" srcId="{B71E00D5-1D5D-4BF6-B7D9-D2F70A04A4D7}" destId="{3897F23C-92C8-440E-812B-AE9DC66A2693}" srcOrd="0" destOrd="0" presId="urn:microsoft.com/office/officeart/2005/8/layout/chevron1"/>
    <dgm:cxn modelId="{DDD5A02E-1211-454D-A146-5878905C2DA5}" srcId="{0E1BD915-7A99-4AF3-94BA-E8A1D2693E55}" destId="{67CB857D-B0A9-4613-B34E-EE05E97DB6F1}" srcOrd="0" destOrd="0" parTransId="{6E11AD91-5DC0-43B5-9932-9A6DF2C2D829}" sibTransId="{560F669D-A6A5-441E-B3BD-4B0E3628398E}"/>
    <dgm:cxn modelId="{0201A2FE-6116-4BA5-BE00-EE34A0F362B8}" type="presOf" srcId="{AE2B4313-8ECF-4C23-A011-5339C65C9282}" destId="{4A09108C-E0FB-4FF3-ACAC-7A21CEDFC854}" srcOrd="0" destOrd="0" presId="urn:microsoft.com/office/officeart/2005/8/layout/chevron1"/>
    <dgm:cxn modelId="{07E0DCCE-3405-4676-AD3D-AC0804F04717}" srcId="{0E1BD915-7A99-4AF3-94BA-E8A1D2693E55}" destId="{4C9F6266-228D-42A0-8A4E-EF3B8EF68DF2}" srcOrd="1" destOrd="0" parTransId="{3A77B5DC-B504-4E2D-8AAC-BD088EDEA4A7}" sibTransId="{50FBF2B6-6B07-43CF-BAD6-E6C9F05B98A6}"/>
    <dgm:cxn modelId="{A8C91F9B-9AAF-4276-9CFE-A07405660CCA}" type="presOf" srcId="{67CB857D-B0A9-4613-B34E-EE05E97DB6F1}" destId="{C0FD1EDE-A93F-49EA-B7E2-452B0E6D4055}" srcOrd="0" destOrd="0" presId="urn:microsoft.com/office/officeart/2005/8/layout/chevron1"/>
    <dgm:cxn modelId="{A7E31FE4-BEA3-4749-B224-CC516859580C}" srcId="{0E1BD915-7A99-4AF3-94BA-E8A1D2693E55}" destId="{AE2B4313-8ECF-4C23-A011-5339C65C9282}" srcOrd="2" destOrd="0" parTransId="{3B230CE1-CD11-4A65-B831-73B2B383B150}" sibTransId="{130F4C32-C388-4217-9051-21410B7DFFEE}"/>
    <dgm:cxn modelId="{994E9560-C42F-41E1-B34A-2C8AE8E80434}" srcId="{0E1BD915-7A99-4AF3-94BA-E8A1D2693E55}" destId="{B71E00D5-1D5D-4BF6-B7D9-D2F70A04A4D7}" srcOrd="3" destOrd="0" parTransId="{58045287-A600-490E-B75D-25452D8B9CA1}" sibTransId="{BD72B2E5-DED3-4EAA-99FF-D1D90C7CB27B}"/>
    <dgm:cxn modelId="{6176DE3D-1B91-4E96-9C8B-8DBE7E759D6A}" type="presOf" srcId="{0E1BD915-7A99-4AF3-94BA-E8A1D2693E55}" destId="{D0640E02-4F29-4808-8ECF-EEB33AA9BD90}" srcOrd="0" destOrd="0" presId="urn:microsoft.com/office/officeart/2005/8/layout/chevron1"/>
    <dgm:cxn modelId="{7964DAFF-A6BC-42E3-BB74-8384EE1EE22A}" type="presOf" srcId="{4C9F6266-228D-42A0-8A4E-EF3B8EF68DF2}" destId="{E2F4FCD6-37FB-404D-BADF-A0EAC0BBBC89}" srcOrd="0" destOrd="0" presId="urn:microsoft.com/office/officeart/2005/8/layout/chevron1"/>
    <dgm:cxn modelId="{4DA08730-54DE-46C4-8460-1B88C4461185}" type="presParOf" srcId="{D0640E02-4F29-4808-8ECF-EEB33AA9BD90}" destId="{C0FD1EDE-A93F-49EA-B7E2-452B0E6D4055}" srcOrd="0" destOrd="0" presId="urn:microsoft.com/office/officeart/2005/8/layout/chevron1"/>
    <dgm:cxn modelId="{46F9A292-B376-4311-BB43-C965E4AD858F}" type="presParOf" srcId="{D0640E02-4F29-4808-8ECF-EEB33AA9BD90}" destId="{62EB3150-6949-4409-A7CE-9C45F37100D6}" srcOrd="1" destOrd="0" presId="urn:microsoft.com/office/officeart/2005/8/layout/chevron1"/>
    <dgm:cxn modelId="{C250BAEA-3D72-47CA-BE0A-E5640E38FB3D}" type="presParOf" srcId="{D0640E02-4F29-4808-8ECF-EEB33AA9BD90}" destId="{E2F4FCD6-37FB-404D-BADF-A0EAC0BBBC89}" srcOrd="2" destOrd="0" presId="urn:microsoft.com/office/officeart/2005/8/layout/chevron1"/>
    <dgm:cxn modelId="{70F9EDC9-F93A-4D52-BE75-021C5CB983AB}" type="presParOf" srcId="{D0640E02-4F29-4808-8ECF-EEB33AA9BD90}" destId="{1D35C3C1-A2FD-4548-9167-BE45EFFFC9EE}" srcOrd="3" destOrd="0" presId="urn:microsoft.com/office/officeart/2005/8/layout/chevron1"/>
    <dgm:cxn modelId="{272A5DC7-A0B1-4C1E-83D9-989033A8BF33}" type="presParOf" srcId="{D0640E02-4F29-4808-8ECF-EEB33AA9BD90}" destId="{4A09108C-E0FB-4FF3-ACAC-7A21CEDFC854}" srcOrd="4" destOrd="0" presId="urn:microsoft.com/office/officeart/2005/8/layout/chevron1"/>
    <dgm:cxn modelId="{95A7822F-B041-464C-BA90-837CC620E432}" type="presParOf" srcId="{D0640E02-4F29-4808-8ECF-EEB33AA9BD90}" destId="{3BB6FB17-E46E-4F35-906A-4D565EB4321C}" srcOrd="5" destOrd="0" presId="urn:microsoft.com/office/officeart/2005/8/layout/chevron1"/>
    <dgm:cxn modelId="{842CC8AF-6F48-4B89-B693-C1981E14D92E}" type="presParOf" srcId="{D0640E02-4F29-4808-8ECF-EEB33AA9BD90}" destId="{3897F23C-92C8-440E-812B-AE9DC66A2693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280AC1-021D-49F6-9362-EC8FF6717439}">
      <dsp:nvSpPr>
        <dsp:cNvPr id="0" name=""/>
        <dsp:cNvSpPr/>
      </dsp:nvSpPr>
      <dsp:spPr>
        <a:xfrm>
          <a:off x="7536083" y="2192"/>
          <a:ext cx="1967743" cy="1279033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Книги</a:t>
          </a:r>
          <a:endParaRPr lang="ru-RU" sz="2400" kern="1200" dirty="0"/>
        </a:p>
      </dsp:txBody>
      <dsp:txXfrm>
        <a:off x="7598520" y="64629"/>
        <a:ext cx="1842869" cy="1154159"/>
      </dsp:txXfrm>
    </dsp:sp>
    <dsp:sp modelId="{60B499B3-A9FE-4A7D-9276-A30DF74D11C9}">
      <dsp:nvSpPr>
        <dsp:cNvPr id="0" name=""/>
        <dsp:cNvSpPr/>
      </dsp:nvSpPr>
      <dsp:spPr>
        <a:xfrm>
          <a:off x="5509380" y="641708"/>
          <a:ext cx="6021149" cy="6021149"/>
        </a:xfrm>
        <a:custGeom>
          <a:avLst/>
          <a:gdLst/>
          <a:ahLst/>
          <a:cxnLst/>
          <a:rect l="0" t="0" r="0" b="0"/>
          <a:pathLst>
            <a:path>
              <a:moveTo>
                <a:pt x="4241396" y="263096"/>
              </a:moveTo>
              <a:arcTo wR="3010574" hR="3010574" stAng="17647893" swAng="922767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52BBAE-6C00-421F-80DA-935F750C7523}">
      <dsp:nvSpPr>
        <dsp:cNvPr id="0" name=""/>
        <dsp:cNvSpPr/>
      </dsp:nvSpPr>
      <dsp:spPr>
        <a:xfrm>
          <a:off x="10143317" y="1507479"/>
          <a:ext cx="1967743" cy="1279033"/>
        </a:xfrm>
        <a:prstGeom prst="roundRect">
          <a:avLst/>
        </a:prstGeom>
        <a:gradFill rotWithShape="0">
          <a:gsLst>
            <a:gs pos="0">
              <a:schemeClr val="accent4">
                <a:hueOff val="1960178"/>
                <a:satOff val="-8155"/>
                <a:lumOff val="1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960178"/>
                <a:satOff val="-8155"/>
                <a:lumOff val="1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960178"/>
                <a:satOff val="-8155"/>
                <a:lumOff val="1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Газети</a:t>
          </a:r>
          <a:endParaRPr lang="ru-RU" sz="2400" kern="1200" dirty="0"/>
        </a:p>
      </dsp:txBody>
      <dsp:txXfrm>
        <a:off x="10205754" y="1569916"/>
        <a:ext cx="1842869" cy="1154159"/>
      </dsp:txXfrm>
    </dsp:sp>
    <dsp:sp modelId="{0440F666-A30D-4382-9437-CA25ED8B8B80}">
      <dsp:nvSpPr>
        <dsp:cNvPr id="0" name=""/>
        <dsp:cNvSpPr/>
      </dsp:nvSpPr>
      <dsp:spPr>
        <a:xfrm>
          <a:off x="5509380" y="641708"/>
          <a:ext cx="6021149" cy="6021149"/>
        </a:xfrm>
        <a:custGeom>
          <a:avLst/>
          <a:gdLst/>
          <a:ahLst/>
          <a:cxnLst/>
          <a:rect l="0" t="0" r="0" b="0"/>
          <a:pathLst>
            <a:path>
              <a:moveTo>
                <a:pt x="5974290" y="2481473"/>
              </a:moveTo>
              <a:arcTo wR="3010574" hR="3010574" stAng="20992671" swAng="1214658"/>
            </a:path>
          </a:pathLst>
        </a:custGeom>
        <a:noFill/>
        <a:ln w="6350" cap="flat" cmpd="sng" algn="ctr">
          <a:solidFill>
            <a:schemeClr val="accent4">
              <a:hueOff val="1960178"/>
              <a:satOff val="-8155"/>
              <a:lumOff val="1922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1735C9-F14A-46CD-9622-EE6E69C7A853}">
      <dsp:nvSpPr>
        <dsp:cNvPr id="0" name=""/>
        <dsp:cNvSpPr/>
      </dsp:nvSpPr>
      <dsp:spPr>
        <a:xfrm>
          <a:off x="10143317" y="4518054"/>
          <a:ext cx="1967743" cy="1279033"/>
        </a:xfrm>
        <a:prstGeom prst="roundRect">
          <a:avLst/>
        </a:prstGeom>
        <a:gradFill rotWithShape="0">
          <a:gsLst>
            <a:gs pos="0">
              <a:schemeClr val="accent4">
                <a:hueOff val="3920356"/>
                <a:satOff val="-16311"/>
                <a:lumOff val="3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920356"/>
                <a:satOff val="-16311"/>
                <a:lumOff val="3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920356"/>
                <a:satOff val="-16311"/>
                <a:lumOff val="3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Телебачення</a:t>
          </a:r>
          <a:endParaRPr lang="ru-RU" sz="2400" kern="1200" dirty="0"/>
        </a:p>
      </dsp:txBody>
      <dsp:txXfrm>
        <a:off x="10205754" y="4580491"/>
        <a:ext cx="1842869" cy="1154159"/>
      </dsp:txXfrm>
    </dsp:sp>
    <dsp:sp modelId="{25CA759D-57B3-4B01-B03E-9294561F5881}">
      <dsp:nvSpPr>
        <dsp:cNvPr id="0" name=""/>
        <dsp:cNvSpPr/>
      </dsp:nvSpPr>
      <dsp:spPr>
        <a:xfrm>
          <a:off x="5509380" y="641708"/>
          <a:ext cx="6021149" cy="6021149"/>
        </a:xfrm>
        <a:custGeom>
          <a:avLst/>
          <a:gdLst/>
          <a:ahLst/>
          <a:cxnLst/>
          <a:rect l="0" t="0" r="0" b="0"/>
          <a:pathLst>
            <a:path>
              <a:moveTo>
                <a:pt x="4925981" y="5333240"/>
              </a:moveTo>
              <a:arcTo wR="3010574" hR="3010574" stAng="3029340" swAng="922767"/>
            </a:path>
          </a:pathLst>
        </a:custGeom>
        <a:noFill/>
        <a:ln w="6350" cap="flat" cmpd="sng" algn="ctr">
          <a:solidFill>
            <a:schemeClr val="accent4">
              <a:hueOff val="3920356"/>
              <a:satOff val="-16311"/>
              <a:lumOff val="3843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E87E53-C899-47EB-9610-8C26D8465D20}">
      <dsp:nvSpPr>
        <dsp:cNvPr id="0" name=""/>
        <dsp:cNvSpPr/>
      </dsp:nvSpPr>
      <dsp:spPr>
        <a:xfrm>
          <a:off x="7536083" y="6023341"/>
          <a:ext cx="1967743" cy="1279033"/>
        </a:xfrm>
        <a:prstGeom prst="roundRect">
          <a:avLst/>
        </a:prstGeom>
        <a:gradFill rotWithShape="0">
          <a:gsLst>
            <a:gs pos="0">
              <a:schemeClr val="accent4">
                <a:hueOff val="5880535"/>
                <a:satOff val="-24466"/>
                <a:lumOff val="5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880535"/>
                <a:satOff val="-24466"/>
                <a:lumOff val="5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880535"/>
                <a:satOff val="-24466"/>
                <a:lumOff val="5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Інтернет</a:t>
          </a:r>
          <a:endParaRPr lang="ru-RU" sz="2400" kern="1200" dirty="0"/>
        </a:p>
      </dsp:txBody>
      <dsp:txXfrm>
        <a:off x="7598520" y="6085778"/>
        <a:ext cx="1842869" cy="1154159"/>
      </dsp:txXfrm>
    </dsp:sp>
    <dsp:sp modelId="{E18ED677-687B-4C9D-B87A-6AEDC022969B}">
      <dsp:nvSpPr>
        <dsp:cNvPr id="0" name=""/>
        <dsp:cNvSpPr/>
      </dsp:nvSpPr>
      <dsp:spPr>
        <a:xfrm>
          <a:off x="5509380" y="641708"/>
          <a:ext cx="6021149" cy="6021149"/>
        </a:xfrm>
        <a:custGeom>
          <a:avLst/>
          <a:gdLst/>
          <a:ahLst/>
          <a:cxnLst/>
          <a:rect l="0" t="0" r="0" b="0"/>
          <a:pathLst>
            <a:path>
              <a:moveTo>
                <a:pt x="1779752" y="5758052"/>
              </a:moveTo>
              <a:arcTo wR="3010574" hR="3010574" stAng="6847893" swAng="922767"/>
            </a:path>
          </a:pathLst>
        </a:custGeom>
        <a:noFill/>
        <a:ln w="6350" cap="flat" cmpd="sng" algn="ctr">
          <a:solidFill>
            <a:schemeClr val="accent4">
              <a:hueOff val="5880535"/>
              <a:satOff val="-24466"/>
              <a:lumOff val="5765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A3F16D-00ED-4B88-BA25-38DAA94BC499}">
      <dsp:nvSpPr>
        <dsp:cNvPr id="0" name=""/>
        <dsp:cNvSpPr/>
      </dsp:nvSpPr>
      <dsp:spPr>
        <a:xfrm>
          <a:off x="4928849" y="4518054"/>
          <a:ext cx="1967743" cy="1279033"/>
        </a:xfrm>
        <a:prstGeom prst="roundRect">
          <a:avLst/>
        </a:prstGeom>
        <a:gradFill rotWithShape="0">
          <a:gsLst>
            <a:gs pos="0">
              <a:schemeClr val="accent4">
                <a:hueOff val="7840713"/>
                <a:satOff val="-32622"/>
                <a:lumOff val="768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7840713"/>
                <a:satOff val="-32622"/>
                <a:lumOff val="768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7840713"/>
                <a:satOff val="-32622"/>
                <a:lumOff val="768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Оточуючі</a:t>
          </a:r>
          <a:endParaRPr lang="ru-RU" sz="2400" kern="1200" dirty="0"/>
        </a:p>
      </dsp:txBody>
      <dsp:txXfrm>
        <a:off x="4991286" y="4580491"/>
        <a:ext cx="1842869" cy="1154159"/>
      </dsp:txXfrm>
    </dsp:sp>
    <dsp:sp modelId="{7917C360-DFC2-4390-9B47-1B150B4EC445}">
      <dsp:nvSpPr>
        <dsp:cNvPr id="0" name=""/>
        <dsp:cNvSpPr/>
      </dsp:nvSpPr>
      <dsp:spPr>
        <a:xfrm>
          <a:off x="5509380" y="641708"/>
          <a:ext cx="6021149" cy="6021149"/>
        </a:xfrm>
        <a:custGeom>
          <a:avLst/>
          <a:gdLst/>
          <a:ahLst/>
          <a:cxnLst/>
          <a:rect l="0" t="0" r="0" b="0"/>
          <a:pathLst>
            <a:path>
              <a:moveTo>
                <a:pt x="46858" y="3539675"/>
              </a:moveTo>
              <a:arcTo wR="3010574" hR="3010574" stAng="10192671" swAng="1214658"/>
            </a:path>
          </a:pathLst>
        </a:custGeom>
        <a:noFill/>
        <a:ln w="6350" cap="flat" cmpd="sng" algn="ctr">
          <a:solidFill>
            <a:schemeClr val="accent4">
              <a:hueOff val="7840713"/>
              <a:satOff val="-32622"/>
              <a:lumOff val="7686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9A1AB2-28B0-47EB-9692-CD4A1A572F7E}">
      <dsp:nvSpPr>
        <dsp:cNvPr id="0" name=""/>
        <dsp:cNvSpPr/>
      </dsp:nvSpPr>
      <dsp:spPr>
        <a:xfrm>
          <a:off x="4928849" y="1507479"/>
          <a:ext cx="1967743" cy="1279033"/>
        </a:xfrm>
        <a:prstGeom prst="round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Інтернет</a:t>
          </a:r>
          <a:endParaRPr lang="ru-RU" sz="2400" kern="1200" dirty="0"/>
        </a:p>
      </dsp:txBody>
      <dsp:txXfrm>
        <a:off x="4991286" y="1569916"/>
        <a:ext cx="1842869" cy="1154159"/>
      </dsp:txXfrm>
    </dsp:sp>
    <dsp:sp modelId="{F27690C2-23C6-46E8-9D10-2923F01C3B1C}">
      <dsp:nvSpPr>
        <dsp:cNvPr id="0" name=""/>
        <dsp:cNvSpPr/>
      </dsp:nvSpPr>
      <dsp:spPr>
        <a:xfrm>
          <a:off x="5509380" y="641708"/>
          <a:ext cx="6021149" cy="6021149"/>
        </a:xfrm>
        <a:custGeom>
          <a:avLst/>
          <a:gdLst/>
          <a:ahLst/>
          <a:cxnLst/>
          <a:rect l="0" t="0" r="0" b="0"/>
          <a:pathLst>
            <a:path>
              <a:moveTo>
                <a:pt x="1095167" y="687908"/>
              </a:moveTo>
              <a:arcTo wR="3010574" hR="3010574" stAng="13829340" swAng="922767"/>
            </a:path>
          </a:pathLst>
        </a:custGeom>
        <a:noFill/>
        <a:ln w="635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9B968A-EA66-4D6B-ADEF-F59C960C835F}">
      <dsp:nvSpPr>
        <dsp:cNvPr id="0" name=""/>
        <dsp:cNvSpPr/>
      </dsp:nvSpPr>
      <dsp:spPr>
        <a:xfrm>
          <a:off x="2665" y="1865530"/>
          <a:ext cx="3247972" cy="1299189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/>
            <a:t>Критичне мислення</a:t>
          </a:r>
          <a:endParaRPr lang="ru-RU" sz="3000" b="1" kern="1200" dirty="0"/>
        </a:p>
      </dsp:txBody>
      <dsp:txXfrm>
        <a:off x="652260" y="1865530"/>
        <a:ext cx="1948783" cy="1299189"/>
      </dsp:txXfrm>
    </dsp:sp>
    <dsp:sp modelId="{27C4336B-30D1-4854-BBE0-88AAFEC10BB3}">
      <dsp:nvSpPr>
        <dsp:cNvPr id="0" name=""/>
        <dsp:cNvSpPr/>
      </dsp:nvSpPr>
      <dsp:spPr>
        <a:xfrm>
          <a:off x="2925841" y="1865530"/>
          <a:ext cx="3247972" cy="1299189"/>
        </a:xfrm>
        <a:prstGeom prst="chevron">
          <a:avLst/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/>
            <a:t>Аналітичні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/>
            <a:t>навички</a:t>
          </a:r>
          <a:endParaRPr lang="ru-RU" sz="3000" b="1" kern="1200" dirty="0"/>
        </a:p>
      </dsp:txBody>
      <dsp:txXfrm>
        <a:off x="3575436" y="1865530"/>
        <a:ext cx="1948783" cy="1299189"/>
      </dsp:txXfrm>
    </dsp:sp>
    <dsp:sp modelId="{1F0477A1-FD9F-4B4E-8F4B-C19093EB4F81}">
      <dsp:nvSpPr>
        <dsp:cNvPr id="0" name=""/>
        <dsp:cNvSpPr/>
      </dsp:nvSpPr>
      <dsp:spPr>
        <a:xfrm>
          <a:off x="5849017" y="1865530"/>
          <a:ext cx="3247972" cy="1299189"/>
        </a:xfrm>
        <a:prstGeom prst="chevron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/>
            <a:t>Творчий </a:t>
          </a:r>
          <a:r>
            <a:rPr lang="ru-RU" sz="3000" b="1" kern="1200" dirty="0" err="1" smtClean="0"/>
            <a:t>підхід</a:t>
          </a:r>
          <a:endParaRPr lang="ru-RU" sz="3000" b="1" kern="1200" dirty="0"/>
        </a:p>
      </dsp:txBody>
      <dsp:txXfrm>
        <a:off x="6498612" y="1865530"/>
        <a:ext cx="1948783" cy="12991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FD1EDE-A93F-49EA-B7E2-452B0E6D4055}">
      <dsp:nvSpPr>
        <dsp:cNvPr id="0" name=""/>
        <dsp:cNvSpPr/>
      </dsp:nvSpPr>
      <dsp:spPr>
        <a:xfrm>
          <a:off x="6119" y="2396451"/>
          <a:ext cx="3561952" cy="1424780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Аналіз 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новин</a:t>
          </a:r>
          <a:endParaRPr lang="ru-RU" sz="2600" b="1" kern="1200" dirty="0"/>
        </a:p>
      </dsp:txBody>
      <dsp:txXfrm>
        <a:off x="718509" y="2396451"/>
        <a:ext cx="2137172" cy="1424780"/>
      </dsp:txXfrm>
    </dsp:sp>
    <dsp:sp modelId="{E2F4FCD6-37FB-404D-BADF-A0EAC0BBBC89}">
      <dsp:nvSpPr>
        <dsp:cNvPr id="0" name=""/>
        <dsp:cNvSpPr/>
      </dsp:nvSpPr>
      <dsp:spPr>
        <a:xfrm>
          <a:off x="3211876" y="2396451"/>
          <a:ext cx="3561952" cy="1424780"/>
        </a:xfrm>
        <a:prstGeom prst="chevron">
          <a:avLst/>
        </a:prstGeom>
        <a:gradFill rotWithShape="0">
          <a:gsLst>
            <a:gs pos="0">
              <a:schemeClr val="accent4">
                <a:hueOff val="3266964"/>
                <a:satOff val="-13592"/>
                <a:lumOff val="32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266964"/>
                <a:satOff val="-13592"/>
                <a:lumOff val="32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266964"/>
                <a:satOff val="-13592"/>
                <a:lumOff val="32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Виявлення 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фейків</a:t>
          </a:r>
          <a:endParaRPr lang="ru-RU" sz="2600" b="1" kern="1200" dirty="0"/>
        </a:p>
      </dsp:txBody>
      <dsp:txXfrm>
        <a:off x="3924266" y="2396451"/>
        <a:ext cx="2137172" cy="1424780"/>
      </dsp:txXfrm>
    </dsp:sp>
    <dsp:sp modelId="{4A09108C-E0FB-4FF3-ACAC-7A21CEDFC854}">
      <dsp:nvSpPr>
        <dsp:cNvPr id="0" name=""/>
        <dsp:cNvSpPr/>
      </dsp:nvSpPr>
      <dsp:spPr>
        <a:xfrm>
          <a:off x="6417633" y="2396451"/>
          <a:ext cx="3561952" cy="1424780"/>
        </a:xfrm>
        <a:prstGeom prst="chevron">
          <a:avLst/>
        </a:prstGeom>
        <a:gradFill rotWithShape="0">
          <a:gsLst>
            <a:gs pos="0">
              <a:schemeClr val="accent4">
                <a:hueOff val="6533927"/>
                <a:satOff val="-27185"/>
                <a:lumOff val="64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533927"/>
                <a:satOff val="-27185"/>
                <a:lumOff val="64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533927"/>
                <a:satOff val="-27185"/>
                <a:lumOff val="64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Шкільні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медіапроєкти</a:t>
          </a:r>
          <a:endParaRPr lang="ru-RU" sz="2600" b="1" kern="1200" dirty="0"/>
        </a:p>
      </dsp:txBody>
      <dsp:txXfrm>
        <a:off x="7130023" y="2396451"/>
        <a:ext cx="2137172" cy="1424780"/>
      </dsp:txXfrm>
    </dsp:sp>
    <dsp:sp modelId="{3897F23C-92C8-440E-812B-AE9DC66A2693}">
      <dsp:nvSpPr>
        <dsp:cNvPr id="0" name=""/>
        <dsp:cNvSpPr/>
      </dsp:nvSpPr>
      <dsp:spPr>
        <a:xfrm>
          <a:off x="9623390" y="2396451"/>
          <a:ext cx="3561952" cy="1424780"/>
        </a:xfrm>
        <a:prstGeom prst="chevron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Ігрові 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Фармати</a:t>
          </a:r>
          <a:endParaRPr lang="ru-RU" sz="2600" b="1" kern="1200" dirty="0"/>
        </a:p>
      </dsp:txBody>
      <dsp:txXfrm>
        <a:off x="10335780" y="2396451"/>
        <a:ext cx="2137172" cy="14247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515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4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7.png"/><Relationship Id="rId12" Type="http://schemas.openxmlformats.org/officeDocument/2006/relationships/image" Target="../media/image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11" Type="http://schemas.openxmlformats.org/officeDocument/2006/relationships/image" Target="../media/image2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5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0.png"/><Relationship Id="rId7" Type="http://schemas.openxmlformats.org/officeDocument/2006/relationships/image" Target="../media/image3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6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8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diagramData" Target="../diagrams/data2.xml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microsoft.com/office/2007/relationships/diagramDrawing" Target="../diagrams/drawing2.xml"/><Relationship Id="rId5" Type="http://schemas.openxmlformats.org/officeDocument/2006/relationships/image" Target="../media/image19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18.png"/><Relationship Id="rId9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84"/>
          <a:stretch/>
        </p:blipFill>
        <p:spPr>
          <a:xfrm>
            <a:off x="5333323" y="535108"/>
            <a:ext cx="3934007" cy="49337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6" t="-335" r="18571" b="18570"/>
          <a:stretch/>
        </p:blipFill>
        <p:spPr>
          <a:xfrm>
            <a:off x="2455929" y="-254507"/>
            <a:ext cx="3338622" cy="67889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0" t="16765" r="-1" b="12661"/>
          <a:stretch/>
        </p:blipFill>
        <p:spPr>
          <a:xfrm>
            <a:off x="8803045" y="1196174"/>
            <a:ext cx="3937004" cy="53162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2"/>
          <a:stretch/>
        </p:blipFill>
        <p:spPr>
          <a:xfrm>
            <a:off x="7530015" y="2838958"/>
            <a:ext cx="3571875" cy="54471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48"/>
          <a:stretch/>
        </p:blipFill>
        <p:spPr>
          <a:xfrm>
            <a:off x="10494335" y="1939511"/>
            <a:ext cx="4136065" cy="62843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02" b="19998"/>
          <a:stretch/>
        </p:blipFill>
        <p:spPr>
          <a:xfrm>
            <a:off x="3569366" y="2024810"/>
            <a:ext cx="3873425" cy="6204790"/>
          </a:xfrm>
          <a:prstGeom prst="rect">
            <a:avLst/>
          </a:prstGeom>
        </p:spPr>
      </p:pic>
      <p:pic>
        <p:nvPicPr>
          <p:cNvPr id="1026" name="Picture 2" descr="Paper airplane with dotted path 22187921 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5542">
            <a:off x="9557034" y="-529118"/>
            <a:ext cx="4980065" cy="385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per airplane with dotted path 22187910 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4301">
            <a:off x="155886" y="67711"/>
            <a:ext cx="5275474" cy="235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aper airplane with dotted path 22187919 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880" y="75867"/>
            <a:ext cx="33337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aper airplane with dotted path 22187912 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866" y="2332469"/>
            <a:ext cx="4487986" cy="323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87"/>
          <a:stretch/>
        </p:blipFill>
        <p:spPr>
          <a:xfrm>
            <a:off x="216973" y="2533937"/>
            <a:ext cx="4058082" cy="575221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61062" y="6656558"/>
            <a:ext cx="117214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Творча група «Школа мислення»</a:t>
            </a:r>
            <a:endParaRPr lang="ru-RU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36" name="Picture 12" descr="Paper airplane with dotted path 22187924 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98763">
            <a:off x="12712305" y="479123"/>
            <a:ext cx="2651128" cy="394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50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100581" y="182199"/>
            <a:ext cx="13528468" cy="13982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Методи </a:t>
            </a:r>
            <a:r>
              <a:rPr lang="en-US" sz="44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навчання</a:t>
            </a:r>
            <a:r>
              <a:rPr lang="en-US" sz="44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медіаграмотності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739170" y="1396900"/>
            <a:ext cx="2874288" cy="349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00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Аналітичні методи</a:t>
            </a:r>
            <a:endParaRPr lang="en-US" sz="2200" dirty="0">
              <a:solidFill>
                <a:srgbClr val="FFFF00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485677" y="1839916"/>
            <a:ext cx="3229808" cy="7158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Декодування медіатекстів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485677" y="2189649"/>
            <a:ext cx="3229808" cy="3579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Виявлення маніпуляцій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485677" y="2533955"/>
            <a:ext cx="3229808" cy="7158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Оцінка достовірності джерел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5205348" y="1431295"/>
            <a:ext cx="2796421" cy="349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00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Практичні методи</a:t>
            </a:r>
            <a:endParaRPr lang="en-US" sz="2200" dirty="0">
              <a:solidFill>
                <a:srgbClr val="FFFF00"/>
              </a:solidFill>
            </a:endParaRPr>
          </a:p>
        </p:txBody>
      </p:sp>
      <p:sp>
        <p:nvSpPr>
          <p:cNvPr id="11" name="Text 8"/>
          <p:cNvSpPr/>
          <p:nvPr/>
        </p:nvSpPr>
        <p:spPr>
          <a:xfrm>
            <a:off x="4988653" y="1806765"/>
            <a:ext cx="3496127" cy="7158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Створення відео та подкастів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4988653" y="2164667"/>
            <a:ext cx="3496126" cy="7158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Розробка соціальних кампаній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4988654" y="2625314"/>
            <a:ext cx="3229808" cy="3579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Ведення шкільних медіа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10469649" y="1329809"/>
            <a:ext cx="3157776" cy="349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00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Інтерактивні методи</a:t>
            </a:r>
            <a:endParaRPr lang="en-US" sz="2200" dirty="0">
              <a:solidFill>
                <a:srgbClr val="FFFF00"/>
              </a:solidFill>
            </a:endParaRPr>
          </a:p>
        </p:txBody>
      </p:sp>
      <p:sp>
        <p:nvSpPr>
          <p:cNvPr id="16" name="Text 13"/>
          <p:cNvSpPr/>
          <p:nvPr/>
        </p:nvSpPr>
        <p:spPr>
          <a:xfrm>
            <a:off x="10320794" y="1760897"/>
            <a:ext cx="3306631" cy="3579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Рольові медіаігри</a:t>
            </a:r>
            <a:endParaRPr lang="en-US" sz="1750" dirty="0"/>
          </a:p>
        </p:txBody>
      </p:sp>
      <p:sp>
        <p:nvSpPr>
          <p:cNvPr id="17" name="Text 14"/>
          <p:cNvSpPr/>
          <p:nvPr/>
        </p:nvSpPr>
        <p:spPr>
          <a:xfrm>
            <a:off x="10320794" y="2131969"/>
            <a:ext cx="4596685" cy="3579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Дебати щодо медіаконтенту</a:t>
            </a:r>
            <a:endParaRPr lang="en-US" sz="1750" dirty="0"/>
          </a:p>
        </p:txBody>
      </p:sp>
      <p:sp>
        <p:nvSpPr>
          <p:cNvPr id="18" name="Text 15"/>
          <p:cNvSpPr/>
          <p:nvPr/>
        </p:nvSpPr>
        <p:spPr>
          <a:xfrm>
            <a:off x="10320794" y="2546942"/>
            <a:ext cx="3799242" cy="3579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Симуляції медіапроцесів</a:t>
            </a:r>
            <a:endParaRPr lang="en-US" sz="1750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84" r="9726"/>
          <a:stretch/>
        </p:blipFill>
        <p:spPr>
          <a:xfrm>
            <a:off x="4179890" y="3249759"/>
            <a:ext cx="4528176" cy="498550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5" t="22093" r="2868"/>
          <a:stretch/>
        </p:blipFill>
        <p:spPr>
          <a:xfrm>
            <a:off x="8376018" y="3150009"/>
            <a:ext cx="3889552" cy="507959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1" t="24589"/>
          <a:stretch/>
        </p:blipFill>
        <p:spPr>
          <a:xfrm>
            <a:off x="877394" y="3671294"/>
            <a:ext cx="4725412" cy="4620618"/>
          </a:xfrm>
          <a:prstGeom prst="rect">
            <a:avLst/>
          </a:prstGeom>
        </p:spPr>
      </p:pic>
      <p:sp>
        <p:nvSpPr>
          <p:cNvPr id="23" name="Прямоугольный треугольник 22"/>
          <p:cNvSpPr/>
          <p:nvPr/>
        </p:nvSpPr>
        <p:spPr>
          <a:xfrm>
            <a:off x="12010562" y="6730410"/>
            <a:ext cx="3028220" cy="1467671"/>
          </a:xfrm>
          <a:prstGeom prst="rtTriangle">
            <a:avLst/>
          </a:prstGeom>
          <a:gradFill flip="none" rotWithShape="1">
            <a:gsLst>
              <a:gs pos="0">
                <a:srgbClr val="A3D632">
                  <a:shade val="30000"/>
                  <a:satMod val="115000"/>
                </a:srgbClr>
              </a:gs>
              <a:gs pos="50000">
                <a:srgbClr val="A3D632">
                  <a:shade val="67500"/>
                  <a:satMod val="115000"/>
                </a:srgbClr>
              </a:gs>
              <a:gs pos="100000">
                <a:srgbClr val="A3D632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Скругленная прямоугольная выноска 23"/>
          <p:cNvSpPr/>
          <p:nvPr/>
        </p:nvSpPr>
        <p:spPr>
          <a:xfrm>
            <a:off x="372176" y="1138463"/>
            <a:ext cx="3171130" cy="2179674"/>
          </a:xfrm>
          <a:prstGeom prst="wedgeRoundRectCallout">
            <a:avLst>
              <a:gd name="adj1" fmla="val 31951"/>
              <a:gd name="adj2" fmla="val 65850"/>
              <a:gd name="adj3" fmla="val 16667"/>
            </a:avLst>
          </a:prstGeom>
          <a:noFill/>
          <a:ln w="762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Скругленная прямоугольная выноска 24"/>
          <p:cNvSpPr/>
          <p:nvPr/>
        </p:nvSpPr>
        <p:spPr>
          <a:xfrm>
            <a:off x="4816474" y="1128025"/>
            <a:ext cx="3891592" cy="2179674"/>
          </a:xfrm>
          <a:prstGeom prst="wedgeRoundRectCallout">
            <a:avLst>
              <a:gd name="adj1" fmla="val 18016"/>
              <a:gd name="adj2" fmla="val 79996"/>
              <a:gd name="adj3" fmla="val 16667"/>
            </a:avLst>
          </a:prstGeom>
          <a:noFill/>
          <a:ln w="762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Скругленная прямоугольная выноска 25"/>
          <p:cNvSpPr/>
          <p:nvPr/>
        </p:nvSpPr>
        <p:spPr>
          <a:xfrm>
            <a:off x="10138720" y="1118072"/>
            <a:ext cx="3739578" cy="2179674"/>
          </a:xfrm>
          <a:prstGeom prst="wedgeRoundRectCallout">
            <a:avLst>
              <a:gd name="adj1" fmla="val -38862"/>
              <a:gd name="adj2" fmla="val 64386"/>
              <a:gd name="adj3" fmla="val 16667"/>
            </a:avLst>
          </a:prstGeom>
          <a:noFill/>
          <a:ln w="762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863" y="5180532"/>
            <a:ext cx="3510661" cy="2862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89610" y="669608"/>
            <a:ext cx="7764780" cy="12313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Форми роботи з розвитку медіаграмотності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911185" y="2196465"/>
            <a:ext cx="22860" cy="5363408"/>
          </a:xfrm>
          <a:prstGeom prst="roundRect">
            <a:avLst>
              <a:gd name="adj" fmla="val 129287"/>
            </a:avLst>
          </a:prstGeom>
          <a:solidFill>
            <a:srgbClr val="786A6C"/>
          </a:solidFill>
          <a:ln/>
        </p:spPr>
      </p:sp>
      <p:sp>
        <p:nvSpPr>
          <p:cNvPr id="5" name="Shape 2"/>
          <p:cNvSpPr/>
          <p:nvPr/>
        </p:nvSpPr>
        <p:spPr>
          <a:xfrm>
            <a:off x="1109960" y="2406610"/>
            <a:ext cx="591026" cy="22860"/>
          </a:xfrm>
          <a:prstGeom prst="roundRect">
            <a:avLst>
              <a:gd name="adj" fmla="val 129287"/>
            </a:avLst>
          </a:prstGeom>
          <a:solidFill>
            <a:srgbClr val="786A6C"/>
          </a:solidFill>
          <a:ln/>
        </p:spPr>
      </p:sp>
      <p:sp>
        <p:nvSpPr>
          <p:cNvPr id="6" name="Shape 3"/>
          <p:cNvSpPr/>
          <p:nvPr/>
        </p:nvSpPr>
        <p:spPr>
          <a:xfrm>
            <a:off x="689550" y="2196465"/>
            <a:ext cx="443270" cy="443270"/>
          </a:xfrm>
          <a:prstGeom prst="roundRect">
            <a:avLst>
              <a:gd name="adj" fmla="val 6668"/>
            </a:avLst>
          </a:prstGeom>
          <a:solidFill>
            <a:srgbClr val="5F5153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69" y="2233374"/>
            <a:ext cx="295513" cy="36933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896428" y="2264093"/>
            <a:ext cx="2462808" cy="307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FFC000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Тематичні уроки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9" name="Text 5"/>
          <p:cNvSpPr/>
          <p:nvPr/>
        </p:nvSpPr>
        <p:spPr>
          <a:xfrm>
            <a:off x="1896428" y="2690098"/>
            <a:ext cx="6557963" cy="6305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Інтеграція елементів медіаосвіти у </a:t>
            </a:r>
            <a:r>
              <a:rPr lang="en-US" sz="15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предмети</a:t>
            </a:r>
            <a:r>
              <a:rPr lang="en-US" sz="15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uk-UA" sz="1550" dirty="0" smtClean="0">
              <a:solidFill>
                <a:srgbClr val="D3C9C5"/>
              </a:solidFill>
              <a:latin typeface="Noto Serif HK" pitchFamily="34" charset="0"/>
              <a:ea typeface="Noto Serif HK" pitchFamily="34" charset="-122"/>
              <a:cs typeface="Noto Serif HK" pitchFamily="34" charset="-120"/>
            </a:endParaRPr>
          </a:p>
          <a:p>
            <a:pPr marL="0" indent="0" algn="l">
              <a:lnSpc>
                <a:spcPts val="2450"/>
              </a:lnSpc>
              <a:buNone/>
            </a:pPr>
            <a:r>
              <a:rPr lang="en-US" sz="15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5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Аналіз медіатекстів на уроках.</a:t>
            </a:r>
            <a:endParaRPr lang="en-US" sz="1550" dirty="0"/>
          </a:p>
        </p:txBody>
      </p:sp>
      <p:sp>
        <p:nvSpPr>
          <p:cNvPr id="10" name="Shape 6"/>
          <p:cNvSpPr/>
          <p:nvPr/>
        </p:nvSpPr>
        <p:spPr>
          <a:xfrm>
            <a:off x="1109960" y="3924776"/>
            <a:ext cx="591026" cy="22860"/>
          </a:xfrm>
          <a:prstGeom prst="roundRect">
            <a:avLst>
              <a:gd name="adj" fmla="val 129287"/>
            </a:avLst>
          </a:prstGeom>
          <a:solidFill>
            <a:srgbClr val="786A6C"/>
          </a:solidFill>
          <a:ln/>
        </p:spPr>
      </p:sp>
      <p:sp>
        <p:nvSpPr>
          <p:cNvPr id="11" name="Shape 7"/>
          <p:cNvSpPr/>
          <p:nvPr/>
        </p:nvSpPr>
        <p:spPr>
          <a:xfrm>
            <a:off x="689550" y="3714631"/>
            <a:ext cx="443270" cy="443270"/>
          </a:xfrm>
          <a:prstGeom prst="roundRect">
            <a:avLst>
              <a:gd name="adj" fmla="val 6668"/>
            </a:avLst>
          </a:prstGeom>
          <a:solidFill>
            <a:srgbClr val="5F5153"/>
          </a:solidFill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369" y="3751540"/>
            <a:ext cx="295513" cy="369332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896428" y="3782258"/>
            <a:ext cx="3095863" cy="307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66FF33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Міжпредметні проєкти</a:t>
            </a:r>
            <a:endParaRPr lang="en-US" sz="2400" dirty="0">
              <a:solidFill>
                <a:srgbClr val="66FF33"/>
              </a:solidFill>
            </a:endParaRPr>
          </a:p>
        </p:txBody>
      </p:sp>
      <p:sp>
        <p:nvSpPr>
          <p:cNvPr id="14" name="Text 9"/>
          <p:cNvSpPr/>
          <p:nvPr/>
        </p:nvSpPr>
        <p:spPr>
          <a:xfrm>
            <a:off x="1896428" y="4208264"/>
            <a:ext cx="6557963" cy="6305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Дослідження тем із різних дисциплін. </a:t>
            </a:r>
            <a:endParaRPr lang="uk-UA" sz="1550" dirty="0" smtClean="0">
              <a:solidFill>
                <a:srgbClr val="D3C9C5"/>
              </a:solidFill>
              <a:latin typeface="Noto Serif HK" pitchFamily="34" charset="0"/>
              <a:ea typeface="Noto Serif HK" pitchFamily="34" charset="-122"/>
              <a:cs typeface="Noto Serif HK" pitchFamily="34" charset="-120"/>
            </a:endParaRPr>
          </a:p>
          <a:p>
            <a:pPr marL="0" indent="0" algn="l">
              <a:lnSpc>
                <a:spcPts val="2450"/>
              </a:lnSpc>
              <a:buNone/>
            </a:pPr>
            <a:r>
              <a:rPr lang="en-US" sz="15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Створення </a:t>
            </a:r>
            <a:r>
              <a:rPr lang="en-US" sz="15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комплексних медіапродуктів.</a:t>
            </a:r>
            <a:endParaRPr lang="en-US" sz="1550" dirty="0"/>
          </a:p>
        </p:txBody>
      </p:sp>
      <p:sp>
        <p:nvSpPr>
          <p:cNvPr id="15" name="Shape 10"/>
          <p:cNvSpPr/>
          <p:nvPr/>
        </p:nvSpPr>
        <p:spPr>
          <a:xfrm>
            <a:off x="1109960" y="5442942"/>
            <a:ext cx="591026" cy="22860"/>
          </a:xfrm>
          <a:prstGeom prst="roundRect">
            <a:avLst>
              <a:gd name="adj" fmla="val 129287"/>
            </a:avLst>
          </a:prstGeom>
          <a:solidFill>
            <a:srgbClr val="786A6C"/>
          </a:solidFill>
          <a:ln/>
        </p:spPr>
      </p:sp>
      <p:sp>
        <p:nvSpPr>
          <p:cNvPr id="16" name="Shape 11"/>
          <p:cNvSpPr/>
          <p:nvPr/>
        </p:nvSpPr>
        <p:spPr>
          <a:xfrm>
            <a:off x="689550" y="5232797"/>
            <a:ext cx="443270" cy="443270"/>
          </a:xfrm>
          <a:prstGeom prst="roundRect">
            <a:avLst>
              <a:gd name="adj" fmla="val 6668"/>
            </a:avLst>
          </a:prstGeom>
          <a:solidFill>
            <a:srgbClr val="5F5153"/>
          </a:solidFill>
          <a:ln/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369" y="5269706"/>
            <a:ext cx="295513" cy="369332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1896428" y="5300424"/>
            <a:ext cx="3226237" cy="307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FF3399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Гуртки та факультативи</a:t>
            </a:r>
            <a:endParaRPr lang="en-US" sz="2400" dirty="0">
              <a:solidFill>
                <a:srgbClr val="FF3399"/>
              </a:solidFill>
            </a:endParaRPr>
          </a:p>
        </p:txBody>
      </p:sp>
      <p:sp>
        <p:nvSpPr>
          <p:cNvPr id="19" name="Text 13"/>
          <p:cNvSpPr/>
          <p:nvPr/>
        </p:nvSpPr>
        <p:spPr>
          <a:xfrm>
            <a:off x="1896428" y="5726430"/>
            <a:ext cx="6557963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Поглиблене вивчення </a:t>
            </a:r>
            <a:r>
              <a:rPr lang="en-US" sz="15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медіа</a:t>
            </a:r>
            <a:r>
              <a:rPr lang="en-US" sz="15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uk-UA" sz="1550" dirty="0" smtClean="0">
              <a:solidFill>
                <a:srgbClr val="D3C9C5"/>
              </a:solidFill>
              <a:latin typeface="Noto Serif HK" pitchFamily="34" charset="0"/>
              <a:ea typeface="Noto Serif HK" pitchFamily="34" charset="-122"/>
              <a:cs typeface="Noto Serif HK" pitchFamily="34" charset="-120"/>
            </a:endParaRPr>
          </a:p>
          <a:p>
            <a:pPr marL="0" indent="0" algn="l">
              <a:lnSpc>
                <a:spcPts val="2450"/>
              </a:lnSpc>
              <a:buNone/>
            </a:pPr>
            <a:r>
              <a:rPr lang="en-US" sz="15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5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Розвиток спеціалізованих навичок.</a:t>
            </a:r>
            <a:endParaRPr lang="en-US" sz="1550" dirty="0"/>
          </a:p>
        </p:txBody>
      </p:sp>
      <p:sp>
        <p:nvSpPr>
          <p:cNvPr id="20" name="Shape 14"/>
          <p:cNvSpPr/>
          <p:nvPr/>
        </p:nvSpPr>
        <p:spPr>
          <a:xfrm>
            <a:off x="1109960" y="6645831"/>
            <a:ext cx="591026" cy="22860"/>
          </a:xfrm>
          <a:prstGeom prst="roundRect">
            <a:avLst>
              <a:gd name="adj" fmla="val 129287"/>
            </a:avLst>
          </a:prstGeom>
          <a:solidFill>
            <a:srgbClr val="786A6C"/>
          </a:solidFill>
          <a:ln/>
        </p:spPr>
      </p:sp>
      <p:sp>
        <p:nvSpPr>
          <p:cNvPr id="21" name="Shape 15"/>
          <p:cNvSpPr/>
          <p:nvPr/>
        </p:nvSpPr>
        <p:spPr>
          <a:xfrm>
            <a:off x="689550" y="6435685"/>
            <a:ext cx="443270" cy="443270"/>
          </a:xfrm>
          <a:prstGeom prst="roundRect">
            <a:avLst>
              <a:gd name="adj" fmla="val 6668"/>
            </a:avLst>
          </a:prstGeom>
          <a:solidFill>
            <a:srgbClr val="5F5153"/>
          </a:solidFill>
          <a:ln/>
        </p:spPr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369" y="6472595"/>
            <a:ext cx="295513" cy="369332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1896428" y="6503313"/>
            <a:ext cx="3352919" cy="307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00B0F0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Медіаквести та конкурси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24" name="Text 17"/>
          <p:cNvSpPr/>
          <p:nvPr/>
        </p:nvSpPr>
        <p:spPr>
          <a:xfrm>
            <a:off x="1896428" y="6929318"/>
            <a:ext cx="6557963" cy="6305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Змагання з пошуку та аналізу </a:t>
            </a:r>
            <a:r>
              <a:rPr lang="en-US" sz="15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інформації</a:t>
            </a:r>
            <a:r>
              <a:rPr lang="en-US" sz="15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uk-UA" sz="1550" dirty="0" smtClean="0">
              <a:solidFill>
                <a:srgbClr val="D3C9C5"/>
              </a:solidFill>
              <a:latin typeface="Noto Serif HK" pitchFamily="34" charset="0"/>
              <a:ea typeface="Noto Serif HK" pitchFamily="34" charset="-122"/>
              <a:cs typeface="Noto Serif HK" pitchFamily="34" charset="-120"/>
            </a:endParaRPr>
          </a:p>
          <a:p>
            <a:pPr marL="0" indent="0" algn="l">
              <a:lnSpc>
                <a:spcPts val="2450"/>
              </a:lnSpc>
              <a:buNone/>
            </a:pPr>
            <a:r>
              <a:rPr lang="en-US" sz="15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5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Презентація власних проєктів.</a:t>
            </a:r>
            <a:endParaRPr lang="en-US" sz="1550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7"/>
          <a:srcRect l="858" r="6550"/>
          <a:stretch/>
        </p:blipFill>
        <p:spPr>
          <a:xfrm>
            <a:off x="6539023" y="1285280"/>
            <a:ext cx="7708325" cy="4682882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12160347" y="7739406"/>
            <a:ext cx="2394638" cy="49019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Прямоугольник 27"/>
          <p:cNvSpPr/>
          <p:nvPr/>
        </p:nvSpPr>
        <p:spPr>
          <a:xfrm>
            <a:off x="6503281" y="1318540"/>
            <a:ext cx="7840040" cy="4723168"/>
          </a:xfrm>
          <a:prstGeom prst="rect">
            <a:avLst/>
          </a:prstGeom>
          <a:noFill/>
          <a:ln w="111125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128" y="4916022"/>
            <a:ext cx="4091480" cy="3335624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625795" y="2151459"/>
            <a:ext cx="570779" cy="510302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" name="Прямоугольник 29"/>
          <p:cNvSpPr/>
          <p:nvPr/>
        </p:nvSpPr>
        <p:spPr>
          <a:xfrm>
            <a:off x="622082" y="3675758"/>
            <a:ext cx="570779" cy="510302"/>
          </a:xfrm>
          <a:prstGeom prst="rect">
            <a:avLst/>
          </a:prstGeom>
          <a:noFill/>
          <a:ln w="762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1" name="Прямоугольник 30"/>
          <p:cNvSpPr/>
          <p:nvPr/>
        </p:nvSpPr>
        <p:spPr>
          <a:xfrm>
            <a:off x="628035" y="5199221"/>
            <a:ext cx="570779" cy="510302"/>
          </a:xfrm>
          <a:prstGeom prst="rect">
            <a:avLst/>
          </a:prstGeom>
          <a:noFill/>
          <a:ln w="762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" name="Прямоугольник 31"/>
          <p:cNvSpPr/>
          <p:nvPr/>
        </p:nvSpPr>
        <p:spPr>
          <a:xfrm>
            <a:off x="628035" y="6433841"/>
            <a:ext cx="570779" cy="510302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120691235"/>
              </p:ext>
            </p:extLst>
          </p:nvPr>
        </p:nvGraphicFramePr>
        <p:xfrm>
          <a:off x="675314" y="-1656316"/>
          <a:ext cx="13191462" cy="6217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 0"/>
          <p:cNvSpPr/>
          <p:nvPr/>
        </p:nvSpPr>
        <p:spPr>
          <a:xfrm>
            <a:off x="1941841" y="46266"/>
            <a:ext cx="10718363" cy="6823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2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Практичні інструменти для вчителя</a:t>
            </a:r>
            <a:endParaRPr lang="en-US" sz="4250" dirty="0"/>
          </a:p>
        </p:txBody>
      </p:sp>
      <p:sp>
        <p:nvSpPr>
          <p:cNvPr id="4" name="Text 2"/>
          <p:cNvSpPr/>
          <p:nvPr/>
        </p:nvSpPr>
        <p:spPr>
          <a:xfrm>
            <a:off x="904753" y="2394829"/>
            <a:ext cx="2855969" cy="1047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Інтерактивні вправи для розбору актуальних новин.</a:t>
            </a:r>
            <a:endParaRPr lang="en-US" sz="1700" dirty="0"/>
          </a:p>
        </p:txBody>
      </p:sp>
      <p:sp>
        <p:nvSpPr>
          <p:cNvPr id="5" name="Text 4"/>
          <p:cNvSpPr/>
          <p:nvPr/>
        </p:nvSpPr>
        <p:spPr>
          <a:xfrm>
            <a:off x="4171252" y="2197176"/>
            <a:ext cx="2839045" cy="1397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Техніки перевірки інформації та розпізнавання маніпуляцій.</a:t>
            </a:r>
            <a:endParaRPr lang="en-US" sz="1700" dirty="0"/>
          </a:p>
        </p:txBody>
      </p:sp>
      <p:sp>
        <p:nvSpPr>
          <p:cNvPr id="6" name="Text 6"/>
          <p:cNvSpPr/>
          <p:nvPr/>
        </p:nvSpPr>
        <p:spPr>
          <a:xfrm>
            <a:off x="7533442" y="2219357"/>
            <a:ext cx="2839045" cy="1047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Методики створення шкільних газет, каналів і подкастів.</a:t>
            </a:r>
            <a:endParaRPr lang="en-US" sz="1700" dirty="0"/>
          </a:p>
        </p:txBody>
      </p:sp>
      <p:sp>
        <p:nvSpPr>
          <p:cNvPr id="7" name="Text 8"/>
          <p:cNvSpPr/>
          <p:nvPr/>
        </p:nvSpPr>
        <p:spPr>
          <a:xfrm>
            <a:off x="10895632" y="2161275"/>
            <a:ext cx="2839045" cy="1047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Розвиток критичного мислення через медіаігри та симуляції.</a:t>
            </a:r>
            <a:endParaRPr lang="en-US" sz="17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2160347" y="7739406"/>
            <a:ext cx="2394638" cy="49019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 rot="20572365">
            <a:off x="402891" y="3702958"/>
            <a:ext cx="3030279" cy="2060990"/>
          </a:xfrm>
          <a:prstGeom prst="wedgeRoundRectCallout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8" t="17987" r="16363" b="50000"/>
          <a:stretch/>
        </p:blipFill>
        <p:spPr>
          <a:xfrm rot="20630696">
            <a:off x="716682" y="3641771"/>
            <a:ext cx="2381693" cy="2030819"/>
          </a:xfrm>
          <a:prstGeom prst="rect">
            <a:avLst/>
          </a:prstGeom>
        </p:spPr>
      </p:pic>
      <p:sp>
        <p:nvSpPr>
          <p:cNvPr id="18" name="Скругленная прямоугольная выноска 17"/>
          <p:cNvSpPr/>
          <p:nvPr/>
        </p:nvSpPr>
        <p:spPr>
          <a:xfrm rot="21402651">
            <a:off x="3791852" y="3295808"/>
            <a:ext cx="3030279" cy="2060990"/>
          </a:xfrm>
          <a:prstGeom prst="wedgeRoundRectCallout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" t="23014" r="32735" b="49406"/>
          <a:stretch/>
        </p:blipFill>
        <p:spPr>
          <a:xfrm rot="21424578">
            <a:off x="4005520" y="3153135"/>
            <a:ext cx="2657396" cy="2143397"/>
          </a:xfrm>
          <a:prstGeom prst="rect">
            <a:avLst/>
          </a:prstGeom>
        </p:spPr>
      </p:pic>
      <p:sp>
        <p:nvSpPr>
          <p:cNvPr id="20" name="Скругленная прямоугольная выноска 19"/>
          <p:cNvSpPr/>
          <p:nvPr/>
        </p:nvSpPr>
        <p:spPr>
          <a:xfrm rot="182171">
            <a:off x="7143378" y="3321484"/>
            <a:ext cx="3030279" cy="2060990"/>
          </a:xfrm>
          <a:prstGeom prst="wedgeRoundRectCallout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5" t="13293" b="53184"/>
          <a:stretch/>
        </p:blipFill>
        <p:spPr>
          <a:xfrm rot="178735">
            <a:off x="7673181" y="3313894"/>
            <a:ext cx="2250516" cy="1991882"/>
          </a:xfrm>
          <a:prstGeom prst="rect">
            <a:avLst/>
          </a:prstGeom>
        </p:spPr>
      </p:pic>
      <p:sp>
        <p:nvSpPr>
          <p:cNvPr id="22" name="Скругленная прямоугольная выноска 21"/>
          <p:cNvSpPr/>
          <p:nvPr/>
        </p:nvSpPr>
        <p:spPr>
          <a:xfrm rot="558972">
            <a:off x="10655961" y="3616003"/>
            <a:ext cx="3030279" cy="2060990"/>
          </a:xfrm>
          <a:prstGeom prst="wedgeRoundRectCallout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8" t="7930" b="52514"/>
          <a:stretch/>
        </p:blipFill>
        <p:spPr>
          <a:xfrm rot="598501">
            <a:off x="10902625" y="3578173"/>
            <a:ext cx="2674032" cy="2016405"/>
          </a:xfrm>
          <a:prstGeom prst="rect">
            <a:avLst/>
          </a:prstGeom>
        </p:spPr>
      </p:pic>
      <p:sp>
        <p:nvSpPr>
          <p:cNvPr id="24" name="Скругленная прямоугольная выноска 23"/>
          <p:cNvSpPr/>
          <p:nvPr/>
        </p:nvSpPr>
        <p:spPr>
          <a:xfrm>
            <a:off x="5306991" y="5681333"/>
            <a:ext cx="3030279" cy="2060990"/>
          </a:xfrm>
          <a:prstGeom prst="wedgeRoundRectCallout">
            <a:avLst>
              <a:gd name="adj1" fmla="val -4342"/>
              <a:gd name="adj2" fmla="val 68691"/>
              <a:gd name="adj3" fmla="val 16667"/>
            </a:avLst>
          </a:prstGeom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5" name="Скругленная прямоугольная выноска 24"/>
          <p:cNvSpPr/>
          <p:nvPr/>
        </p:nvSpPr>
        <p:spPr>
          <a:xfrm>
            <a:off x="8696692" y="5944238"/>
            <a:ext cx="3030279" cy="2060990"/>
          </a:xfrm>
          <a:prstGeom prst="wedgeRoundRectCallout">
            <a:avLst>
              <a:gd name="adj1" fmla="val 570"/>
              <a:gd name="adj2" fmla="val 61984"/>
              <a:gd name="adj3" fmla="val 16667"/>
            </a:avLst>
          </a:prstGeom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6" name="Скругленная прямоугольная выноска 25"/>
          <p:cNvSpPr/>
          <p:nvPr/>
        </p:nvSpPr>
        <p:spPr>
          <a:xfrm>
            <a:off x="1940880" y="5951486"/>
            <a:ext cx="3030279" cy="2060990"/>
          </a:xfrm>
          <a:prstGeom prst="wedgeRoundRectCallout">
            <a:avLst>
              <a:gd name="adj1" fmla="val 45833"/>
              <a:gd name="adj2" fmla="val 69722"/>
              <a:gd name="adj3" fmla="val 16667"/>
            </a:avLst>
          </a:prstGeom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56"/>
          <a:stretch/>
        </p:blipFill>
        <p:spPr>
          <a:xfrm>
            <a:off x="5426841" y="4932268"/>
            <a:ext cx="2903838" cy="266336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94"/>
          <a:stretch/>
        </p:blipFill>
        <p:spPr>
          <a:xfrm>
            <a:off x="1919980" y="4890104"/>
            <a:ext cx="3281306" cy="29724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2" t="12661" r="9385" b="49218"/>
          <a:stretch/>
        </p:blipFill>
        <p:spPr>
          <a:xfrm>
            <a:off x="8895294" y="5468799"/>
            <a:ext cx="2553028" cy="237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3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267232" y="394850"/>
            <a:ext cx="1109043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Оцінювання медіаграмотності учнів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523817" y="2767087"/>
            <a:ext cx="410479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B0F0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Критерії компетентностей</a:t>
            </a:r>
            <a:endParaRPr lang="en-US" sz="2200" dirty="0">
              <a:solidFill>
                <a:srgbClr val="00B0F0"/>
              </a:solidFill>
            </a:endParaRPr>
          </a:p>
        </p:txBody>
      </p:sp>
      <p:sp>
        <p:nvSpPr>
          <p:cNvPr id="4" name="Text 2"/>
          <p:cNvSpPr/>
          <p:nvPr/>
        </p:nvSpPr>
        <p:spPr>
          <a:xfrm>
            <a:off x="374558" y="3240047"/>
            <a:ext cx="423886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Вимірювання рівня сформованих навичок за стандартами медіаосвіти.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59" y="2573526"/>
            <a:ext cx="551906" cy="68972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953247" y="2846008"/>
            <a:ext cx="302883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B0F0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Портфоліо проєктів</a:t>
            </a:r>
            <a:endParaRPr lang="en-US" sz="2200" dirty="0">
              <a:solidFill>
                <a:srgbClr val="00B0F0"/>
              </a:solidFill>
            </a:endParaRPr>
          </a:p>
        </p:txBody>
      </p:sp>
      <p:sp>
        <p:nvSpPr>
          <p:cNvPr id="8" name="Text 4"/>
          <p:cNvSpPr/>
          <p:nvPr/>
        </p:nvSpPr>
        <p:spPr>
          <a:xfrm>
            <a:off x="9926406" y="3432585"/>
            <a:ext cx="42389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Збірка учнівських медіапродуктів з рефлексією та самоаналізом.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3652" y="2610822"/>
            <a:ext cx="657557" cy="82176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724133" y="5159991"/>
            <a:ext cx="309252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B0F0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Практичні завдання</a:t>
            </a:r>
            <a:endParaRPr lang="en-US" sz="2200" dirty="0">
              <a:solidFill>
                <a:srgbClr val="00B0F0"/>
              </a:solidFill>
            </a:endParaRPr>
          </a:p>
        </p:txBody>
      </p:sp>
      <p:sp>
        <p:nvSpPr>
          <p:cNvPr id="12" name="Text 6"/>
          <p:cNvSpPr/>
          <p:nvPr/>
        </p:nvSpPr>
        <p:spPr>
          <a:xfrm>
            <a:off x="10233128" y="5746568"/>
            <a:ext cx="42389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Аналіз медіаконтенту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різної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endParaRPr lang="uk-UA" sz="1750" dirty="0" smtClean="0">
              <a:solidFill>
                <a:srgbClr val="D3C9C5"/>
              </a:solidFill>
              <a:latin typeface="Noto Serif HK" pitchFamily="34" charset="0"/>
              <a:ea typeface="Noto Serif HK" pitchFamily="34" charset="-122"/>
              <a:cs typeface="Noto Serif HK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складності</a:t>
            </a:r>
            <a:r>
              <a:rPr lang="en-US" sz="17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відповідно до віку.</a:t>
            </a:r>
            <a:endParaRPr lang="en-US" sz="1750" dirty="0"/>
          </a:p>
        </p:txBody>
      </p:sp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6527" y="5095632"/>
            <a:ext cx="487436" cy="609159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50512" y="529262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B0F0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Самооцінювання</a:t>
            </a:r>
            <a:endParaRPr lang="en-US" sz="2200" dirty="0">
              <a:solidFill>
                <a:srgbClr val="00B0F0"/>
              </a:solidFill>
            </a:endParaRPr>
          </a:p>
        </p:txBody>
      </p:sp>
      <p:sp>
        <p:nvSpPr>
          <p:cNvPr id="16" name="Text 8"/>
          <p:cNvSpPr/>
          <p:nvPr/>
        </p:nvSpPr>
        <p:spPr>
          <a:xfrm>
            <a:off x="409286" y="5867681"/>
            <a:ext cx="42388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Розвиток навичок рефлексії власного медіаспоживання.</a:t>
            </a:r>
            <a:endParaRPr lang="en-US" sz="1750" dirty="0"/>
          </a:p>
        </p:txBody>
      </p:sp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74558" y="4926713"/>
            <a:ext cx="596277" cy="74518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2160347" y="7739406"/>
            <a:ext cx="2394638" cy="49019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7549" y="1913861"/>
            <a:ext cx="4594782" cy="5749092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4762679" y="1870318"/>
            <a:ext cx="4639652" cy="5869088"/>
          </a:xfrm>
          <a:prstGeom prst="rect">
            <a:avLst/>
          </a:prstGeom>
          <a:noFill/>
          <a:ln w="111125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250990" y="806586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Перспективи розвитку медіаосвіти в школі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 rotWithShape="1">
          <a:blip r:embed="rId3"/>
          <a:srcRect l="5969" r="6080" b="23689"/>
          <a:stretch/>
        </p:blipFill>
        <p:spPr>
          <a:xfrm>
            <a:off x="252757" y="2833926"/>
            <a:ext cx="4328490" cy="260056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687616"/>
            <a:ext cx="341673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B0F0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Інтеграція в предмети</a:t>
            </a:r>
            <a:endParaRPr lang="en-US" sz="2200" dirty="0">
              <a:solidFill>
                <a:srgbClr val="00B0F0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6178034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Впровадження елементів медіаграмотності у всі навчальні дисципліни.</a:t>
            </a:r>
            <a:endParaRPr lang="en-US" sz="1750" dirty="0"/>
          </a:p>
        </p:txBody>
      </p:sp>
      <p:sp>
        <p:nvSpPr>
          <p:cNvPr id="7" name="Text 3"/>
          <p:cNvSpPr/>
          <p:nvPr/>
        </p:nvSpPr>
        <p:spPr>
          <a:xfrm>
            <a:off x="5674935" y="5687616"/>
            <a:ext cx="328052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B0F0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Шкільні медіацентри</a:t>
            </a:r>
            <a:endParaRPr lang="en-US" sz="2200" dirty="0">
              <a:solidFill>
                <a:srgbClr val="00B0F0"/>
              </a:solidFill>
            </a:endParaRPr>
          </a:p>
        </p:txBody>
      </p:sp>
      <p:sp>
        <p:nvSpPr>
          <p:cNvPr id="8" name="Text 4"/>
          <p:cNvSpPr/>
          <p:nvPr/>
        </p:nvSpPr>
        <p:spPr>
          <a:xfrm>
            <a:off x="5595270" y="6172106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Створення спеціалізованих просторів для розвитку медіанавичок.</a:t>
            </a:r>
            <a:endParaRPr lang="en-US" sz="1750" dirty="0"/>
          </a:p>
        </p:txBody>
      </p:sp>
      <p:sp>
        <p:nvSpPr>
          <p:cNvPr id="10" name="Text 5"/>
          <p:cNvSpPr/>
          <p:nvPr/>
        </p:nvSpPr>
        <p:spPr>
          <a:xfrm>
            <a:off x="10741819" y="5664804"/>
            <a:ext cx="309479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B0F0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Підготовка вчителів</a:t>
            </a:r>
            <a:endParaRPr lang="en-US" sz="2200" dirty="0">
              <a:solidFill>
                <a:srgbClr val="00B0F0"/>
              </a:solidFill>
            </a:endParaRPr>
          </a:p>
        </p:txBody>
      </p:sp>
      <p:sp>
        <p:nvSpPr>
          <p:cNvPr id="11" name="Text 6"/>
          <p:cNvSpPr/>
          <p:nvPr/>
        </p:nvSpPr>
        <p:spPr>
          <a:xfrm>
            <a:off x="10741819" y="6042464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Розвиток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компетентностей</a:t>
            </a:r>
            <a:endParaRPr lang="uk-UA" sz="1750" dirty="0" smtClean="0">
              <a:solidFill>
                <a:srgbClr val="D3C9C5"/>
              </a:solidFill>
              <a:latin typeface="Noto Serif HK" pitchFamily="34" charset="0"/>
              <a:ea typeface="Noto Serif HK" pitchFamily="34" charset="-122"/>
              <a:cs typeface="Noto Serif HK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педагогів у сфері медіаосвіти.</a:t>
            </a:r>
            <a:endParaRPr lang="en-US" sz="175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2160347" y="7739406"/>
            <a:ext cx="2394638" cy="49019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4" name="Рисунок 13" descr="C:\Users\Yulia\Pictures\зображення_viber_2023-02-23_13-54-21-64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082" y="2955768"/>
            <a:ext cx="2153118" cy="2478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Yulia\Pictures\зображення_viber_2023-02-23_13-53-57-59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955768"/>
            <a:ext cx="2260767" cy="2478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0234" y="2955768"/>
            <a:ext cx="4406611" cy="247871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028" y="2113392"/>
            <a:ext cx="2564991" cy="341209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52757" y="2854867"/>
            <a:ext cx="4628627" cy="2660555"/>
          </a:xfrm>
          <a:prstGeom prst="rect">
            <a:avLst/>
          </a:prstGeom>
          <a:noFill/>
          <a:ln w="111125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Прямоугольник 17"/>
          <p:cNvSpPr/>
          <p:nvPr/>
        </p:nvSpPr>
        <p:spPr>
          <a:xfrm>
            <a:off x="5108535" y="2854867"/>
            <a:ext cx="4628627" cy="2660555"/>
          </a:xfrm>
          <a:prstGeom prst="rect">
            <a:avLst/>
          </a:prstGeom>
          <a:noFill/>
          <a:ln w="111125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Прямоугольник 18"/>
          <p:cNvSpPr/>
          <p:nvPr/>
        </p:nvSpPr>
        <p:spPr>
          <a:xfrm>
            <a:off x="9899227" y="2873011"/>
            <a:ext cx="4628627" cy="2660555"/>
          </a:xfrm>
          <a:prstGeom prst="rect">
            <a:avLst/>
          </a:prstGeom>
          <a:noFill/>
          <a:ln w="111125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24257" y="-24365"/>
            <a:ext cx="150533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Медійна та інформаційна грамотність не набувається одномоментно. Це постійний та динамічний досвід і процес</a:t>
            </a:r>
            <a:r>
              <a:rPr lang="uk-UA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uk-UA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Працювати у цьому напрямі ми повинні щодня.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160347" y="7739406"/>
            <a:ext cx="2394638" cy="49019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80"/>
          <a:stretch/>
        </p:blipFill>
        <p:spPr>
          <a:xfrm>
            <a:off x="8334788" y="2028554"/>
            <a:ext cx="6216787" cy="67888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236" y="4531629"/>
            <a:ext cx="4422164" cy="3605218"/>
          </a:xfrm>
          <a:prstGeom prst="rect">
            <a:avLst/>
          </a:prstGeom>
        </p:spPr>
      </p:pic>
      <p:pic>
        <p:nvPicPr>
          <p:cNvPr id="3076" name="Picture 4" descr="1 000+ Бесплатные Кубик Рубика &amp; Куб изображения - Pixab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466" y="4690509"/>
            <a:ext cx="3486628" cy="34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3012">
            <a:off x="2308834" y="1067941"/>
            <a:ext cx="5425408" cy="72297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4179" y="1053072"/>
            <a:ext cx="5084934" cy="6775998"/>
          </a:xfrm>
          <a:prstGeom prst="rect">
            <a:avLst/>
          </a:prstGeom>
        </p:spPr>
      </p:pic>
      <p:pic>
        <p:nvPicPr>
          <p:cNvPr id="13" name="Picture 4" descr="1 000+ Бесплатные Кубик Рубика &amp; Куб изображения - Pixab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660" y="6565603"/>
            <a:ext cx="1674463" cy="166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1 000+ Бесплатные Кубик Рубика &amp; Куб изображения - Pixab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152" y="7105367"/>
            <a:ext cx="1131304" cy="112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1 000+ Бесплатные Кубик Рубика &amp; Куб изображения - Pixab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610" y="7205202"/>
            <a:ext cx="999597" cy="99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1 000+ Бесплатные Кубик Рубика &amp; Куб изображения - Pixab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6113" y="6562178"/>
            <a:ext cx="999597" cy="99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1 000+ Бесплатные Кубик Рубика &amp; Куб изображения - Pixab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300" y="7251218"/>
            <a:ext cx="999597" cy="99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4319">
            <a:off x="4939845" y="2033814"/>
            <a:ext cx="6461548" cy="31718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3430">
            <a:off x="5849708" y="3917120"/>
            <a:ext cx="3760882" cy="501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52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695728" y="351956"/>
            <a:ext cx="7556421" cy="283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Мед</a:t>
            </a:r>
            <a:r>
              <a:rPr lang="uk-UA" sz="445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і</a:t>
            </a:r>
            <a:r>
              <a:rPr lang="en-US" sz="445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аграмотність </a:t>
            </a:r>
            <a:r>
              <a:rPr lang="en-US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у школі: </a:t>
            </a:r>
            <a:r>
              <a:rPr lang="en-US" sz="445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ключові</a:t>
            </a:r>
            <a:r>
              <a:rPr lang="uk-UA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445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компетентності</a:t>
            </a:r>
            <a:r>
              <a:rPr lang="en-US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, форми та методи роботи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5695728" y="2659203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Сучасний світ інформації потребує критичного мислення. Статистика вражає: 62% дорослих мають проблеми з аналізом медіаконтенту.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5695728" y="373509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Інтеграція медіаосвіти в шкільну програму стає необхідністю. Це шлях до формування свідомого покоління.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387227" y="6815971"/>
            <a:ext cx="148709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50"/>
              </a:lnSpc>
              <a:buNone/>
            </a:pPr>
            <a:r>
              <a:rPr lang="en-US" sz="750" dirty="0">
                <a:solidFill>
                  <a:srgbClr val="4D4D51"/>
                </a:solidFill>
                <a:latin typeface="Noto Serif HK Medium" pitchFamily="34" charset="0"/>
                <a:ea typeface="Noto Serif HK Medium" pitchFamily="34" charset="-122"/>
                <a:cs typeface="Noto Serif HK Medium" pitchFamily="34" charset="-120"/>
              </a:rPr>
              <a:t>НБ</a:t>
            </a:r>
            <a:endParaRPr lang="en-US" sz="75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160347" y="7739406"/>
            <a:ext cx="2394638" cy="49019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00" y="188536"/>
            <a:ext cx="4429826" cy="78752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811" y="4410846"/>
            <a:ext cx="4171950" cy="3789787"/>
          </a:xfrm>
          <a:prstGeom prst="rect">
            <a:avLst/>
          </a:prstGeom>
        </p:spPr>
      </p:pic>
      <p:sp>
        <p:nvSpPr>
          <p:cNvPr id="12" name="Штриховая стрелка вправо 11"/>
          <p:cNvSpPr/>
          <p:nvPr/>
        </p:nvSpPr>
        <p:spPr>
          <a:xfrm>
            <a:off x="4837508" y="2733675"/>
            <a:ext cx="742728" cy="656082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Штриховая стрелка вправо 13"/>
          <p:cNvSpPr/>
          <p:nvPr/>
        </p:nvSpPr>
        <p:spPr>
          <a:xfrm>
            <a:off x="4895254" y="3735098"/>
            <a:ext cx="742728" cy="656082"/>
          </a:xfrm>
          <a:prstGeom prst="stripedRightArrow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угольник 12"/>
          <p:cNvSpPr/>
          <p:nvPr/>
        </p:nvSpPr>
        <p:spPr>
          <a:xfrm>
            <a:off x="65988" y="94267"/>
            <a:ext cx="4525238" cy="7969513"/>
          </a:xfrm>
          <a:prstGeom prst="rect">
            <a:avLst/>
          </a:prstGeom>
          <a:noFill/>
          <a:ln w="111125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749627" y="1965601"/>
            <a:ext cx="1075936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5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?</a:t>
            </a:r>
            <a:endParaRPr lang="ru-RU" sz="15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49673" y="2904810"/>
            <a:ext cx="1075936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5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66FF33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?</a:t>
            </a:r>
            <a:endParaRPr lang="ru-RU" sz="15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66FF33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977963" y="3021768"/>
            <a:ext cx="1075936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5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?</a:t>
            </a:r>
            <a:endParaRPr lang="ru-RU" sz="15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38655584"/>
              </p:ext>
            </p:extLst>
          </p:nvPr>
        </p:nvGraphicFramePr>
        <p:xfrm>
          <a:off x="-1323300" y="925033"/>
          <a:ext cx="17039911" cy="7304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2160347" y="7739406"/>
            <a:ext cx="2394638" cy="49019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" name="Picture 10" descr="Paper airplane with dotted path 22187912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866" y="2332469"/>
            <a:ext cx="4487986" cy="323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Paper airplane with dotted path 22187919 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05579" y="1127968"/>
            <a:ext cx="3757650" cy="429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Paper airplane with dotted path 22187910 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4301">
            <a:off x="8828905" y="6000679"/>
            <a:ext cx="5275474" cy="235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aper airplane with dotted path 22187921 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5542">
            <a:off x="431964" y="4629189"/>
            <a:ext cx="4980065" cy="385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0"/>
          <p:cNvSpPr/>
          <p:nvPr/>
        </p:nvSpPr>
        <p:spPr>
          <a:xfrm>
            <a:off x="2703322" y="172805"/>
            <a:ext cx="13528468" cy="13982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uk-UA" sz="4400" b="1" dirty="0" smtClean="0">
                <a:solidFill>
                  <a:srgbClr val="FFF8F5"/>
                </a:solidFill>
                <a:ea typeface="Noto Serif HK Bold" pitchFamily="34" charset="-122"/>
              </a:rPr>
              <a:t>Звідки ми отримуємо інформацію?</a:t>
            </a:r>
            <a:endParaRPr lang="en-US" sz="44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8" t="4198"/>
          <a:stretch/>
        </p:blipFill>
        <p:spPr>
          <a:xfrm>
            <a:off x="5550321" y="3059861"/>
            <a:ext cx="4855284" cy="528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97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129467" y="86961"/>
            <a:ext cx="1094258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Що</a:t>
            </a:r>
            <a:r>
              <a:rPr lang="en-US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445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таке</a:t>
            </a:r>
            <a:r>
              <a:rPr lang="uk-UA" sz="445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4450" b="1" dirty="0" err="1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мед</a:t>
            </a:r>
            <a:r>
              <a:rPr lang="uk-UA" sz="445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і</a:t>
            </a:r>
            <a:r>
              <a:rPr lang="en-US" sz="445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аграмотн</a:t>
            </a:r>
            <a:r>
              <a:rPr lang="uk-UA" sz="445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і</a:t>
            </a:r>
            <a:r>
              <a:rPr lang="en-US" sz="4450" b="1" dirty="0" err="1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сть</a:t>
            </a:r>
            <a:r>
              <a:rPr lang="en-US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?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751177"/>
            <a:ext cx="510302" cy="510302"/>
          </a:xfrm>
          <a:prstGeom prst="roundRect">
            <a:avLst>
              <a:gd name="adj" fmla="val 6667"/>
            </a:avLst>
          </a:prstGeom>
          <a:solidFill>
            <a:srgbClr val="5F5153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60" y="2793683"/>
            <a:ext cx="340162" cy="42529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679762" y="2725645"/>
            <a:ext cx="289941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Здатність оцінювати інформаційні повідомлення та розпізнавати маніпуляції.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4713803" y="2751177"/>
            <a:ext cx="510302" cy="510302"/>
          </a:xfrm>
          <a:prstGeom prst="roundRect">
            <a:avLst>
              <a:gd name="adj" fmla="val 6667"/>
            </a:avLst>
          </a:prstGeom>
          <a:solidFill>
            <a:srgbClr val="5F5153"/>
          </a:solidFill>
          <a:ln/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874" y="2793683"/>
            <a:ext cx="340162" cy="42529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5599775" y="2662525"/>
            <a:ext cx="289941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Вміння аналізувати різні типи медіа та розуміти їхній вплив.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8874855" y="2638303"/>
            <a:ext cx="510302" cy="510302"/>
          </a:xfrm>
          <a:prstGeom prst="roundRect">
            <a:avLst>
              <a:gd name="adj" fmla="val 6667"/>
            </a:avLst>
          </a:prstGeom>
          <a:solidFill>
            <a:srgbClr val="5F5153"/>
          </a:solidFill>
          <a:ln/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9925" y="2665882"/>
            <a:ext cx="340162" cy="425291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9611650" y="2643425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Створення власного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якісного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медіаконтенту</a:t>
            </a:r>
            <a:endParaRPr lang="uk-UA" sz="1750" dirty="0" smtClean="0">
              <a:solidFill>
                <a:srgbClr val="D3C9C5"/>
              </a:solidFill>
              <a:latin typeface="Noto Serif HK" pitchFamily="34" charset="0"/>
              <a:ea typeface="Noto Serif HK" pitchFamily="34" charset="-122"/>
              <a:cs typeface="Noto Serif HK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з розумінням етичних принципів.</a:t>
            </a:r>
            <a:endParaRPr lang="en-US" sz="175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1291" y="3896085"/>
            <a:ext cx="6734933" cy="4011028"/>
          </a:xfrm>
          <a:prstGeom prst="rect">
            <a:avLst/>
          </a:prstGeom>
        </p:spPr>
      </p:pic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val="2518265807"/>
              </p:ext>
            </p:extLst>
          </p:nvPr>
        </p:nvGraphicFramePr>
        <p:xfrm>
          <a:off x="2331487" y="-921389"/>
          <a:ext cx="9099656" cy="5030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733313" y="2751177"/>
            <a:ext cx="570779" cy="510302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Прямоугольник 21"/>
          <p:cNvSpPr/>
          <p:nvPr/>
        </p:nvSpPr>
        <p:spPr>
          <a:xfrm>
            <a:off x="4644466" y="2758180"/>
            <a:ext cx="570779" cy="510302"/>
          </a:xfrm>
          <a:prstGeom prst="rect">
            <a:avLst/>
          </a:prstGeom>
          <a:noFill/>
          <a:ln w="762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Прямоугольник 22"/>
          <p:cNvSpPr/>
          <p:nvPr/>
        </p:nvSpPr>
        <p:spPr>
          <a:xfrm>
            <a:off x="8872828" y="2676140"/>
            <a:ext cx="570779" cy="510302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Прямоугольник 23"/>
          <p:cNvSpPr/>
          <p:nvPr/>
        </p:nvSpPr>
        <p:spPr>
          <a:xfrm>
            <a:off x="3804547" y="3928617"/>
            <a:ext cx="6734933" cy="4103005"/>
          </a:xfrm>
          <a:prstGeom prst="rect">
            <a:avLst/>
          </a:prstGeom>
          <a:noFill/>
          <a:ln w="111125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5" name="Рисунок 24" descr="C:\Users\Yulia\Pictures\зображення_viber_2023-02-23_13-54-21-642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08" y="3997842"/>
            <a:ext cx="3099353" cy="3573692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Прямоугольник 25"/>
          <p:cNvSpPr/>
          <p:nvPr/>
        </p:nvSpPr>
        <p:spPr>
          <a:xfrm>
            <a:off x="264342" y="4030123"/>
            <a:ext cx="3074219" cy="3541411"/>
          </a:xfrm>
          <a:prstGeom prst="rect">
            <a:avLst/>
          </a:prstGeom>
          <a:noFill/>
          <a:ln w="1111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 descr="C:\Users\Yulia\Pictures\зображення_viber_2023-02-23_13-53-57-590.jp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9175" y="3962032"/>
            <a:ext cx="3272866" cy="3645311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Прямоугольник 27"/>
          <p:cNvSpPr/>
          <p:nvPr/>
        </p:nvSpPr>
        <p:spPr>
          <a:xfrm>
            <a:off x="11039176" y="4030122"/>
            <a:ext cx="3272866" cy="3541411"/>
          </a:xfrm>
          <a:prstGeom prst="rect">
            <a:avLst/>
          </a:prstGeom>
          <a:noFill/>
          <a:ln w="1111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" name="Прямоугольник 28"/>
          <p:cNvSpPr/>
          <p:nvPr/>
        </p:nvSpPr>
        <p:spPr>
          <a:xfrm>
            <a:off x="12160347" y="7739406"/>
            <a:ext cx="2394638" cy="49019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1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452622" y="254025"/>
            <a:ext cx="12713375" cy="6847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3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Ключові компетентності медіаграмотності</a:t>
            </a:r>
            <a:endParaRPr lang="en-US" sz="4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875" y="2113504"/>
            <a:ext cx="1620679" cy="126242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2563" y="2717789"/>
            <a:ext cx="496302" cy="62037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028405" y="2288262"/>
            <a:ext cx="2738914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800" b="1" dirty="0">
                <a:solidFill>
                  <a:srgbClr val="66FF33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Створення</a:t>
            </a:r>
            <a:endParaRPr lang="en-US" sz="2800" dirty="0">
              <a:solidFill>
                <a:srgbClr val="66FF33"/>
              </a:solidFill>
            </a:endParaRPr>
          </a:p>
        </p:txBody>
      </p:sp>
      <p:sp>
        <p:nvSpPr>
          <p:cNvPr id="6" name="Text 2"/>
          <p:cNvSpPr/>
          <p:nvPr/>
        </p:nvSpPr>
        <p:spPr>
          <a:xfrm>
            <a:off x="4464407" y="2795055"/>
            <a:ext cx="4416028" cy="350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Продукування власного медіаконтенту</a:t>
            </a:r>
            <a:endParaRPr lang="en-US" sz="2400" b="1" dirty="0"/>
          </a:p>
        </p:txBody>
      </p:sp>
      <p:sp>
        <p:nvSpPr>
          <p:cNvPr id="7" name="Shape 3"/>
          <p:cNvSpPr/>
          <p:nvPr/>
        </p:nvSpPr>
        <p:spPr>
          <a:xfrm>
            <a:off x="4455006" y="3407480"/>
            <a:ext cx="6709180" cy="45719"/>
          </a:xfrm>
          <a:prstGeom prst="roundRect">
            <a:avLst>
              <a:gd name="adj" fmla="val 215668"/>
            </a:avLst>
          </a:prstGeom>
          <a:solidFill>
            <a:srgbClr val="786A6C"/>
          </a:solidFill>
          <a:ln>
            <a:solidFill>
              <a:srgbClr val="FFFF00"/>
            </a:solidFill>
          </a:ln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9949" y="3440965"/>
            <a:ext cx="3241358" cy="1262420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0892" y="3901848"/>
            <a:ext cx="504542" cy="630677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4845024" y="3659423"/>
            <a:ext cx="2738914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800" b="1" dirty="0" smtClean="0">
                <a:solidFill>
                  <a:srgbClr val="66FF33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Оц</a:t>
            </a:r>
            <a:r>
              <a:rPr lang="uk-UA" sz="2800" b="1" dirty="0" smtClean="0">
                <a:solidFill>
                  <a:srgbClr val="66FF33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і</a:t>
            </a:r>
            <a:r>
              <a:rPr lang="en-US" sz="2800" b="1" dirty="0" smtClean="0">
                <a:solidFill>
                  <a:srgbClr val="66FF33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нювання</a:t>
            </a:r>
            <a:endParaRPr lang="en-US" sz="2800" dirty="0">
              <a:solidFill>
                <a:srgbClr val="66FF33"/>
              </a:solidFill>
            </a:endParaRPr>
          </a:p>
        </p:txBody>
      </p:sp>
      <p:sp>
        <p:nvSpPr>
          <p:cNvPr id="11" name="Text 5"/>
          <p:cNvSpPr/>
          <p:nvPr/>
        </p:nvSpPr>
        <p:spPr>
          <a:xfrm>
            <a:off x="5070396" y="4090023"/>
            <a:ext cx="4142423" cy="350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Критичний аналіз медіаповідомлень</a:t>
            </a:r>
            <a:endParaRPr lang="en-US" sz="2400" b="1" dirty="0"/>
          </a:p>
        </p:txBody>
      </p:sp>
      <p:sp>
        <p:nvSpPr>
          <p:cNvPr id="12" name="Shape 6"/>
          <p:cNvSpPr/>
          <p:nvPr/>
        </p:nvSpPr>
        <p:spPr>
          <a:xfrm>
            <a:off x="5217923" y="4669030"/>
            <a:ext cx="6371566" cy="48530"/>
          </a:xfrm>
          <a:prstGeom prst="roundRect">
            <a:avLst>
              <a:gd name="adj" fmla="val 215668"/>
            </a:avLst>
          </a:prstGeom>
          <a:solidFill>
            <a:srgbClr val="786A6C"/>
          </a:solidFill>
          <a:ln>
            <a:solidFill>
              <a:srgbClr val="FFFF00"/>
            </a:solidFill>
          </a:ln>
        </p:spPr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561" y="4765241"/>
            <a:ext cx="4862036" cy="1262420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1214" y="5123992"/>
            <a:ext cx="483776" cy="604719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5561644" y="4944217"/>
            <a:ext cx="2738914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800" b="1" dirty="0" smtClean="0">
                <a:solidFill>
                  <a:srgbClr val="66FF33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Розум</a:t>
            </a:r>
            <a:r>
              <a:rPr lang="uk-UA" sz="2800" b="1" dirty="0" smtClean="0">
                <a:solidFill>
                  <a:srgbClr val="66FF33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і</a:t>
            </a:r>
            <a:r>
              <a:rPr lang="en-US" sz="2800" b="1" dirty="0" smtClean="0">
                <a:solidFill>
                  <a:srgbClr val="66FF33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ння</a:t>
            </a:r>
            <a:endParaRPr lang="en-US" sz="2800" dirty="0">
              <a:solidFill>
                <a:srgbClr val="66FF33"/>
              </a:solidFill>
            </a:endParaRPr>
          </a:p>
        </p:txBody>
      </p:sp>
      <p:sp>
        <p:nvSpPr>
          <p:cNvPr id="16" name="Text 8"/>
          <p:cNvSpPr/>
          <p:nvPr/>
        </p:nvSpPr>
        <p:spPr>
          <a:xfrm>
            <a:off x="5812597" y="5405803"/>
            <a:ext cx="3246358" cy="350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Розрізнення фактів і суджень</a:t>
            </a:r>
            <a:endParaRPr lang="en-US" sz="2400" b="1" dirty="0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798" y="6075342"/>
            <a:ext cx="6482834" cy="1262420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44589" y="6454939"/>
            <a:ext cx="600526" cy="750657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6236070" y="6192780"/>
            <a:ext cx="2738914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800" b="1" dirty="0">
                <a:solidFill>
                  <a:srgbClr val="66FF33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Доступ</a:t>
            </a:r>
            <a:endParaRPr lang="en-US" sz="2800" dirty="0">
              <a:solidFill>
                <a:srgbClr val="66FF33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2160347" y="7739406"/>
            <a:ext cx="2394638" cy="49019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93" r="11611"/>
          <a:stretch/>
        </p:blipFill>
        <p:spPr>
          <a:xfrm>
            <a:off x="9078334" y="2955851"/>
            <a:ext cx="5754085" cy="5248464"/>
          </a:xfrm>
          <a:prstGeom prst="rect">
            <a:avLst/>
          </a:prstGeom>
        </p:spPr>
      </p:pic>
      <p:sp>
        <p:nvSpPr>
          <p:cNvPr id="21" name="Text 11"/>
          <p:cNvSpPr/>
          <p:nvPr/>
        </p:nvSpPr>
        <p:spPr>
          <a:xfrm>
            <a:off x="6483566" y="6678844"/>
            <a:ext cx="4013478" cy="350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Пошук надійних джерел інформації</a:t>
            </a:r>
            <a:endParaRPr lang="en-US" sz="2400" b="1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41" y="727365"/>
            <a:ext cx="6791325" cy="3333750"/>
          </a:xfrm>
          <a:prstGeom prst="rect">
            <a:avLst/>
          </a:prstGeom>
        </p:spPr>
      </p:pic>
      <p:sp>
        <p:nvSpPr>
          <p:cNvPr id="17" name="Shape 9"/>
          <p:cNvSpPr/>
          <p:nvPr/>
        </p:nvSpPr>
        <p:spPr>
          <a:xfrm flipV="1">
            <a:off x="5915947" y="5992686"/>
            <a:ext cx="7292919" cy="45719"/>
          </a:xfrm>
          <a:prstGeom prst="roundRect">
            <a:avLst>
              <a:gd name="adj" fmla="val 215668"/>
            </a:avLst>
          </a:prstGeom>
          <a:solidFill>
            <a:srgbClr val="786A6C"/>
          </a:solidFill>
          <a:ln>
            <a:solidFill>
              <a:srgbClr val="FFFF00"/>
            </a:solidFill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3173" y="376947"/>
            <a:ext cx="63740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66FF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ФАКТ</a:t>
            </a:r>
            <a:r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— це те, що можна перевірити і довести. Наприклад, фактом є те, що Земля кругла. Це можна перевірити, подивившись на фотографії Землі з космосу. </a:t>
            </a:r>
            <a:endParaRPr lang="uk-UA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78598" y="4030237"/>
            <a:ext cx="67623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66FF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СУДЖЕННЯ</a:t>
            </a:r>
            <a:r>
              <a:rPr lang="ru-RU" sz="3200" dirty="0">
                <a:solidFill>
                  <a:srgbClr val="66FF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— це те, що ми думаємо про щось. Наприклад, ми можемо судити, що шоколадний торт смачний. Це наше судження, і воно може бути різним у різних людей.</a:t>
            </a:r>
            <a:endParaRPr lang="uk-UA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160347" y="7739406"/>
            <a:ext cx="2394638" cy="49019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4449892" y="333385"/>
            <a:ext cx="6331523" cy="2641668"/>
          </a:xfrm>
          <a:prstGeom prst="wedgeRoundRectCallout">
            <a:avLst>
              <a:gd name="adj1" fmla="val -53040"/>
              <a:gd name="adj2" fmla="val 74977"/>
              <a:gd name="adj3" fmla="val 16667"/>
            </a:avLst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b="12805"/>
          <a:stretch/>
        </p:blipFill>
        <p:spPr>
          <a:xfrm>
            <a:off x="243758" y="164303"/>
            <a:ext cx="3626493" cy="5621499"/>
          </a:xfrm>
          <a:prstGeom prst="rect">
            <a:avLst/>
          </a:prstGeom>
        </p:spPr>
      </p:pic>
      <p:sp>
        <p:nvSpPr>
          <p:cNvPr id="10" name="Скругленная прямоугольная выноска 9"/>
          <p:cNvSpPr/>
          <p:nvPr/>
        </p:nvSpPr>
        <p:spPr>
          <a:xfrm>
            <a:off x="4082905" y="3943113"/>
            <a:ext cx="6698510" cy="2925519"/>
          </a:xfrm>
          <a:prstGeom prst="wedgeRoundRectCallout">
            <a:avLst>
              <a:gd name="adj1" fmla="val 50044"/>
              <a:gd name="adj2" fmla="val 81846"/>
              <a:gd name="adj3" fmla="val 16667"/>
            </a:avLst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угольник 10"/>
          <p:cNvSpPr/>
          <p:nvPr/>
        </p:nvSpPr>
        <p:spPr>
          <a:xfrm>
            <a:off x="233063" y="164303"/>
            <a:ext cx="3679722" cy="5621499"/>
          </a:xfrm>
          <a:prstGeom prst="rect">
            <a:avLst/>
          </a:prstGeom>
          <a:noFill/>
          <a:ln w="1111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b="17269"/>
          <a:stretch/>
        </p:blipFill>
        <p:spPr>
          <a:xfrm>
            <a:off x="10924228" y="2803029"/>
            <a:ext cx="3630757" cy="534002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0873626" y="2803029"/>
            <a:ext cx="3679722" cy="5389275"/>
          </a:xfrm>
          <a:prstGeom prst="rect">
            <a:avLst/>
          </a:prstGeom>
          <a:noFill/>
          <a:ln w="1111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259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3254" y="103821"/>
            <a:ext cx="73152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6000" b="0" i="0" dirty="0" smtClean="0">
                <a:solidFill>
                  <a:schemeClr val="bg1"/>
                </a:solidFill>
                <a:effectLst/>
                <a:latin typeface="Impact" panose="020B0806030902050204" pitchFamily="34" charset="0"/>
              </a:rPr>
              <a:t>Факт чи судження?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48413" y="160759"/>
            <a:ext cx="1989055" cy="1015663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1626372"/>
            <a:ext cx="826730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0" i="0" dirty="0" smtClean="0">
                <a:solidFill>
                  <a:schemeClr val="bg1"/>
                </a:solidFill>
                <a:effectLst/>
                <a:latin typeface="Roboto"/>
              </a:rPr>
              <a:t>Найвища гора України – Говерла.</a:t>
            </a:r>
          </a:p>
          <a:p>
            <a:endParaRPr lang="uk-UA" sz="3600" b="0" i="0" dirty="0" smtClean="0">
              <a:solidFill>
                <a:schemeClr val="bg1"/>
              </a:solidFill>
              <a:effectLst/>
              <a:latin typeface="Roboto"/>
            </a:endParaRPr>
          </a:p>
          <a:p>
            <a:r>
              <a:rPr lang="uk-UA" sz="3600" b="0" i="0" dirty="0" smtClean="0">
                <a:solidFill>
                  <a:schemeClr val="bg1"/>
                </a:solidFill>
                <a:effectLst/>
                <a:latin typeface="Roboto"/>
              </a:rPr>
              <a:t> На Говерлу складно піднятись.</a:t>
            </a:r>
          </a:p>
          <a:p>
            <a:endParaRPr lang="uk-UA" sz="3600" b="0" i="0" dirty="0" smtClean="0">
              <a:solidFill>
                <a:schemeClr val="bg1"/>
              </a:solidFill>
              <a:effectLst/>
              <a:latin typeface="Roboto"/>
            </a:endParaRPr>
          </a:p>
          <a:p>
            <a:r>
              <a:rPr lang="uk-UA" sz="3600" b="0" i="0" dirty="0" smtClean="0">
                <a:solidFill>
                  <a:schemeClr val="bg1"/>
                </a:solidFill>
                <a:effectLst/>
                <a:latin typeface="Roboto"/>
              </a:rPr>
              <a:t> Влітку зазвичай тепло і сонячно.</a:t>
            </a:r>
          </a:p>
          <a:p>
            <a:endParaRPr lang="uk-UA" sz="3600" b="0" i="0" dirty="0" smtClean="0">
              <a:solidFill>
                <a:schemeClr val="bg1"/>
              </a:solidFill>
              <a:effectLst/>
              <a:latin typeface="Roboto"/>
            </a:endParaRPr>
          </a:p>
          <a:p>
            <a:r>
              <a:rPr lang="uk-UA" sz="3600" b="0" i="0" dirty="0" smtClean="0">
                <a:solidFill>
                  <a:schemeClr val="bg1"/>
                </a:solidFill>
                <a:effectLst/>
                <a:latin typeface="Roboto"/>
              </a:rPr>
              <a:t> Влітку зазвичай весело і цікаво. </a:t>
            </a:r>
          </a:p>
          <a:p>
            <a:endParaRPr lang="uk-UA" sz="3600" b="0" i="0" dirty="0" smtClean="0">
              <a:solidFill>
                <a:schemeClr val="bg1"/>
              </a:solidFill>
              <a:effectLst/>
              <a:latin typeface="Roboto"/>
            </a:endParaRPr>
          </a:p>
          <a:p>
            <a:r>
              <a:rPr lang="uk-UA" sz="3600" b="0" i="0" dirty="0" smtClean="0">
                <a:solidFill>
                  <a:schemeClr val="bg1"/>
                </a:solidFill>
                <a:effectLst/>
                <a:latin typeface="Roboto"/>
              </a:rPr>
              <a:t>Земля – третя планета від Сонця.</a:t>
            </a:r>
          </a:p>
          <a:p>
            <a:endParaRPr lang="uk-UA" sz="3600" b="0" i="0" dirty="0" smtClean="0">
              <a:solidFill>
                <a:schemeClr val="bg1"/>
              </a:solidFill>
              <a:effectLst/>
              <a:latin typeface="Roboto"/>
            </a:endParaRPr>
          </a:p>
          <a:p>
            <a:r>
              <a:rPr lang="uk-UA" sz="3600" b="0" i="0" dirty="0" smtClean="0">
                <a:solidFill>
                  <a:schemeClr val="bg1"/>
                </a:solidFill>
                <a:effectLst/>
                <a:latin typeface="Roboto"/>
              </a:rPr>
              <a:t> Всім потрібен друг</a:t>
            </a:r>
            <a:endParaRPr lang="uk-UA" sz="36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85191" y="148852"/>
            <a:ext cx="3785190" cy="1015663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угольник 5"/>
          <p:cNvSpPr/>
          <p:nvPr/>
        </p:nvSpPr>
        <p:spPr>
          <a:xfrm>
            <a:off x="457200" y="1375599"/>
            <a:ext cx="7489596" cy="1015663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угольник 6"/>
          <p:cNvSpPr/>
          <p:nvPr/>
        </p:nvSpPr>
        <p:spPr>
          <a:xfrm>
            <a:off x="511404" y="2590439"/>
            <a:ext cx="7435392" cy="1015663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>
            <a:off x="511404" y="3805279"/>
            <a:ext cx="7489596" cy="1015663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угольник 8"/>
          <p:cNvSpPr/>
          <p:nvPr/>
        </p:nvSpPr>
        <p:spPr>
          <a:xfrm>
            <a:off x="484302" y="4911004"/>
            <a:ext cx="7489596" cy="1015663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484302" y="5984186"/>
            <a:ext cx="7489596" cy="1015663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угольник 10"/>
          <p:cNvSpPr/>
          <p:nvPr/>
        </p:nvSpPr>
        <p:spPr>
          <a:xfrm>
            <a:off x="483516" y="7115717"/>
            <a:ext cx="7490382" cy="1015663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0146" y="837400"/>
            <a:ext cx="6649002" cy="886021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2160347" y="7739406"/>
            <a:ext cx="2394638" cy="49019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угольник 11"/>
          <p:cNvSpPr/>
          <p:nvPr/>
        </p:nvSpPr>
        <p:spPr>
          <a:xfrm rot="19887830">
            <a:off x="8575394" y="324874"/>
            <a:ext cx="1075936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5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66FF33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?</a:t>
            </a:r>
            <a:endParaRPr lang="ru-RU" sz="15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66FF33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354064" y="-362929"/>
            <a:ext cx="1075936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5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?</a:t>
            </a:r>
            <a:endParaRPr lang="ru-RU" sz="15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1889456">
            <a:off x="12321552" y="426043"/>
            <a:ext cx="1075936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5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66FF33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?</a:t>
            </a:r>
            <a:endParaRPr lang="ru-RU" sz="15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66FF33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433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4302" y="187881"/>
            <a:ext cx="14304443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Чому медіаграмотність важлива для школярів?</a:t>
            </a:r>
            <a:endParaRPr lang="en-US" sz="445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0" t="16228" r="24225"/>
          <a:stretch/>
        </p:blipFill>
        <p:spPr>
          <a:xfrm>
            <a:off x="4540103" y="2763912"/>
            <a:ext cx="4060732" cy="54752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t="258" r="21705" b="-258"/>
          <a:stretch/>
        </p:blipFill>
        <p:spPr>
          <a:xfrm>
            <a:off x="1105786" y="1959229"/>
            <a:ext cx="4646428" cy="62798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8" t="17174" r="19574"/>
          <a:stretch/>
        </p:blipFill>
        <p:spPr>
          <a:xfrm>
            <a:off x="9057129" y="2811779"/>
            <a:ext cx="4200766" cy="54640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9" t="28603" r="30604"/>
          <a:stretch/>
        </p:blipFill>
        <p:spPr>
          <a:xfrm flipH="1">
            <a:off x="6772939" y="3643308"/>
            <a:ext cx="3512665" cy="4632498"/>
          </a:xfrm>
          <a:prstGeom prst="rect">
            <a:avLst/>
          </a:prstGeom>
        </p:spPr>
      </p:pic>
      <p:sp>
        <p:nvSpPr>
          <p:cNvPr id="9" name="Скругленная прямоугольная выноска 8"/>
          <p:cNvSpPr/>
          <p:nvPr/>
        </p:nvSpPr>
        <p:spPr>
          <a:xfrm>
            <a:off x="202019" y="988828"/>
            <a:ext cx="3530009" cy="1935125"/>
          </a:xfrm>
          <a:prstGeom prst="wedgeRoundRectCallout">
            <a:avLst>
              <a:gd name="adj1" fmla="val 53890"/>
              <a:gd name="adj2" fmla="val 100611"/>
              <a:gd name="adj3" fmla="val 16667"/>
            </a:avLst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Text 1"/>
          <p:cNvSpPr/>
          <p:nvPr/>
        </p:nvSpPr>
        <p:spPr>
          <a:xfrm>
            <a:off x="1012750" y="1283528"/>
            <a:ext cx="160551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3600" b="1" dirty="0">
                <a:solidFill>
                  <a:srgbClr val="00B0F0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Захист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11" name="Text 2"/>
          <p:cNvSpPr/>
          <p:nvPr/>
        </p:nvSpPr>
        <p:spPr>
          <a:xfrm>
            <a:off x="308345" y="1680581"/>
            <a:ext cx="322698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Формування </a:t>
            </a:r>
            <a:r>
              <a:rPr lang="en-US" sz="1750" b="1" dirty="0" err="1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імун</a:t>
            </a:r>
            <a:r>
              <a:rPr lang="uk-UA" sz="1750" b="1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і</a:t>
            </a:r>
            <a:r>
              <a:rPr lang="en-US" sz="1750" b="1" dirty="0" err="1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тету</a:t>
            </a:r>
            <a:r>
              <a:rPr lang="en-US" sz="1750" b="1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b="1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проти</a:t>
            </a:r>
            <a:r>
              <a:rPr lang="en-US" sz="1750" b="1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b="1" dirty="0" err="1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ман</a:t>
            </a:r>
            <a:r>
              <a:rPr lang="uk-UA" sz="1750" b="1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і</a:t>
            </a:r>
            <a:r>
              <a:rPr lang="en-US" sz="1750" b="1" dirty="0" err="1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пуляцій</a:t>
            </a:r>
            <a:r>
              <a:rPr lang="en-US" sz="1750" b="1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b="1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та дезінформації</a:t>
            </a:r>
            <a:endParaRPr lang="en-US" sz="1750" b="1" dirty="0"/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3987210" y="974536"/>
            <a:ext cx="3381154" cy="1935125"/>
          </a:xfrm>
          <a:prstGeom prst="wedgeRoundRectCallout">
            <a:avLst>
              <a:gd name="adj1" fmla="val -10869"/>
              <a:gd name="adj2" fmla="val 98963"/>
              <a:gd name="adj3" fmla="val 16667"/>
            </a:avLst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Text 3"/>
          <p:cNvSpPr/>
          <p:nvPr/>
        </p:nvSpPr>
        <p:spPr>
          <a:xfrm>
            <a:off x="4709857" y="1218287"/>
            <a:ext cx="218316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00B0F0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Розвиток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14" name="Text 4"/>
          <p:cNvSpPr/>
          <p:nvPr/>
        </p:nvSpPr>
        <p:spPr>
          <a:xfrm>
            <a:off x="4225989" y="1605439"/>
            <a:ext cx="295053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Зміцнення критичного мислення та аналітичних навичок</a:t>
            </a:r>
            <a:endParaRPr lang="en-US" sz="1750" b="1" dirty="0"/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7520764" y="1022635"/>
            <a:ext cx="3381154" cy="1935125"/>
          </a:xfrm>
          <a:prstGeom prst="wedgeRoundRectCallout">
            <a:avLst>
              <a:gd name="adj1" fmla="val -37284"/>
              <a:gd name="adj2" fmla="val 110501"/>
              <a:gd name="adj3" fmla="val 16667"/>
            </a:avLst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11157512" y="1022635"/>
            <a:ext cx="3381154" cy="1935125"/>
          </a:xfrm>
          <a:prstGeom prst="wedgeRoundRectCallout">
            <a:avLst>
              <a:gd name="adj1" fmla="val -53636"/>
              <a:gd name="adj2" fmla="val 97314"/>
              <a:gd name="adj3" fmla="val 16667"/>
            </a:avLst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Text 7"/>
          <p:cNvSpPr/>
          <p:nvPr/>
        </p:nvSpPr>
        <p:spPr>
          <a:xfrm>
            <a:off x="7800647" y="121828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00B0F0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Усвідомлення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18" name="Text 8"/>
          <p:cNvSpPr/>
          <p:nvPr/>
        </p:nvSpPr>
        <p:spPr>
          <a:xfrm>
            <a:off x="7254852" y="1627294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Розвиток свідомого </a:t>
            </a:r>
            <a:endParaRPr lang="uk-UA" sz="1750" b="1" dirty="0" smtClean="0">
              <a:solidFill>
                <a:srgbClr val="D3C9C5"/>
              </a:solidFill>
              <a:latin typeface="Noto Serif HK" pitchFamily="34" charset="0"/>
              <a:ea typeface="Noto Serif HK" pitchFamily="34" charset="-122"/>
              <a:cs typeface="Noto Serif HK" pitchFamily="34" charset="-120"/>
            </a:endParaRPr>
          </a:p>
          <a:p>
            <a:pPr marL="0" indent="0" algn="ctr">
              <a:lnSpc>
                <a:spcPts val="2850"/>
              </a:lnSpc>
              <a:buNone/>
            </a:pPr>
            <a:r>
              <a:rPr lang="en-US" sz="1750" b="1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споживання </a:t>
            </a:r>
            <a:r>
              <a:rPr lang="en-US" sz="1750" b="1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медіаконтенту</a:t>
            </a:r>
            <a:endParaRPr lang="en-US" sz="1750" b="1" dirty="0"/>
          </a:p>
        </p:txBody>
      </p:sp>
      <p:sp>
        <p:nvSpPr>
          <p:cNvPr id="19" name="Text 5"/>
          <p:cNvSpPr/>
          <p:nvPr/>
        </p:nvSpPr>
        <p:spPr>
          <a:xfrm>
            <a:off x="11903470" y="12075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00B0F0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Підготовка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20" name="Text 6"/>
          <p:cNvSpPr/>
          <p:nvPr/>
        </p:nvSpPr>
        <p:spPr>
          <a:xfrm>
            <a:off x="10898678" y="1668597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Адаптація до життя в інформаційному суспільстві</a:t>
            </a:r>
            <a:endParaRPr lang="en-US" sz="175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2160347" y="7739406"/>
            <a:ext cx="2394638" cy="49019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889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89" y="3297748"/>
            <a:ext cx="6464262" cy="50163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28"/>
          <a:stretch/>
        </p:blipFill>
        <p:spPr>
          <a:xfrm>
            <a:off x="6071190" y="2639911"/>
            <a:ext cx="4087492" cy="58563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831" y="2218384"/>
            <a:ext cx="8351147" cy="6277858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1283627" y="140205"/>
            <a:ext cx="13126402" cy="1343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Інтеграція медіаграмотності у початкову школу</a:t>
            </a:r>
            <a:endParaRPr lang="en-US" sz="4200" dirty="0"/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103699" y="1881963"/>
            <a:ext cx="3171130" cy="2179674"/>
          </a:xfrm>
          <a:prstGeom prst="wedgeRoundRectCallout">
            <a:avLst>
              <a:gd name="adj1" fmla="val 39327"/>
              <a:gd name="adj2" fmla="val 70240"/>
              <a:gd name="adj3" fmla="val 16667"/>
            </a:avLst>
          </a:prstGeom>
          <a:noFill/>
          <a:ln w="762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3585470" y="907311"/>
            <a:ext cx="3171130" cy="2179674"/>
          </a:xfrm>
          <a:prstGeom prst="wedgeRoundRectCallout">
            <a:avLst>
              <a:gd name="adj1" fmla="val -29408"/>
              <a:gd name="adj2" fmla="val 100972"/>
              <a:gd name="adj3" fmla="val 16667"/>
            </a:avLst>
          </a:prstGeom>
          <a:noFill/>
          <a:ln w="762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Text 2"/>
          <p:cNvSpPr/>
          <p:nvPr/>
        </p:nvSpPr>
        <p:spPr>
          <a:xfrm>
            <a:off x="470443" y="2202815"/>
            <a:ext cx="2686050" cy="335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66FF33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Пошук інформації</a:t>
            </a:r>
            <a:endParaRPr lang="en-US" sz="2100" dirty="0">
              <a:solidFill>
                <a:srgbClr val="66FF33"/>
              </a:solidFill>
            </a:endParaRPr>
          </a:p>
        </p:txBody>
      </p:sp>
      <p:sp>
        <p:nvSpPr>
          <p:cNvPr id="10" name="Text 3"/>
          <p:cNvSpPr/>
          <p:nvPr/>
        </p:nvSpPr>
        <p:spPr>
          <a:xfrm>
            <a:off x="246579" y="2534317"/>
            <a:ext cx="2885370" cy="1309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1650" b="1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Формування базових </a:t>
            </a:r>
            <a:endParaRPr lang="uk-UA" sz="1650" b="1" dirty="0" smtClean="0">
              <a:solidFill>
                <a:srgbClr val="D3C9C5"/>
              </a:solidFill>
              <a:latin typeface="Noto Serif HK" pitchFamily="34" charset="0"/>
              <a:ea typeface="Noto Serif HK" pitchFamily="34" charset="-122"/>
              <a:cs typeface="Noto Serif HK" pitchFamily="34" charset="-120"/>
            </a:endParaRPr>
          </a:p>
          <a:p>
            <a:pPr marL="0" indent="0" algn="ctr">
              <a:lnSpc>
                <a:spcPts val="2700"/>
              </a:lnSpc>
              <a:buNone/>
            </a:pPr>
            <a:r>
              <a:rPr lang="uk-UA" sz="1650" b="1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н</a:t>
            </a:r>
            <a:r>
              <a:rPr lang="en-US" sz="1650" b="1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авичок</a:t>
            </a:r>
            <a:r>
              <a:rPr lang="uk-UA" sz="1650" b="1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650" b="1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роботи </a:t>
            </a:r>
            <a:r>
              <a:rPr lang="en-US" sz="1650" b="1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з </a:t>
            </a:r>
            <a:r>
              <a:rPr lang="en-US" sz="1650" b="1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джерелами</a:t>
            </a:r>
            <a:endParaRPr lang="en-US" sz="1650" b="1" dirty="0"/>
          </a:p>
        </p:txBody>
      </p:sp>
      <p:sp>
        <p:nvSpPr>
          <p:cNvPr id="11" name="Text 6"/>
          <p:cNvSpPr/>
          <p:nvPr/>
        </p:nvSpPr>
        <p:spPr>
          <a:xfrm>
            <a:off x="3961308" y="1006858"/>
            <a:ext cx="2686050" cy="335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66FF33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Перевірка джерел</a:t>
            </a:r>
            <a:endParaRPr lang="en-US" sz="2100" dirty="0">
              <a:solidFill>
                <a:srgbClr val="66FF33"/>
              </a:solidFill>
            </a:endParaRPr>
          </a:p>
        </p:txBody>
      </p:sp>
      <p:sp>
        <p:nvSpPr>
          <p:cNvPr id="12" name="Text 7"/>
          <p:cNvSpPr/>
          <p:nvPr/>
        </p:nvSpPr>
        <p:spPr>
          <a:xfrm>
            <a:off x="3863744" y="1624395"/>
            <a:ext cx="3224819" cy="11568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b="1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Розвиток вміння </a:t>
            </a:r>
            <a:r>
              <a:rPr lang="en-US" sz="1650" b="1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оцінювати</a:t>
            </a:r>
            <a:endParaRPr lang="uk-UA" sz="1650" b="1" dirty="0" smtClean="0">
              <a:solidFill>
                <a:srgbClr val="D3C9C5"/>
              </a:solidFill>
              <a:latin typeface="Noto Serif HK" pitchFamily="34" charset="0"/>
              <a:ea typeface="Noto Serif HK" pitchFamily="34" charset="-122"/>
              <a:cs typeface="Noto Serif HK" pitchFamily="34" charset="-120"/>
            </a:endParaRPr>
          </a:p>
          <a:p>
            <a:pPr marL="0" indent="0" algn="l">
              <a:lnSpc>
                <a:spcPts val="2700"/>
              </a:lnSpc>
              <a:buNone/>
            </a:pPr>
            <a:r>
              <a:rPr lang="en-US" sz="1650" b="1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650" b="1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надійність інформації</a:t>
            </a:r>
            <a:endParaRPr lang="en-US" sz="1650" b="1" dirty="0"/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7132438" y="859818"/>
            <a:ext cx="3171130" cy="2179674"/>
          </a:xfrm>
          <a:prstGeom prst="wedgeRoundRectCallout">
            <a:avLst>
              <a:gd name="adj1" fmla="val -25720"/>
              <a:gd name="adj2" fmla="val 98045"/>
              <a:gd name="adj3" fmla="val 16667"/>
            </a:avLst>
          </a:prstGeom>
          <a:noFill/>
          <a:ln w="762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угольник 13"/>
          <p:cNvSpPr/>
          <p:nvPr/>
        </p:nvSpPr>
        <p:spPr>
          <a:xfrm>
            <a:off x="12160347" y="7739406"/>
            <a:ext cx="2394638" cy="49019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Text 10"/>
          <p:cNvSpPr/>
          <p:nvPr/>
        </p:nvSpPr>
        <p:spPr>
          <a:xfrm>
            <a:off x="7434741" y="1108724"/>
            <a:ext cx="2854643" cy="335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66FF33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Аналіз повідомлень</a:t>
            </a:r>
            <a:endParaRPr lang="en-US" sz="2100" dirty="0">
              <a:solidFill>
                <a:srgbClr val="66FF33"/>
              </a:solidFill>
            </a:endParaRPr>
          </a:p>
        </p:txBody>
      </p:sp>
      <p:sp>
        <p:nvSpPr>
          <p:cNvPr id="16" name="Text 11"/>
          <p:cNvSpPr/>
          <p:nvPr/>
        </p:nvSpPr>
        <p:spPr>
          <a:xfrm>
            <a:off x="7480897" y="1589563"/>
            <a:ext cx="2474212" cy="897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b="1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Навчання </a:t>
            </a:r>
            <a:r>
              <a:rPr lang="en-US" sz="1650" b="1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розпізнавати</a:t>
            </a:r>
            <a:endParaRPr lang="uk-UA" sz="1650" b="1" dirty="0" smtClean="0">
              <a:solidFill>
                <a:srgbClr val="D3C9C5"/>
              </a:solidFill>
              <a:latin typeface="Noto Serif HK" pitchFamily="34" charset="0"/>
              <a:ea typeface="Noto Serif HK" pitchFamily="34" charset="-122"/>
              <a:cs typeface="Noto Serif HK" pitchFamily="34" charset="-120"/>
            </a:endParaRPr>
          </a:p>
          <a:p>
            <a:pPr marL="0" indent="0" algn="l">
              <a:lnSpc>
                <a:spcPts val="2700"/>
              </a:lnSpc>
              <a:buNone/>
            </a:pPr>
            <a:r>
              <a:rPr lang="en-US" sz="1650" b="1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650" b="1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основний зміст і мету</a:t>
            </a:r>
            <a:endParaRPr lang="en-US" sz="1650" b="1" dirty="0"/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10683009" y="1444480"/>
            <a:ext cx="3617781" cy="2179674"/>
          </a:xfrm>
          <a:prstGeom prst="wedgeRoundRectCallout">
            <a:avLst>
              <a:gd name="adj1" fmla="val 1559"/>
              <a:gd name="adj2" fmla="val 71216"/>
              <a:gd name="adj3" fmla="val 16667"/>
            </a:avLst>
          </a:prstGeom>
          <a:noFill/>
          <a:ln w="762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Text 14"/>
          <p:cNvSpPr/>
          <p:nvPr/>
        </p:nvSpPr>
        <p:spPr>
          <a:xfrm>
            <a:off x="10986162" y="1661392"/>
            <a:ext cx="2867978" cy="335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66FF33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Створення проєктів</a:t>
            </a:r>
            <a:endParaRPr lang="en-US" sz="2100" dirty="0">
              <a:solidFill>
                <a:srgbClr val="66FF33"/>
              </a:solidFill>
            </a:endParaRPr>
          </a:p>
        </p:txBody>
      </p:sp>
      <p:pic>
        <p:nvPicPr>
          <p:cNvPr id="19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3627" y="3150965"/>
            <a:ext cx="619601" cy="774378"/>
          </a:xfrm>
          <a:prstGeom prst="rect">
            <a:avLst/>
          </a:prstGeom>
        </p:spPr>
      </p:pic>
      <p:pic>
        <p:nvPicPr>
          <p:cNvPr id="20" name="Image 1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6241" y="2250336"/>
            <a:ext cx="462095" cy="577527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10614209" y="2121015"/>
            <a:ext cx="3825094" cy="10377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1650" b="1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Розробка власних </a:t>
            </a:r>
            <a:r>
              <a:rPr lang="en-US" sz="1650" b="1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медіапродуктів</a:t>
            </a:r>
            <a:endParaRPr lang="uk-UA" sz="1650" b="1" dirty="0" smtClean="0">
              <a:solidFill>
                <a:srgbClr val="D3C9C5"/>
              </a:solidFill>
              <a:latin typeface="Noto Serif HK" pitchFamily="34" charset="0"/>
              <a:ea typeface="Noto Serif HK" pitchFamily="34" charset="-122"/>
              <a:cs typeface="Noto Serif HK" pitchFamily="34" charset="-120"/>
            </a:endParaRPr>
          </a:p>
          <a:p>
            <a:pPr marL="0" indent="0" algn="ctr">
              <a:lnSpc>
                <a:spcPts val="2700"/>
              </a:lnSpc>
              <a:buNone/>
            </a:pPr>
            <a:r>
              <a:rPr lang="en-US" sz="1650" b="1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650" b="1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під керівництвом</a:t>
            </a:r>
            <a:endParaRPr lang="en-US" sz="1650" b="1" dirty="0"/>
          </a:p>
        </p:txBody>
      </p:sp>
      <p:pic>
        <p:nvPicPr>
          <p:cNvPr id="22" name="Image 2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5822" y="2283015"/>
            <a:ext cx="564938" cy="706060"/>
          </a:xfrm>
          <a:prstGeom prst="rect">
            <a:avLst/>
          </a:prstGeom>
        </p:spPr>
      </p:pic>
      <p:pic>
        <p:nvPicPr>
          <p:cNvPr id="23" name="Image 3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20151" y="2878510"/>
            <a:ext cx="534892" cy="66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80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1239</TotalTime>
  <Words>561</Words>
  <Application>Microsoft Office PowerPoint</Application>
  <PresentationFormat>Произвольный</PresentationFormat>
  <Paragraphs>139</Paragraphs>
  <Slides>15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Arial</vt:lpstr>
      <vt:lpstr>Calibri</vt:lpstr>
      <vt:lpstr>Cambria</vt:lpstr>
      <vt:lpstr>Comic Sans MS</vt:lpstr>
      <vt:lpstr>Impact</vt:lpstr>
      <vt:lpstr>Noto Serif HK</vt:lpstr>
      <vt:lpstr>Noto Serif HK Bold</vt:lpstr>
      <vt:lpstr>Noto Serif HK Medium</vt:lpstr>
      <vt:lpstr>Roboto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Administrator</cp:lastModifiedBy>
  <cp:revision>47</cp:revision>
  <dcterms:created xsi:type="dcterms:W3CDTF">2025-06-02T16:14:05Z</dcterms:created>
  <dcterms:modified xsi:type="dcterms:W3CDTF">2025-06-04T13:31:05Z</dcterms:modified>
</cp:coreProperties>
</file>