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4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1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8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6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2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2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4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2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1FC8-AF44-4779-AAA2-63184704623E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FFB7-25E7-48FF-A990-A0C84260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8146"/>
            <a:ext cx="9144000" cy="42256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для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4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2" y="1036523"/>
            <a:ext cx="7010400" cy="530885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передачу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педагогу,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Творчий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7504">
            <a:off x="8450407" y="160202"/>
            <a:ext cx="2918402" cy="2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3558">
            <a:off x="8664980" y="3523257"/>
            <a:ext cx="3120888" cy="31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0872" y="1182840"/>
            <a:ext cx="6594763" cy="52872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нестандартного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963685"/>
            <a:ext cx="2708564" cy="274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985" y="3858545"/>
            <a:ext cx="2917248" cy="29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290946"/>
            <a:ext cx="8285019" cy="61791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педагог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взаємоповаги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ініціативність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підприємливість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емоційно-ціннісна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6896"/>
          <a:stretch/>
        </p:blipFill>
        <p:spPr>
          <a:xfrm rot="447375">
            <a:off x="9128628" y="936153"/>
            <a:ext cx="2705965" cy="224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741">
            <a:off x="9030994" y="3771722"/>
            <a:ext cx="2852737" cy="21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0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3006436"/>
            <a:ext cx="11222181" cy="36853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педагога є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Творчий педагог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пізнання;формує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помилки;виховує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силах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такому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5909">
            <a:off x="3576692" y="235992"/>
            <a:ext cx="2546639" cy="2546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3130">
            <a:off x="795940" y="376221"/>
            <a:ext cx="2266180" cy="2266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227">
            <a:off x="6588402" y="224703"/>
            <a:ext cx="2472471" cy="2472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210">
            <a:off x="9421064" y="441721"/>
            <a:ext cx="2269547" cy="22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63730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803564"/>
            <a:ext cx="11707091" cy="282632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є одним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848" b="49434"/>
          <a:stretch/>
        </p:blipFill>
        <p:spPr>
          <a:xfrm>
            <a:off x="1911927" y="3820486"/>
            <a:ext cx="7971559" cy="28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357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Значення творчого потенціалу педагога для формування ключових компетентностей  вихованців</vt:lpstr>
      <vt:lpstr>Вступ</vt:lpstr>
      <vt:lpstr>Поняття творчого потенціалу педагога</vt:lpstr>
      <vt:lpstr>Презентация PowerPoint</vt:lpstr>
      <vt:lpstr>Презентация PowerPoint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творчого потенціалу педагога для формування ключових компетентностей  вихованців</dc:title>
  <dc:creator>Ольга</dc:creator>
  <cp:lastModifiedBy>Ольга</cp:lastModifiedBy>
  <cp:revision>8</cp:revision>
  <dcterms:created xsi:type="dcterms:W3CDTF">2026-01-23T09:55:31Z</dcterms:created>
  <dcterms:modified xsi:type="dcterms:W3CDTF">2026-01-26T09:15:27Z</dcterms:modified>
</cp:coreProperties>
</file>