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78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8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7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9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07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43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3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1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10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5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4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E1E9-134E-4401-B61B-E41EF92BC22E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BFC7-A009-40C2-AD00-A3C9C43864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1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jpg"/><Relationship Id="rId7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3822" y="225777"/>
            <a:ext cx="9166579" cy="733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3200" b="1" kern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«Визначення ключових </a:t>
            </a:r>
            <a:r>
              <a:rPr lang="uk-UA" sz="3200" b="1" kern="18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3200" b="1" kern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вихованців: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інформаційних, комунікативних, соціальних, підприємницьких, громадянських  за допомогою мнемотехніки».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Мнемотехніка</a:t>
            </a:r>
            <a:r>
              <a:rPr lang="uk-UA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 система прийомів, що допомагає дітям краще запам’ятовувати інформацію через образи, символи, піктограми, схеми та асоціації</a:t>
            </a:r>
            <a:r>
              <a:rPr lang="uk-UA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мнемотехніки у формуванні </a:t>
            </a:r>
            <a:r>
              <a:rPr lang="uk-UA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полегшує сприймання та відтворення інформації;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активізує мовлення, мислення та уяву;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сприяє розвитку самостійності;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 змогу спостерігати та визначати рівень сформованості ключових </a:t>
            </a:r>
            <a:r>
              <a:rPr lang="uk-UA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uk-UA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uk-UA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0267" y="293511"/>
            <a:ext cx="9064977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Громадянська компетентність: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 правил співжиття;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повагу до інших;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 приналежності до групи, садочка, країни.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Мнемотехніка у формуванні: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мнемосхеми правил поведінки;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піктограми «Права й обов’язки»;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 історій про дружбу, допомогу, повагу.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сформованості: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дотримується правил;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пояснює їх через символи;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проявляє турботу та відповідальність.</a:t>
            </a:r>
            <a:endParaRPr lang="uk-U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7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8978" y="0"/>
            <a:ext cx="9223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садочку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піктограми «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сюжетні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мнемотаблиці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дружбу,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8" y="1964232"/>
            <a:ext cx="3667636" cy="3876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" y="4976155"/>
            <a:ext cx="1848439" cy="1881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57" y="4661300"/>
            <a:ext cx="1992578" cy="1992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4" y="4577581"/>
            <a:ext cx="2433574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16" y="1873239"/>
            <a:ext cx="2621830" cy="2621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91" y="1964232"/>
            <a:ext cx="2704705" cy="26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50" y="525780"/>
            <a:ext cx="8890706" cy="357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 </a:t>
            </a:r>
            <a:r>
              <a:rPr lang="uk-UA" sz="2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сформованності</a:t>
            </a:r>
            <a:r>
              <a:rPr lang="uk-UA" sz="2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дитина читає символи (інформаційна);</a:t>
            </a:r>
            <a:endParaRPr lang="uk-UA" sz="26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розповідає (комунікативна);</a:t>
            </a:r>
            <a:endParaRPr lang="uk-UA" sz="26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взаємодіє з іншими (соціальна);</a:t>
            </a:r>
            <a:endParaRPr lang="uk-UA" sz="26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пропонує власні ідеї (підприємницька);</a:t>
            </a:r>
            <a:endParaRPr lang="uk-UA" sz="26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розуміє правила поведінки героїв (громадянська).</a:t>
            </a:r>
            <a:endParaRPr lang="uk-UA" sz="26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1880" y="44577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  <a:r>
              <a:rPr lang="ru-RU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1333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4671" y="285750"/>
            <a:ext cx="8925418" cy="635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Інформаційна компетентність: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сприймати, розуміти й відтворювати інформацію;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користуватися умовними позначками, символами, схемами;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вміння встановлювати логічні зв’язки.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допомагає мнемотехніка?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ереказ текстів;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запам’ятовування послідовності подій;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систематизація знань.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сформованості: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читає символи;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 складає розповідь за схемою;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відтворює інформацію послідовно.</a:t>
            </a:r>
            <a:endParaRPr lang="uk-U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8930" y="-260667"/>
            <a:ext cx="9323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мнемодоріжка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(ранок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режим дня);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піктограми «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транспорт).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9567"/>
            <a:ext cx="2863325" cy="2070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57" y="1798315"/>
            <a:ext cx="2931764" cy="2198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00" y="2235519"/>
            <a:ext cx="2945241" cy="2076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73" y="4523954"/>
            <a:ext cx="2716198" cy="19829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10" y="4374895"/>
            <a:ext cx="2514122" cy="22008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04" y="4220466"/>
            <a:ext cx="2075882" cy="24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11" y="383822"/>
            <a:ext cx="8873067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 компетентність: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висловлювати думки;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підтримувати діалог;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словниковий запас, зв’язність мовлення.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мнемотехніки: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розповіді за </a:t>
            </a:r>
            <a:r>
              <a:rPr lang="uk-UA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мнемотаблицями</a:t>
            </a: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 предметів за піктограмами;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 історій за серіями символів.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сформованості: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будує зв’язні висловлювання;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 нові слова;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пояснює зміст символів іншим дітям.</a:t>
            </a:r>
            <a:endParaRPr lang="uk-U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4640" y="-365760"/>
            <a:ext cx="9255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мнемосхема для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де?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піктограми-опори для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40" y="1707077"/>
            <a:ext cx="3543552" cy="1984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29" y="1843713"/>
            <a:ext cx="3604711" cy="2485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44" y="1668878"/>
            <a:ext cx="1587626" cy="269089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61" y="4599455"/>
            <a:ext cx="3941783" cy="209485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87" y="3997204"/>
            <a:ext cx="3905642" cy="23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4133" y="383822"/>
            <a:ext cx="8974667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компетентність: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взаємодіяти з однолітками;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дотримання правил;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працювати в парі або групі.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Мнемотехніка в дії: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колективне складання історій за схемами;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ігри «Продовж розповідь» за піктограмами;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групове створення мнемотаблиць.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сформованості: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співпрацює;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слухає інших;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дотримується спільного плану.</a:t>
            </a:r>
            <a:endParaRPr lang="uk-U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5110" y="-293511"/>
            <a:ext cx="9256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мнемосхеми правил групи;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піктограми емоцій і поведінки;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колективне складання </a:t>
            </a:r>
            <a:r>
              <a:rPr lang="uk-UA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мнемотаблиці</a:t>
            </a: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символічні картки «домовляємось - діємо - оцінюємо».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9" y="2259498"/>
            <a:ext cx="2540241" cy="2685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8" y="4635375"/>
            <a:ext cx="3709153" cy="207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71" y="1735470"/>
            <a:ext cx="3439250" cy="2576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8" y="1645481"/>
            <a:ext cx="2867971" cy="2416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89" y="4481689"/>
            <a:ext cx="2380487" cy="23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5422" y="451556"/>
            <a:ext cx="9087556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Підприємницька компетентність: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ініціативність;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пропонувати ідеї;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планувати прості дії.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мнемотехніки: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 плану дій у вигляді піктограм;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власних символів для історій;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ігри «Заплануй справу» за схемою.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сформованості:</a:t>
            </a:r>
            <a:endParaRPr lang="uk-UA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пропонує власні рішення;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планує послідовність дій;</a:t>
            </a:r>
            <a:endParaRPr lang="uk-UA" sz="24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 відповідальність за виконання.</a:t>
            </a:r>
            <a:endParaRPr lang="uk-U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7"/>
            <a:ext cx="12192000" cy="686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0578" y="840920"/>
            <a:ext cx="6073422" cy="73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2533" y="0"/>
            <a:ext cx="9166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Приклади:</a:t>
            </a:r>
            <a:endParaRPr lang="uk-UA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піктограми план дій («ідея → підготовка → результат»);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власних символів для гри або історії;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мнемосхеми прийняття рішення («</a:t>
            </a:r>
            <a:r>
              <a:rPr lang="uk-UA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обери</a:t>
            </a: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спробуй - зроби»);</a:t>
            </a:r>
            <a:endParaRPr lang="uk-UA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78" y="1615440"/>
            <a:ext cx="3955343" cy="24835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83" y="1785684"/>
            <a:ext cx="2674296" cy="20057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8" y="4435030"/>
            <a:ext cx="4195685" cy="2280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66" y="4147911"/>
            <a:ext cx="2223130" cy="25700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05" y="2623143"/>
            <a:ext cx="1974000" cy="3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560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Дашка</dc:creator>
  <cp:lastModifiedBy>Дашка</cp:lastModifiedBy>
  <cp:revision>21</cp:revision>
  <dcterms:created xsi:type="dcterms:W3CDTF">2026-01-25T06:46:04Z</dcterms:created>
  <dcterms:modified xsi:type="dcterms:W3CDTF">2026-01-26T13:49:25Z</dcterms:modified>
</cp:coreProperties>
</file>