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65B008F-3252-4661-A5CE-719FA681B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478" y="1710268"/>
            <a:ext cx="7766936" cy="1646302"/>
          </a:xfrm>
        </p:spPr>
        <p:txBody>
          <a:bodyPr/>
          <a:lstStyle/>
          <a:p>
            <a:pPr algn="ctr"/>
            <a:r>
              <a:rPr lang="uk-UA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uk-UA" sz="4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Визначення педагогічних інновацій та технологій, що стимулюють творчість</a:t>
            </a:r>
            <a:endParaRPr lang="uk-UA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CA14D02F-8A8B-41E4-BCC8-DC0437990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173" y="405083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</a:t>
            </a:r>
          </a:p>
          <a:p>
            <a:pPr algn="ctr"/>
            <a:r>
              <a:rPr lang="uk-UA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музичний</a:t>
            </a:r>
          </a:p>
          <a:p>
            <a:pPr algn="ctr"/>
            <a:r>
              <a:rPr lang="uk-UA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АМАГДАЛЄЗОВА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CE413-F05E-4BC6-BD89-A63359944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367" y="3594847"/>
            <a:ext cx="3934333" cy="2950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3F954-80EE-4248-BAE0-ADBA51315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94802" y="698672"/>
            <a:ext cx="2214503" cy="31012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C286C3-5D73-4580-B98F-C078E3F36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53" y="2967318"/>
            <a:ext cx="2683710" cy="35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94AC8-BA9D-4AFB-8C83-B6B9B906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0" y="1678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43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проблеми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E61EB-C769-4D92-BF1B-F40CDFD3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0" y="1049342"/>
            <a:ext cx="8596668" cy="3880773"/>
          </a:xfrm>
        </p:spPr>
        <p:txBody>
          <a:bodyPr/>
          <a:lstStyle/>
          <a:p>
            <a:r>
              <a:rPr lang="uk-UA"/>
              <a:t>•</a:t>
            </a: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освіта орієнтована на розвиток творчої особистості дитини, а не лише на відтворення знань.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Музичне виховання має унікальний потенціал для розвитку емоційності, уяви, імпровізації.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Педагогічні інновації дозволяють оживити музичні заняття, зробити їх цікавими та діяльнісними.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Особливо важливо впроваджувати інноваційні технології у роботі з дітьми дошкільного віку, коли творчість є природною потребою.</a:t>
            </a:r>
          </a:p>
          <a:p>
            <a:pPr marL="0" indent="0">
              <a:buNone/>
            </a:pPr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9D9F14-79B0-49BD-BE14-70633E51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3" y="3987052"/>
            <a:ext cx="3827930" cy="28709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DC9981-1921-4F27-AB29-7309F343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13" y="3987050"/>
            <a:ext cx="3872302" cy="2870949"/>
          </a:xfrm>
          <a:prstGeom prst="rect">
            <a:avLst/>
          </a:prstGeom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2FC2CD00-DAA9-46D0-BC12-8AC7D8EBCC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9919" y="3987051"/>
            <a:ext cx="3686288" cy="287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3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C0130-1CE1-4AF6-84C3-67851990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81" y="23990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педагогічних інновацій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A79212-FAB9-4520-8C57-CD2EB65BD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81" y="1093789"/>
            <a:ext cx="8596668" cy="3880773"/>
          </a:xfrm>
        </p:spPr>
        <p:txBody>
          <a:bodyPr/>
          <a:lstStyle/>
          <a:p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інновації — це: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нові ідеї, методи, форми та підходи в освітньому процесі;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цілеспрямовані зміни, що підвищують ефективність навчання і виховання;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оновлення змісту та організації освітньої діяльності.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 музичному вихованні </a:t>
            </a: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— це нетрадиційні способи подачі музики, активне залучення дітей до творчого процесу.</a:t>
            </a:r>
          </a:p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45956-0E42-4745-84DE-A5D7E475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" y="3927288"/>
            <a:ext cx="3907614" cy="29307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F1BE7E-3FD2-4163-917B-1638C247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467" y="3920584"/>
            <a:ext cx="3907613" cy="29307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7A27F2-A1F7-436A-A465-97CBBF31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4137607" y="3920584"/>
            <a:ext cx="3916786" cy="29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5AF4B-D925-4E69-BA66-43CD1308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92" y="8964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технології, що стимулюють творчість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79770E-6DC6-4FC7-8CCF-0F4CFCB5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098" y="1061020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uk-UA"/>
          </a:p>
          <a:p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технології </a:t>
            </a: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— це система методів і прийомів, спрямованих на досягнення запланованого результату.</a:t>
            </a:r>
          </a:p>
          <a:p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Технології, що стимулюють творчість: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активізують самостійність та ініціативу дитини;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створюють умови для імпровізації та експериментування;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враховують індивідуальні можливості кожної дитини.</a:t>
            </a:r>
          </a:p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037391-BB97-448C-A2E0-08594DEB5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97" y="3935506"/>
            <a:ext cx="3896659" cy="29224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92536B-3B9A-44CD-B533-6DBCA2798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4" y="3935506"/>
            <a:ext cx="3896659" cy="29224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E34661-6D0F-49AB-A337-222AE134E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412" y="3923554"/>
            <a:ext cx="3912596" cy="29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0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825AA-BD58-45DF-A3A6-29279379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63" y="8964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uk-UA" sz="43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технології в роботі керівника музичного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414A67-5865-4EB1-921A-1E2786AB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80" y="1488613"/>
            <a:ext cx="8596668" cy="3880773"/>
          </a:xfrm>
        </p:spPr>
        <p:txBody>
          <a:bodyPr/>
          <a:lstStyle/>
          <a:p>
            <a:r>
              <a:rPr lang="uk-UA"/>
              <a:t>•	</a:t>
            </a: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технології (музично-рольові ігри, музичні казки)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Імпровізаційні технології (вільний рух під музику, ритмічні   імпровізації)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Орф-педагогіка (гра на шумових інструментах, тілесна перкусія)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Інтегровані технології (музика + рух + мовлення + образотворчість)</a:t>
            </a:r>
          </a:p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	Проєктна діяльність (створення міні-концертів, музичних вистав)</a:t>
            </a:r>
          </a:p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A9A97-7637-4211-B260-DC45C461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6" y="3933704"/>
            <a:ext cx="3917412" cy="29311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D38612-CCD1-4D3E-86C0-F9A0E3DD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503" y="3926822"/>
            <a:ext cx="3917413" cy="29380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0C8574-6F71-491C-8B6A-4B85E1CFC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559" y="3933704"/>
            <a:ext cx="3882882" cy="29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FA087-7C95-4564-B394-0BC02A41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43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A57335-81FD-464D-ABCB-2AFC841B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69" y="816638"/>
            <a:ext cx="8596668" cy="3880773"/>
          </a:xfrm>
        </p:spPr>
        <p:txBody>
          <a:bodyPr/>
          <a:lstStyle/>
          <a:p>
            <a:pPr lvl="0"/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інновації є </a:t>
            </a:r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інструментом розвитку творчості дошкільників.</a:t>
            </a:r>
          </a:p>
          <a:p>
            <a:pPr lvl="0"/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 керівник виступає не лише виконавцем програми, а </a:t>
            </a:r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 партнером дитини</a:t>
            </a: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сучасних технологій сприяє:</a:t>
            </a:r>
          </a:p>
          <a:p>
            <a:pPr lvl="1"/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музичних здібностей;</a:t>
            </a:r>
          </a:p>
          <a:p>
            <a:pPr lvl="1"/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 сфери;</a:t>
            </a:r>
          </a:p>
          <a:p>
            <a:pPr lvl="1"/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 мислення дітей.</a:t>
            </a:r>
          </a:p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784810-8A68-4789-98C0-8867CC0BD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9" y="4028262"/>
            <a:ext cx="3762446" cy="2838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4EEE6F-F774-41D1-A6D2-2821E58AC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20" y="4010332"/>
            <a:ext cx="3796891" cy="28476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45E7C6-F653-4488-AFA7-F0736626D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554" y="4017451"/>
            <a:ext cx="3796891" cy="28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536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304</Words>
  <Application>Microsoft Office PowerPoint</Application>
  <PresentationFormat>Широкий екран</PresentationFormat>
  <Paragraphs>35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Грань</vt:lpstr>
      <vt:lpstr>Тема: Визначення педагогічних інновацій та технологій, що стимулюють творчість</vt:lpstr>
      <vt:lpstr>Актуальність проблеми</vt:lpstr>
      <vt:lpstr>Визначення педагогічних інновацій</vt:lpstr>
      <vt:lpstr>Педагогічні технології, що стимулюють творчість</vt:lpstr>
      <vt:lpstr>Інноваційні технології в роботі керівника музичного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Ооооооддд ррррррролрррррррррррррррррррррррррр</dc:title>
  <dc:creator>BOSS</dc:creator>
  <cp:lastModifiedBy>BOSS</cp:lastModifiedBy>
  <cp:revision>21</cp:revision>
  <dcterms:created xsi:type="dcterms:W3CDTF">2026-01-24T15:23:05Z</dcterms:created>
  <dcterms:modified xsi:type="dcterms:W3CDTF">2026-01-25T09:56:19Z</dcterms:modified>
</cp:coreProperties>
</file>