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56" r:id="rId4"/>
    <p:sldId id="28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3" r:id="rId29"/>
    <p:sldId id="284" r:id="rId30"/>
    <p:sldId id="281" r:id="rId31"/>
    <p:sldId id="286" r:id="rId32"/>
    <p:sldId id="287" r:id="rId33"/>
    <p:sldId id="288" r:id="rId34"/>
    <p:sldId id="289" r:id="rId35"/>
    <p:sldId id="290" r:id="rId36"/>
    <p:sldId id="291" r:id="rId37"/>
    <p:sldId id="282" r:id="rId38"/>
    <p:sldId id="293" r:id="rId39"/>
    <p:sldId id="292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9F5EB-643C-4B40-B7D2-7525BDF4AA7B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D8D578-9C13-45C7-B198-3016188DB7CD}">
      <dgm:prSet phldrT="[Текст]"/>
      <dgm:spPr/>
      <dgm:t>
        <a:bodyPr/>
        <a:lstStyle/>
        <a:p>
          <a:r>
            <a:rPr lang="uk-UA" b="1" dirty="0" smtClean="0"/>
            <a:t>ОД</a:t>
          </a:r>
          <a:endParaRPr lang="ru-RU" b="1" dirty="0"/>
        </a:p>
      </dgm:t>
    </dgm:pt>
    <dgm:pt modelId="{5E80583D-0530-4EAC-A648-403C70EB507B}" type="parTrans" cxnId="{22C06F8C-80A1-4F39-B76A-B19CC23E8BD0}">
      <dgm:prSet/>
      <dgm:spPr/>
      <dgm:t>
        <a:bodyPr/>
        <a:lstStyle/>
        <a:p>
          <a:endParaRPr lang="ru-RU"/>
        </a:p>
      </dgm:t>
    </dgm:pt>
    <dgm:pt modelId="{750CFDAD-2EC9-4F6D-80EF-6647C5409A70}" type="sibTrans" cxnId="{22C06F8C-80A1-4F39-B76A-B19CC23E8BD0}">
      <dgm:prSet/>
      <dgm:spPr/>
      <dgm:t>
        <a:bodyPr/>
        <a:lstStyle/>
        <a:p>
          <a:endParaRPr lang="ru-RU"/>
        </a:p>
      </dgm:t>
    </dgm:pt>
    <dgm:pt modelId="{E0E9BCDA-4078-44E1-A4BE-5721A68EA566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Для формування досвіду </a:t>
          </a:r>
          <a:r>
            <a:rPr lang="uk-UA" sz="1600" b="1" dirty="0" err="1" smtClean="0">
              <a:solidFill>
                <a:schemeClr val="tx1"/>
              </a:solidFill>
            </a:rPr>
            <a:t>розв</a:t>
          </a:r>
          <a:r>
            <a:rPr lang="en-US" sz="1600" b="1" dirty="0" smtClean="0">
              <a:solidFill>
                <a:schemeClr val="tx1"/>
              </a:solidFill>
            </a:rPr>
            <a:t>’</a:t>
          </a:r>
          <a:r>
            <a:rPr lang="uk-UA" sz="1600" b="1" dirty="0" err="1" smtClean="0">
              <a:solidFill>
                <a:schemeClr val="tx1"/>
              </a:solidFill>
            </a:rPr>
            <a:t>язання</a:t>
          </a:r>
          <a:r>
            <a:rPr lang="uk-UA" sz="1600" b="1" dirty="0" smtClean="0">
              <a:solidFill>
                <a:schemeClr val="tx1"/>
              </a:solidFill>
            </a:rPr>
            <a:t> проблем і нестандартних завдань</a:t>
          </a:r>
          <a:endParaRPr lang="ru-RU" sz="1600" b="1" dirty="0">
            <a:solidFill>
              <a:schemeClr val="tx1"/>
            </a:solidFill>
          </a:endParaRPr>
        </a:p>
      </dgm:t>
    </dgm:pt>
    <dgm:pt modelId="{C69075D5-0567-4284-9279-804ADAFCE3FD}" type="parTrans" cxnId="{947080D6-CAD1-4CFD-928F-B67554E6C6CC}">
      <dgm:prSet/>
      <dgm:spPr/>
      <dgm:t>
        <a:bodyPr/>
        <a:lstStyle/>
        <a:p>
          <a:endParaRPr lang="ru-RU"/>
        </a:p>
      </dgm:t>
    </dgm:pt>
    <dgm:pt modelId="{C12CF649-BC6E-47A7-B5FA-D42A5A996D4F}" type="sibTrans" cxnId="{947080D6-CAD1-4CFD-928F-B67554E6C6CC}">
      <dgm:prSet/>
      <dgm:spPr/>
      <dgm:t>
        <a:bodyPr/>
        <a:lstStyle/>
        <a:p>
          <a:endParaRPr lang="ru-RU"/>
        </a:p>
      </dgm:t>
    </dgm:pt>
    <dgm:pt modelId="{422DCC5E-2EC6-40A3-8FE7-DD74CD5CD56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Досвіду спілкування та взаємодії</a:t>
          </a:r>
          <a:endParaRPr lang="ru-RU" sz="1600" b="1" dirty="0">
            <a:solidFill>
              <a:schemeClr val="tx1"/>
            </a:solidFill>
          </a:endParaRPr>
        </a:p>
      </dgm:t>
    </dgm:pt>
    <dgm:pt modelId="{DF80EFE5-A602-465B-A962-6D69292FF9B5}" type="parTrans" cxnId="{D6045B0B-B54B-4128-91D6-0F4899B7508C}">
      <dgm:prSet/>
      <dgm:spPr/>
      <dgm:t>
        <a:bodyPr/>
        <a:lstStyle/>
        <a:p>
          <a:endParaRPr lang="ru-RU"/>
        </a:p>
      </dgm:t>
    </dgm:pt>
    <dgm:pt modelId="{794D12F9-E817-46A1-898E-2BF99A758673}" type="sibTrans" cxnId="{D6045B0B-B54B-4128-91D6-0F4899B7508C}">
      <dgm:prSet/>
      <dgm:spPr/>
      <dgm:t>
        <a:bodyPr/>
        <a:lstStyle/>
        <a:p>
          <a:endParaRPr lang="ru-RU"/>
        </a:p>
      </dgm:t>
    </dgm:pt>
    <dgm:pt modelId="{DA7E6006-907D-4090-8564-4E3E1371432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Досвіду </a:t>
          </a:r>
          <a:r>
            <a:rPr lang="uk-UA" sz="1600" b="1" dirty="0" err="1" smtClean="0">
              <a:solidFill>
                <a:schemeClr val="tx1"/>
              </a:solidFill>
            </a:rPr>
            <a:t>емоційнісно</a:t>
          </a:r>
          <a:r>
            <a:rPr lang="uk-UA" sz="1600" b="1" dirty="0" smtClean="0">
              <a:solidFill>
                <a:schemeClr val="tx1"/>
              </a:solidFill>
            </a:rPr>
            <a:t>-ціннісного ставлення  до оточуючого світу та себе самого</a:t>
          </a:r>
          <a:endParaRPr lang="ru-RU" sz="1600" b="1" dirty="0">
            <a:solidFill>
              <a:schemeClr val="tx1"/>
            </a:solidFill>
          </a:endParaRPr>
        </a:p>
      </dgm:t>
    </dgm:pt>
    <dgm:pt modelId="{C76919BC-7F8A-48B1-9DAB-011792AF4B64}" type="parTrans" cxnId="{319B4E90-D96A-400D-88B4-43D3B1BE429E}">
      <dgm:prSet/>
      <dgm:spPr/>
      <dgm:t>
        <a:bodyPr/>
        <a:lstStyle/>
        <a:p>
          <a:endParaRPr lang="ru-RU"/>
        </a:p>
      </dgm:t>
    </dgm:pt>
    <dgm:pt modelId="{34E3C3C2-E8F5-4A7F-9077-76C5F47277F0}" type="sibTrans" cxnId="{319B4E90-D96A-400D-88B4-43D3B1BE429E}">
      <dgm:prSet/>
      <dgm:spPr/>
      <dgm:t>
        <a:bodyPr/>
        <a:lstStyle/>
        <a:p>
          <a:endParaRPr lang="ru-RU"/>
        </a:p>
      </dgm:t>
    </dgm:pt>
    <dgm:pt modelId="{17B1B5D0-1B45-4A00-A929-BF43840ABDB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Забезпечення особливо важливої для дитини інформації</a:t>
          </a:r>
          <a:endParaRPr lang="ru-RU" sz="1600" b="1" dirty="0">
            <a:solidFill>
              <a:schemeClr val="tx1"/>
            </a:solidFill>
          </a:endParaRPr>
        </a:p>
      </dgm:t>
    </dgm:pt>
    <dgm:pt modelId="{75AEA506-6D91-4C3E-9C01-A2CBEC2E138E}" type="parTrans" cxnId="{02161CBC-A359-41DC-87FD-BC359935B691}">
      <dgm:prSet/>
      <dgm:spPr/>
      <dgm:t>
        <a:bodyPr/>
        <a:lstStyle/>
        <a:p>
          <a:endParaRPr lang="ru-RU"/>
        </a:p>
      </dgm:t>
    </dgm:pt>
    <dgm:pt modelId="{50F710D5-8415-43E5-981A-20A3FB691949}" type="sibTrans" cxnId="{02161CBC-A359-41DC-87FD-BC359935B691}">
      <dgm:prSet/>
      <dgm:spPr/>
      <dgm:t>
        <a:bodyPr/>
        <a:lstStyle/>
        <a:p>
          <a:endParaRPr lang="ru-RU"/>
        </a:p>
      </dgm:t>
    </dgm:pt>
    <dgm:pt modelId="{2080BA9A-D068-4E66-9B40-4B1442DB4C0F}" type="pres">
      <dgm:prSet presAssocID="{5A39F5EB-643C-4B40-B7D2-7525BDF4AA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C088E-B7EB-4DB9-AEC9-03DAB9D6CBD7}" type="pres">
      <dgm:prSet presAssocID="{44D8D578-9C13-45C7-B198-3016188DB7CD}" presName="centerShape" presStyleLbl="node0" presStyleIdx="0" presStyleCnt="1"/>
      <dgm:spPr/>
      <dgm:t>
        <a:bodyPr/>
        <a:lstStyle/>
        <a:p>
          <a:endParaRPr lang="ru-RU"/>
        </a:p>
      </dgm:t>
    </dgm:pt>
    <dgm:pt modelId="{6D8C9368-71D0-41AB-84B5-F54D0848A499}" type="pres">
      <dgm:prSet presAssocID="{C69075D5-0567-4284-9279-804ADAFCE3FD}" presName="parTrans" presStyleLbl="sibTrans2D1" presStyleIdx="0" presStyleCnt="4"/>
      <dgm:spPr/>
      <dgm:t>
        <a:bodyPr/>
        <a:lstStyle/>
        <a:p>
          <a:endParaRPr lang="ru-RU"/>
        </a:p>
      </dgm:t>
    </dgm:pt>
    <dgm:pt modelId="{0A42095C-553F-44E6-B96B-90A313D765B2}" type="pres">
      <dgm:prSet presAssocID="{C69075D5-0567-4284-9279-804ADAFCE3F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8CB1ADF-262F-4EBB-95D5-F0A5DABFE04A}" type="pres">
      <dgm:prSet presAssocID="{E0E9BCDA-4078-44E1-A4BE-5721A68EA566}" presName="node" presStyleLbl="node1" presStyleIdx="0" presStyleCnt="4" custScaleX="20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6555A-4476-45FD-9E6C-FD3DC3D70A74}" type="pres">
      <dgm:prSet presAssocID="{DF80EFE5-A602-465B-A962-6D69292FF9B5}" presName="parTrans" presStyleLbl="sibTrans2D1" presStyleIdx="1" presStyleCnt="4"/>
      <dgm:spPr/>
      <dgm:t>
        <a:bodyPr/>
        <a:lstStyle/>
        <a:p>
          <a:endParaRPr lang="ru-RU"/>
        </a:p>
      </dgm:t>
    </dgm:pt>
    <dgm:pt modelId="{CB1DEE1D-CEB0-45C8-878E-ABCBEC6EADC1}" type="pres">
      <dgm:prSet presAssocID="{DF80EFE5-A602-465B-A962-6D69292FF9B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CB44C50-2ABF-40CE-AD62-5EA1D3C4582A}" type="pres">
      <dgm:prSet presAssocID="{422DCC5E-2EC6-40A3-8FE7-DD74CD5CD564}" presName="node" presStyleLbl="node1" presStyleIdx="1" presStyleCnt="4" custScaleX="130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B7234-809B-45E2-AAD6-59F8106EAB85}" type="pres">
      <dgm:prSet presAssocID="{C76919BC-7F8A-48B1-9DAB-011792AF4B6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88F2E58-8A58-476E-AD22-13D8B9D86358}" type="pres">
      <dgm:prSet presAssocID="{C76919BC-7F8A-48B1-9DAB-011792AF4B6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01BD48B-ACB7-4707-826D-B37D8DFF5F31}" type="pres">
      <dgm:prSet presAssocID="{DA7E6006-907D-4090-8564-4E3E13714327}" presName="node" presStyleLbl="node1" presStyleIdx="2" presStyleCnt="4" custScaleX="234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00AD6-2C69-4EC5-A8B0-DA5A40DEE781}" type="pres">
      <dgm:prSet presAssocID="{75AEA506-6D91-4C3E-9C01-A2CBEC2E138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277BD4AA-72F7-4EFE-BDB8-F6F44B64D4B0}" type="pres">
      <dgm:prSet presAssocID="{75AEA506-6D91-4C3E-9C01-A2CBEC2E138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C0EFE51-526E-4990-AC9C-6C372098F26E}" type="pres">
      <dgm:prSet presAssocID="{17B1B5D0-1B45-4A00-A929-BF43840ABDB5}" presName="node" presStyleLbl="node1" presStyleIdx="3" presStyleCnt="4" custScaleX="192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9B4E90-D96A-400D-88B4-43D3B1BE429E}" srcId="{44D8D578-9C13-45C7-B198-3016188DB7CD}" destId="{DA7E6006-907D-4090-8564-4E3E13714327}" srcOrd="2" destOrd="0" parTransId="{C76919BC-7F8A-48B1-9DAB-011792AF4B64}" sibTransId="{34E3C3C2-E8F5-4A7F-9077-76C5F47277F0}"/>
    <dgm:cxn modelId="{3493063B-2ACE-4B10-9A6A-E14F42A64A03}" type="presOf" srcId="{DA7E6006-907D-4090-8564-4E3E13714327}" destId="{601BD48B-ACB7-4707-826D-B37D8DFF5F31}" srcOrd="0" destOrd="0" presId="urn:microsoft.com/office/officeart/2005/8/layout/radial5"/>
    <dgm:cxn modelId="{FDC60EBE-AF74-43D9-8F57-5743D6CFDA50}" type="presOf" srcId="{DF80EFE5-A602-465B-A962-6D69292FF9B5}" destId="{CB1DEE1D-CEB0-45C8-878E-ABCBEC6EADC1}" srcOrd="1" destOrd="0" presId="urn:microsoft.com/office/officeart/2005/8/layout/radial5"/>
    <dgm:cxn modelId="{26F55AF3-DC71-46AA-B68F-C9FF28DF281E}" type="presOf" srcId="{DF80EFE5-A602-465B-A962-6D69292FF9B5}" destId="{8806555A-4476-45FD-9E6C-FD3DC3D70A74}" srcOrd="0" destOrd="0" presId="urn:microsoft.com/office/officeart/2005/8/layout/radial5"/>
    <dgm:cxn modelId="{A60ECCE5-2640-4B14-80E6-A25AC0102BC2}" type="presOf" srcId="{44D8D578-9C13-45C7-B198-3016188DB7CD}" destId="{2F7C088E-B7EB-4DB9-AEC9-03DAB9D6CBD7}" srcOrd="0" destOrd="0" presId="urn:microsoft.com/office/officeart/2005/8/layout/radial5"/>
    <dgm:cxn modelId="{8D6796B3-60C4-47D1-A351-D10ABF41B1F2}" type="presOf" srcId="{C69075D5-0567-4284-9279-804ADAFCE3FD}" destId="{6D8C9368-71D0-41AB-84B5-F54D0848A499}" srcOrd="0" destOrd="0" presId="urn:microsoft.com/office/officeart/2005/8/layout/radial5"/>
    <dgm:cxn modelId="{7DF4E1F0-B073-4813-8F57-6DA8E4B1046D}" type="presOf" srcId="{C76919BC-7F8A-48B1-9DAB-011792AF4B64}" destId="{988F2E58-8A58-476E-AD22-13D8B9D86358}" srcOrd="1" destOrd="0" presId="urn:microsoft.com/office/officeart/2005/8/layout/radial5"/>
    <dgm:cxn modelId="{D6045B0B-B54B-4128-91D6-0F4899B7508C}" srcId="{44D8D578-9C13-45C7-B198-3016188DB7CD}" destId="{422DCC5E-2EC6-40A3-8FE7-DD74CD5CD564}" srcOrd="1" destOrd="0" parTransId="{DF80EFE5-A602-465B-A962-6D69292FF9B5}" sibTransId="{794D12F9-E817-46A1-898E-2BF99A758673}"/>
    <dgm:cxn modelId="{A49CF2A7-DE89-4AB1-AD8F-DD7D8AF2B928}" type="presOf" srcId="{75AEA506-6D91-4C3E-9C01-A2CBEC2E138E}" destId="{277BD4AA-72F7-4EFE-BDB8-F6F44B64D4B0}" srcOrd="1" destOrd="0" presId="urn:microsoft.com/office/officeart/2005/8/layout/radial5"/>
    <dgm:cxn modelId="{22C06F8C-80A1-4F39-B76A-B19CC23E8BD0}" srcId="{5A39F5EB-643C-4B40-B7D2-7525BDF4AA7B}" destId="{44D8D578-9C13-45C7-B198-3016188DB7CD}" srcOrd="0" destOrd="0" parTransId="{5E80583D-0530-4EAC-A648-403C70EB507B}" sibTransId="{750CFDAD-2EC9-4F6D-80EF-6647C5409A70}"/>
    <dgm:cxn modelId="{0BC5D565-EFD6-4EC7-BCE4-0F6D9FCC0792}" type="presOf" srcId="{C69075D5-0567-4284-9279-804ADAFCE3FD}" destId="{0A42095C-553F-44E6-B96B-90A313D765B2}" srcOrd="1" destOrd="0" presId="urn:microsoft.com/office/officeart/2005/8/layout/radial5"/>
    <dgm:cxn modelId="{F3840D61-CF76-4754-9108-3BB4F6AFC953}" type="presOf" srcId="{75AEA506-6D91-4C3E-9C01-A2CBEC2E138E}" destId="{1DD00AD6-2C69-4EC5-A8B0-DA5A40DEE781}" srcOrd="0" destOrd="0" presId="urn:microsoft.com/office/officeart/2005/8/layout/radial5"/>
    <dgm:cxn modelId="{02161CBC-A359-41DC-87FD-BC359935B691}" srcId="{44D8D578-9C13-45C7-B198-3016188DB7CD}" destId="{17B1B5D0-1B45-4A00-A929-BF43840ABDB5}" srcOrd="3" destOrd="0" parTransId="{75AEA506-6D91-4C3E-9C01-A2CBEC2E138E}" sibTransId="{50F710D5-8415-43E5-981A-20A3FB691949}"/>
    <dgm:cxn modelId="{9A44AEDE-5D66-4E9E-BCA9-6D463BDE09B3}" type="presOf" srcId="{5A39F5EB-643C-4B40-B7D2-7525BDF4AA7B}" destId="{2080BA9A-D068-4E66-9B40-4B1442DB4C0F}" srcOrd="0" destOrd="0" presId="urn:microsoft.com/office/officeart/2005/8/layout/radial5"/>
    <dgm:cxn modelId="{9E0DF53E-0472-4969-96BA-4C6BD9DACBA8}" type="presOf" srcId="{E0E9BCDA-4078-44E1-A4BE-5721A68EA566}" destId="{C8CB1ADF-262F-4EBB-95D5-F0A5DABFE04A}" srcOrd="0" destOrd="0" presId="urn:microsoft.com/office/officeart/2005/8/layout/radial5"/>
    <dgm:cxn modelId="{947080D6-CAD1-4CFD-928F-B67554E6C6CC}" srcId="{44D8D578-9C13-45C7-B198-3016188DB7CD}" destId="{E0E9BCDA-4078-44E1-A4BE-5721A68EA566}" srcOrd="0" destOrd="0" parTransId="{C69075D5-0567-4284-9279-804ADAFCE3FD}" sibTransId="{C12CF649-BC6E-47A7-B5FA-D42A5A996D4F}"/>
    <dgm:cxn modelId="{9B303245-F102-468A-A248-6942B87DA379}" type="presOf" srcId="{17B1B5D0-1B45-4A00-A929-BF43840ABDB5}" destId="{5C0EFE51-526E-4990-AC9C-6C372098F26E}" srcOrd="0" destOrd="0" presId="urn:microsoft.com/office/officeart/2005/8/layout/radial5"/>
    <dgm:cxn modelId="{485DB07B-264B-41D0-835E-C77D8346A360}" type="presOf" srcId="{422DCC5E-2EC6-40A3-8FE7-DD74CD5CD564}" destId="{5CB44C50-2ABF-40CE-AD62-5EA1D3C4582A}" srcOrd="0" destOrd="0" presId="urn:microsoft.com/office/officeart/2005/8/layout/radial5"/>
    <dgm:cxn modelId="{CF42ED0E-837F-4734-B394-B686ADC06FC1}" type="presOf" srcId="{C76919BC-7F8A-48B1-9DAB-011792AF4B64}" destId="{724B7234-809B-45E2-AAD6-59F8106EAB85}" srcOrd="0" destOrd="0" presId="urn:microsoft.com/office/officeart/2005/8/layout/radial5"/>
    <dgm:cxn modelId="{9E28912E-CBD8-4DAC-8B41-279AF0302703}" type="presParOf" srcId="{2080BA9A-D068-4E66-9B40-4B1442DB4C0F}" destId="{2F7C088E-B7EB-4DB9-AEC9-03DAB9D6CBD7}" srcOrd="0" destOrd="0" presId="urn:microsoft.com/office/officeart/2005/8/layout/radial5"/>
    <dgm:cxn modelId="{0B6CE2C8-6800-4171-8BD7-9F8F83179507}" type="presParOf" srcId="{2080BA9A-D068-4E66-9B40-4B1442DB4C0F}" destId="{6D8C9368-71D0-41AB-84B5-F54D0848A499}" srcOrd="1" destOrd="0" presId="urn:microsoft.com/office/officeart/2005/8/layout/radial5"/>
    <dgm:cxn modelId="{706C544B-5909-4085-A397-F8CFDEBE3FF5}" type="presParOf" srcId="{6D8C9368-71D0-41AB-84B5-F54D0848A499}" destId="{0A42095C-553F-44E6-B96B-90A313D765B2}" srcOrd="0" destOrd="0" presId="urn:microsoft.com/office/officeart/2005/8/layout/radial5"/>
    <dgm:cxn modelId="{B9B24529-CB32-41FF-8DD0-9D8F4D2E2DEB}" type="presParOf" srcId="{2080BA9A-D068-4E66-9B40-4B1442DB4C0F}" destId="{C8CB1ADF-262F-4EBB-95D5-F0A5DABFE04A}" srcOrd="2" destOrd="0" presId="urn:microsoft.com/office/officeart/2005/8/layout/radial5"/>
    <dgm:cxn modelId="{9ABC7114-9631-448E-81B8-EDC82271C97F}" type="presParOf" srcId="{2080BA9A-D068-4E66-9B40-4B1442DB4C0F}" destId="{8806555A-4476-45FD-9E6C-FD3DC3D70A74}" srcOrd="3" destOrd="0" presId="urn:microsoft.com/office/officeart/2005/8/layout/radial5"/>
    <dgm:cxn modelId="{C912A1F1-D957-4D9A-A9E1-219588B13A9F}" type="presParOf" srcId="{8806555A-4476-45FD-9E6C-FD3DC3D70A74}" destId="{CB1DEE1D-CEB0-45C8-878E-ABCBEC6EADC1}" srcOrd="0" destOrd="0" presId="urn:microsoft.com/office/officeart/2005/8/layout/radial5"/>
    <dgm:cxn modelId="{D3BC8180-930B-4949-A864-775BD139CA5E}" type="presParOf" srcId="{2080BA9A-D068-4E66-9B40-4B1442DB4C0F}" destId="{5CB44C50-2ABF-40CE-AD62-5EA1D3C4582A}" srcOrd="4" destOrd="0" presId="urn:microsoft.com/office/officeart/2005/8/layout/radial5"/>
    <dgm:cxn modelId="{478FC024-818E-4D86-A1DC-563179548976}" type="presParOf" srcId="{2080BA9A-D068-4E66-9B40-4B1442DB4C0F}" destId="{724B7234-809B-45E2-AAD6-59F8106EAB85}" srcOrd="5" destOrd="0" presId="urn:microsoft.com/office/officeart/2005/8/layout/radial5"/>
    <dgm:cxn modelId="{89455755-2C80-4249-9392-0024520F9A6C}" type="presParOf" srcId="{724B7234-809B-45E2-AAD6-59F8106EAB85}" destId="{988F2E58-8A58-476E-AD22-13D8B9D86358}" srcOrd="0" destOrd="0" presId="urn:microsoft.com/office/officeart/2005/8/layout/radial5"/>
    <dgm:cxn modelId="{888EDB13-664A-45D7-8525-95FD7DBBCFE8}" type="presParOf" srcId="{2080BA9A-D068-4E66-9B40-4B1442DB4C0F}" destId="{601BD48B-ACB7-4707-826D-B37D8DFF5F31}" srcOrd="6" destOrd="0" presId="urn:microsoft.com/office/officeart/2005/8/layout/radial5"/>
    <dgm:cxn modelId="{0CAD7C77-AA99-4719-BA93-1618C1FCB1CC}" type="presParOf" srcId="{2080BA9A-D068-4E66-9B40-4B1442DB4C0F}" destId="{1DD00AD6-2C69-4EC5-A8B0-DA5A40DEE781}" srcOrd="7" destOrd="0" presId="urn:microsoft.com/office/officeart/2005/8/layout/radial5"/>
    <dgm:cxn modelId="{0892AA94-3DE9-4D71-9CBE-AA6FA3629A7A}" type="presParOf" srcId="{1DD00AD6-2C69-4EC5-A8B0-DA5A40DEE781}" destId="{277BD4AA-72F7-4EFE-BDB8-F6F44B64D4B0}" srcOrd="0" destOrd="0" presId="urn:microsoft.com/office/officeart/2005/8/layout/radial5"/>
    <dgm:cxn modelId="{D64192B4-F0E9-4E51-8913-DE7C50DB4A3F}" type="presParOf" srcId="{2080BA9A-D068-4E66-9B40-4B1442DB4C0F}" destId="{5C0EFE51-526E-4990-AC9C-6C372098F26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CC9C9-4F8F-4967-BD2C-EB81B493D35F}" type="doc">
      <dgm:prSet loTypeId="urn:microsoft.com/office/officeart/2005/8/layout/h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5A740B2-0AA9-4C3B-A98A-8800413F69C9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Здатність дитини самостійно діяти у невизначеній ситуації під час вирішення важливих для неї проблем </a:t>
          </a:r>
          <a:endParaRPr lang="ru-RU" b="1" dirty="0">
            <a:solidFill>
              <a:schemeClr val="tx1"/>
            </a:solidFill>
          </a:endParaRPr>
        </a:p>
      </dgm:t>
    </dgm:pt>
    <dgm:pt modelId="{96DC6CB6-8CD3-4CAD-A409-3934063F89AC}" type="parTrans" cxnId="{06F3F58D-95AC-4A3A-9B6B-45FCBFB46B9B}">
      <dgm:prSet/>
      <dgm:spPr/>
      <dgm:t>
        <a:bodyPr/>
        <a:lstStyle/>
        <a:p>
          <a:endParaRPr lang="ru-RU"/>
        </a:p>
      </dgm:t>
    </dgm:pt>
    <dgm:pt modelId="{1EFD7D7B-AEBD-424F-AA28-715BA23F8F7B}" type="sibTrans" cxnId="{06F3F58D-95AC-4A3A-9B6B-45FCBFB46B9B}">
      <dgm:prSet/>
      <dgm:spPr/>
      <dgm:t>
        <a:bodyPr/>
        <a:lstStyle/>
        <a:p>
          <a:endParaRPr lang="ru-RU"/>
        </a:p>
      </dgm:t>
    </dgm:pt>
    <dgm:pt modelId="{635E6CEE-862A-4695-B3B8-B0E269F03EA7}">
      <dgm:prSet phldrT="[Текст]"/>
      <dgm:spPr/>
      <dgm:t>
        <a:bodyPr/>
        <a:lstStyle/>
        <a:p>
          <a:r>
            <a:rPr lang="uk-UA" dirty="0" smtClean="0"/>
            <a:t>Вміння застосовувати знання та навички у незнайомій ситуації</a:t>
          </a:r>
          <a:endParaRPr lang="ru-RU" dirty="0"/>
        </a:p>
      </dgm:t>
    </dgm:pt>
    <dgm:pt modelId="{33E8688C-EB77-4A64-93FC-07823757060A}" type="parTrans" cxnId="{C5F04868-6E47-4F72-AD80-CA44FFFFFA5E}">
      <dgm:prSet/>
      <dgm:spPr/>
      <dgm:t>
        <a:bodyPr/>
        <a:lstStyle/>
        <a:p>
          <a:endParaRPr lang="ru-RU"/>
        </a:p>
      </dgm:t>
    </dgm:pt>
    <dgm:pt modelId="{CBB24264-AAB5-498A-A6C7-554BE7C4EEE7}" type="sibTrans" cxnId="{C5F04868-6E47-4F72-AD80-CA44FFFFFA5E}">
      <dgm:prSet/>
      <dgm:spPr/>
      <dgm:t>
        <a:bodyPr/>
        <a:lstStyle/>
        <a:p>
          <a:endParaRPr lang="ru-RU"/>
        </a:p>
      </dgm:t>
    </dgm:pt>
    <dgm:pt modelId="{E2B81FF5-6223-4B26-A638-9050D9AC576A}">
      <dgm:prSet phldrT="[Текст]"/>
      <dgm:spPr/>
      <dgm:t>
        <a:bodyPr/>
        <a:lstStyle/>
        <a:p>
          <a:r>
            <a:rPr lang="uk-UA" dirty="0" smtClean="0"/>
            <a:t>Вміння вирішувати нові життєві проблеми</a:t>
          </a:r>
          <a:endParaRPr lang="ru-RU" dirty="0"/>
        </a:p>
      </dgm:t>
    </dgm:pt>
    <dgm:pt modelId="{AB2AB477-979D-49DF-9FC7-6AE3727F486D}" type="parTrans" cxnId="{83B0C0FF-54F4-44F2-BF04-C24950E74DA7}">
      <dgm:prSet/>
      <dgm:spPr/>
      <dgm:t>
        <a:bodyPr/>
        <a:lstStyle/>
        <a:p>
          <a:endParaRPr lang="ru-RU"/>
        </a:p>
      </dgm:t>
    </dgm:pt>
    <dgm:pt modelId="{FDEDBC8B-D446-4001-B558-A56D6D3B5B6F}" type="sibTrans" cxnId="{83B0C0FF-54F4-44F2-BF04-C24950E74DA7}">
      <dgm:prSet/>
      <dgm:spPr/>
      <dgm:t>
        <a:bodyPr/>
        <a:lstStyle/>
        <a:p>
          <a:endParaRPr lang="ru-RU"/>
        </a:p>
      </dgm:t>
    </dgm:pt>
    <dgm:pt modelId="{AB13EE4A-60B2-47E9-8570-5E54EC175928}">
      <dgm:prSet phldrT="[Текст]"/>
      <dgm:spPr/>
      <dgm:t>
        <a:bodyPr/>
        <a:lstStyle/>
        <a:p>
          <a:r>
            <a:rPr lang="uk-UA" dirty="0" smtClean="0"/>
            <a:t>Вміння адаптуватися у нинішньому світі, який стрімко змінюється </a:t>
          </a:r>
          <a:endParaRPr lang="ru-RU" dirty="0"/>
        </a:p>
      </dgm:t>
    </dgm:pt>
    <dgm:pt modelId="{FDCC2C17-7237-443A-BB92-A9AEAC516EFF}" type="parTrans" cxnId="{345498A2-7AD6-437D-ABB4-1878C004DEDD}">
      <dgm:prSet/>
      <dgm:spPr/>
      <dgm:t>
        <a:bodyPr/>
        <a:lstStyle/>
        <a:p>
          <a:endParaRPr lang="ru-RU"/>
        </a:p>
      </dgm:t>
    </dgm:pt>
    <dgm:pt modelId="{B8DDD73C-A730-44A8-B41A-22B0B040C2DD}" type="sibTrans" cxnId="{345498A2-7AD6-437D-ABB4-1878C004DEDD}">
      <dgm:prSet/>
      <dgm:spPr/>
      <dgm:t>
        <a:bodyPr/>
        <a:lstStyle/>
        <a:p>
          <a:endParaRPr lang="ru-RU"/>
        </a:p>
      </dgm:t>
    </dgm:pt>
    <dgm:pt modelId="{37240F07-1B99-4CC8-B8CC-1DE0CB3F194D}" type="pres">
      <dgm:prSet presAssocID="{AC1CC9C9-4F8F-4967-BD2C-EB81B493D35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C4E118-B9DF-481A-8743-459CB7C3E86E}" type="pres">
      <dgm:prSet presAssocID="{C5A740B2-0AA9-4C3B-A98A-8800413F69C9}" presName="roof" presStyleLbl="dkBgShp" presStyleIdx="0" presStyleCnt="2"/>
      <dgm:spPr/>
      <dgm:t>
        <a:bodyPr/>
        <a:lstStyle/>
        <a:p>
          <a:endParaRPr lang="ru-RU"/>
        </a:p>
      </dgm:t>
    </dgm:pt>
    <dgm:pt modelId="{3955F712-B0F2-4190-B6D4-1E0B4963CDA9}" type="pres">
      <dgm:prSet presAssocID="{C5A740B2-0AA9-4C3B-A98A-8800413F69C9}" presName="pillars" presStyleCnt="0"/>
      <dgm:spPr/>
    </dgm:pt>
    <dgm:pt modelId="{B4C9255B-CA5C-4939-87C7-9908BE5948E9}" type="pres">
      <dgm:prSet presAssocID="{C5A740B2-0AA9-4C3B-A98A-8800413F69C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D1004-1C68-4F70-9AA2-B5A433DE1C2B}" type="pres">
      <dgm:prSet presAssocID="{E2B81FF5-6223-4B26-A638-9050D9AC576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5F1B6-156D-4D02-914C-96A5F4AD4409}" type="pres">
      <dgm:prSet presAssocID="{AB13EE4A-60B2-47E9-8570-5E54EC17592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12461-BFFE-4C81-BFAA-4E9C060FABE4}" type="pres">
      <dgm:prSet presAssocID="{C5A740B2-0AA9-4C3B-A98A-8800413F69C9}" presName="base" presStyleLbl="dkBgShp" presStyleIdx="1" presStyleCnt="2"/>
      <dgm:spPr/>
    </dgm:pt>
  </dgm:ptLst>
  <dgm:cxnLst>
    <dgm:cxn modelId="{83B0C0FF-54F4-44F2-BF04-C24950E74DA7}" srcId="{C5A740B2-0AA9-4C3B-A98A-8800413F69C9}" destId="{E2B81FF5-6223-4B26-A638-9050D9AC576A}" srcOrd="1" destOrd="0" parTransId="{AB2AB477-979D-49DF-9FC7-6AE3727F486D}" sibTransId="{FDEDBC8B-D446-4001-B558-A56D6D3B5B6F}"/>
    <dgm:cxn modelId="{06F3F58D-95AC-4A3A-9B6B-45FCBFB46B9B}" srcId="{AC1CC9C9-4F8F-4967-BD2C-EB81B493D35F}" destId="{C5A740B2-0AA9-4C3B-A98A-8800413F69C9}" srcOrd="0" destOrd="0" parTransId="{96DC6CB6-8CD3-4CAD-A409-3934063F89AC}" sibTransId="{1EFD7D7B-AEBD-424F-AA28-715BA23F8F7B}"/>
    <dgm:cxn modelId="{6AE782CC-B340-4888-B7AB-2483C826DCD6}" type="presOf" srcId="{E2B81FF5-6223-4B26-A638-9050D9AC576A}" destId="{600D1004-1C68-4F70-9AA2-B5A433DE1C2B}" srcOrd="0" destOrd="0" presId="urn:microsoft.com/office/officeart/2005/8/layout/hList3"/>
    <dgm:cxn modelId="{D2F71498-E8D4-45EE-A9E9-0B2324A52CD0}" type="presOf" srcId="{635E6CEE-862A-4695-B3B8-B0E269F03EA7}" destId="{B4C9255B-CA5C-4939-87C7-9908BE5948E9}" srcOrd="0" destOrd="0" presId="urn:microsoft.com/office/officeart/2005/8/layout/hList3"/>
    <dgm:cxn modelId="{9D37D26E-2A1B-4781-94E8-A152C810D1E7}" type="presOf" srcId="{AB13EE4A-60B2-47E9-8570-5E54EC175928}" destId="{A8D5F1B6-156D-4D02-914C-96A5F4AD4409}" srcOrd="0" destOrd="0" presId="urn:microsoft.com/office/officeart/2005/8/layout/hList3"/>
    <dgm:cxn modelId="{52CD6E01-818A-4C2D-B7BF-B6F0095F434E}" type="presOf" srcId="{C5A740B2-0AA9-4C3B-A98A-8800413F69C9}" destId="{AAC4E118-B9DF-481A-8743-459CB7C3E86E}" srcOrd="0" destOrd="0" presId="urn:microsoft.com/office/officeart/2005/8/layout/hList3"/>
    <dgm:cxn modelId="{C5F04868-6E47-4F72-AD80-CA44FFFFFA5E}" srcId="{C5A740B2-0AA9-4C3B-A98A-8800413F69C9}" destId="{635E6CEE-862A-4695-B3B8-B0E269F03EA7}" srcOrd="0" destOrd="0" parTransId="{33E8688C-EB77-4A64-93FC-07823757060A}" sibTransId="{CBB24264-AAB5-498A-A6C7-554BE7C4EEE7}"/>
    <dgm:cxn modelId="{345498A2-7AD6-437D-ABB4-1878C004DEDD}" srcId="{C5A740B2-0AA9-4C3B-A98A-8800413F69C9}" destId="{AB13EE4A-60B2-47E9-8570-5E54EC175928}" srcOrd="2" destOrd="0" parTransId="{FDCC2C17-7237-443A-BB92-A9AEAC516EFF}" sibTransId="{B8DDD73C-A730-44A8-B41A-22B0B040C2DD}"/>
    <dgm:cxn modelId="{B6A7D6B3-9FB4-4FDB-941D-CD714B9E929E}" type="presOf" srcId="{AC1CC9C9-4F8F-4967-BD2C-EB81B493D35F}" destId="{37240F07-1B99-4CC8-B8CC-1DE0CB3F194D}" srcOrd="0" destOrd="0" presId="urn:microsoft.com/office/officeart/2005/8/layout/hList3"/>
    <dgm:cxn modelId="{E2868EB8-B430-4D75-A2E6-A076721A8921}" type="presParOf" srcId="{37240F07-1B99-4CC8-B8CC-1DE0CB3F194D}" destId="{AAC4E118-B9DF-481A-8743-459CB7C3E86E}" srcOrd="0" destOrd="0" presId="urn:microsoft.com/office/officeart/2005/8/layout/hList3"/>
    <dgm:cxn modelId="{BA891865-9D59-4A20-A009-C568D89ADB99}" type="presParOf" srcId="{37240F07-1B99-4CC8-B8CC-1DE0CB3F194D}" destId="{3955F712-B0F2-4190-B6D4-1E0B4963CDA9}" srcOrd="1" destOrd="0" presId="urn:microsoft.com/office/officeart/2005/8/layout/hList3"/>
    <dgm:cxn modelId="{DD408FBE-8B13-4FBD-8E80-5DF9805566AC}" type="presParOf" srcId="{3955F712-B0F2-4190-B6D4-1E0B4963CDA9}" destId="{B4C9255B-CA5C-4939-87C7-9908BE5948E9}" srcOrd="0" destOrd="0" presId="urn:microsoft.com/office/officeart/2005/8/layout/hList3"/>
    <dgm:cxn modelId="{A724E059-53ED-42A9-ACC7-7872CFF518B7}" type="presParOf" srcId="{3955F712-B0F2-4190-B6D4-1E0B4963CDA9}" destId="{600D1004-1C68-4F70-9AA2-B5A433DE1C2B}" srcOrd="1" destOrd="0" presId="urn:microsoft.com/office/officeart/2005/8/layout/hList3"/>
    <dgm:cxn modelId="{13CF56F0-3CE7-4551-ABC4-9BCBA6DD69FA}" type="presParOf" srcId="{3955F712-B0F2-4190-B6D4-1E0B4963CDA9}" destId="{A8D5F1B6-156D-4D02-914C-96A5F4AD4409}" srcOrd="2" destOrd="0" presId="urn:microsoft.com/office/officeart/2005/8/layout/hList3"/>
    <dgm:cxn modelId="{B676E1D3-ACEE-448F-BF39-719C8840061D}" type="presParOf" srcId="{37240F07-1B99-4CC8-B8CC-1DE0CB3F194D}" destId="{E6F12461-BFFE-4C81-BFAA-4E9C060FABE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9E161-BD70-412E-9E5B-AF323D458594}" type="doc">
      <dgm:prSet loTypeId="urn:microsoft.com/office/officeart/2005/8/layout/vProcess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99868EF-BAF7-4352-8C57-648D5F566009}">
      <dgm:prSet phldrT="[Текст]"/>
      <dgm:spPr/>
      <dgm:t>
        <a:bodyPr/>
        <a:lstStyle/>
        <a:p>
          <a:pPr algn="ctr"/>
          <a:r>
            <a:rPr lang="uk-UA" b="1" dirty="0" smtClean="0"/>
            <a:t>Вибір компетентності (</a:t>
          </a:r>
          <a:r>
            <a:rPr lang="uk-UA" b="1" dirty="0" err="1" smtClean="0"/>
            <a:t>тей</a:t>
          </a:r>
          <a:r>
            <a:rPr lang="uk-UA" b="1" dirty="0" smtClean="0"/>
            <a:t>) та визначення її (їх) змісту</a:t>
          </a:r>
          <a:endParaRPr lang="ru-RU" b="1" dirty="0"/>
        </a:p>
      </dgm:t>
    </dgm:pt>
    <dgm:pt modelId="{0EF45192-921D-4E26-B85A-EA859681E7AF}" type="parTrans" cxnId="{7C39E08D-7BF3-4416-A9C2-3959413B0C00}">
      <dgm:prSet/>
      <dgm:spPr/>
      <dgm:t>
        <a:bodyPr/>
        <a:lstStyle/>
        <a:p>
          <a:endParaRPr lang="ru-RU"/>
        </a:p>
      </dgm:t>
    </dgm:pt>
    <dgm:pt modelId="{47F60FDD-E02E-44ED-9D47-B72C06F71A4D}" type="sibTrans" cxnId="{7C39E08D-7BF3-4416-A9C2-3959413B0C00}">
      <dgm:prSet/>
      <dgm:spPr/>
      <dgm:t>
        <a:bodyPr/>
        <a:lstStyle/>
        <a:p>
          <a:endParaRPr lang="ru-RU"/>
        </a:p>
      </dgm:t>
    </dgm:pt>
    <dgm:pt modelId="{2C06984C-E4BE-4D62-AFF7-8B279BC49834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tx1"/>
              </a:solidFill>
            </a:rPr>
            <a:t>Визначення видів діяльності</a:t>
          </a:r>
          <a:endParaRPr lang="ru-RU" sz="3600" b="1" dirty="0">
            <a:solidFill>
              <a:schemeClr val="tx1"/>
            </a:solidFill>
          </a:endParaRPr>
        </a:p>
      </dgm:t>
    </dgm:pt>
    <dgm:pt modelId="{699E4F3A-0FEA-4878-BFB5-55BFA5381DBD}" type="parTrans" cxnId="{ACBF6E9E-299C-4468-9DA8-88ACC81D0519}">
      <dgm:prSet/>
      <dgm:spPr/>
      <dgm:t>
        <a:bodyPr/>
        <a:lstStyle/>
        <a:p>
          <a:endParaRPr lang="ru-RU"/>
        </a:p>
      </dgm:t>
    </dgm:pt>
    <dgm:pt modelId="{C8EF5E29-B82E-497F-9621-DDA7A49C3D25}" type="sibTrans" cxnId="{ACBF6E9E-299C-4468-9DA8-88ACC81D0519}">
      <dgm:prSet/>
      <dgm:spPr/>
      <dgm:t>
        <a:bodyPr/>
        <a:lstStyle/>
        <a:p>
          <a:endParaRPr lang="ru-RU"/>
        </a:p>
      </dgm:t>
    </dgm:pt>
    <dgm:pt modelId="{F6C7F58D-4461-46F3-BADF-28C654CD14FC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Вибір технологій і методів діяльності</a:t>
          </a:r>
          <a:endParaRPr lang="ru-RU" b="1" dirty="0">
            <a:solidFill>
              <a:schemeClr val="tx1"/>
            </a:solidFill>
          </a:endParaRPr>
        </a:p>
      </dgm:t>
    </dgm:pt>
    <dgm:pt modelId="{E5490AE7-4DAC-4D08-85B6-0B266E12DFD8}" type="parTrans" cxnId="{9F93E77F-B2D9-420B-B118-2D4620D0E83B}">
      <dgm:prSet/>
      <dgm:spPr/>
      <dgm:t>
        <a:bodyPr/>
        <a:lstStyle/>
        <a:p>
          <a:endParaRPr lang="ru-RU"/>
        </a:p>
      </dgm:t>
    </dgm:pt>
    <dgm:pt modelId="{C195343C-88E6-47F2-9711-C978AF780350}" type="sibTrans" cxnId="{9F93E77F-B2D9-420B-B118-2D4620D0E83B}">
      <dgm:prSet/>
      <dgm:spPr/>
      <dgm:t>
        <a:bodyPr/>
        <a:lstStyle/>
        <a:p>
          <a:endParaRPr lang="ru-RU"/>
        </a:p>
      </dgm:t>
    </dgm:pt>
    <dgm:pt modelId="{53C066B9-3899-41F4-B9C6-3AB94CDC56B9}" type="pres">
      <dgm:prSet presAssocID="{2D69E161-BD70-412E-9E5B-AF323D4585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9BF24D-274C-4E68-AB1C-8A7CFA6795DB}" type="pres">
      <dgm:prSet presAssocID="{2D69E161-BD70-412E-9E5B-AF323D458594}" presName="dummyMaxCanvas" presStyleCnt="0">
        <dgm:presLayoutVars/>
      </dgm:prSet>
      <dgm:spPr/>
    </dgm:pt>
    <dgm:pt modelId="{96EED862-CC0E-4C23-ADFE-DB8A990F0E7E}" type="pres">
      <dgm:prSet presAssocID="{2D69E161-BD70-412E-9E5B-AF323D458594}" presName="ThreeNodes_1" presStyleLbl="node1" presStyleIdx="0" presStyleCnt="3" custScaleX="10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F78E-DE10-467D-8D3A-D9FFAC4D4AC0}" type="pres">
      <dgm:prSet presAssocID="{2D69E161-BD70-412E-9E5B-AF323D45859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8D7F3-A972-4844-A8FE-45F201D0FA8F}" type="pres">
      <dgm:prSet presAssocID="{2D69E161-BD70-412E-9E5B-AF323D45859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58A11-F3A1-4FA3-A52A-295E8BF9FC47}" type="pres">
      <dgm:prSet presAssocID="{2D69E161-BD70-412E-9E5B-AF323D45859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DF259-6940-41C6-B538-35BCACCE4135}" type="pres">
      <dgm:prSet presAssocID="{2D69E161-BD70-412E-9E5B-AF323D45859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38244-3650-4F43-97BB-64D317500EAE}" type="pres">
      <dgm:prSet presAssocID="{2D69E161-BD70-412E-9E5B-AF323D45859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74AA2-534B-4D1D-8951-B2EBEE5BDCA0}" type="pres">
      <dgm:prSet presAssocID="{2D69E161-BD70-412E-9E5B-AF323D45859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D3AF7-2641-4B6A-800F-A9E300738E75}" type="pres">
      <dgm:prSet presAssocID="{2D69E161-BD70-412E-9E5B-AF323D45859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9E08D-7BF3-4416-A9C2-3959413B0C00}" srcId="{2D69E161-BD70-412E-9E5B-AF323D458594}" destId="{F99868EF-BAF7-4352-8C57-648D5F566009}" srcOrd="0" destOrd="0" parTransId="{0EF45192-921D-4E26-B85A-EA859681E7AF}" sibTransId="{47F60FDD-E02E-44ED-9D47-B72C06F71A4D}"/>
    <dgm:cxn modelId="{70976317-BF9E-4C25-AC76-68CD32D382D9}" type="presOf" srcId="{F6C7F58D-4461-46F3-BADF-28C654CD14FC}" destId="{CE2D3AF7-2641-4B6A-800F-A9E300738E75}" srcOrd="1" destOrd="0" presId="urn:microsoft.com/office/officeart/2005/8/layout/vProcess5"/>
    <dgm:cxn modelId="{D1342601-D946-48DB-B2A4-A003455BB296}" type="presOf" srcId="{C8EF5E29-B82E-497F-9621-DDA7A49C3D25}" destId="{734DF259-6940-41C6-B538-35BCACCE4135}" srcOrd="0" destOrd="0" presId="urn:microsoft.com/office/officeart/2005/8/layout/vProcess5"/>
    <dgm:cxn modelId="{9F93E77F-B2D9-420B-B118-2D4620D0E83B}" srcId="{2D69E161-BD70-412E-9E5B-AF323D458594}" destId="{F6C7F58D-4461-46F3-BADF-28C654CD14FC}" srcOrd="2" destOrd="0" parTransId="{E5490AE7-4DAC-4D08-85B6-0B266E12DFD8}" sibTransId="{C195343C-88E6-47F2-9711-C978AF780350}"/>
    <dgm:cxn modelId="{ACBF6E9E-299C-4468-9DA8-88ACC81D0519}" srcId="{2D69E161-BD70-412E-9E5B-AF323D458594}" destId="{2C06984C-E4BE-4D62-AFF7-8B279BC49834}" srcOrd="1" destOrd="0" parTransId="{699E4F3A-0FEA-4878-BFB5-55BFA5381DBD}" sibTransId="{C8EF5E29-B82E-497F-9621-DDA7A49C3D25}"/>
    <dgm:cxn modelId="{FE7A9BC4-4E91-44FA-827E-B2D6F16172AA}" type="presOf" srcId="{2C06984C-E4BE-4D62-AFF7-8B279BC49834}" destId="{6A274AA2-534B-4D1D-8951-B2EBEE5BDCA0}" srcOrd="1" destOrd="0" presId="urn:microsoft.com/office/officeart/2005/8/layout/vProcess5"/>
    <dgm:cxn modelId="{713FFD97-3E9B-4A00-8DBD-9D96CD93C840}" type="presOf" srcId="{F99868EF-BAF7-4352-8C57-648D5F566009}" destId="{B5C38244-3650-4F43-97BB-64D317500EAE}" srcOrd="1" destOrd="0" presId="urn:microsoft.com/office/officeart/2005/8/layout/vProcess5"/>
    <dgm:cxn modelId="{BBDF9977-7A7E-4B08-9866-33DCCB068230}" type="presOf" srcId="{2D69E161-BD70-412E-9E5B-AF323D458594}" destId="{53C066B9-3899-41F4-B9C6-3AB94CDC56B9}" srcOrd="0" destOrd="0" presId="urn:microsoft.com/office/officeart/2005/8/layout/vProcess5"/>
    <dgm:cxn modelId="{8201D549-4631-41E1-887E-0756D4B78B7E}" type="presOf" srcId="{F99868EF-BAF7-4352-8C57-648D5F566009}" destId="{96EED862-CC0E-4C23-ADFE-DB8A990F0E7E}" srcOrd="0" destOrd="0" presId="urn:microsoft.com/office/officeart/2005/8/layout/vProcess5"/>
    <dgm:cxn modelId="{A9A5EC4C-26BD-43C5-A050-9E87C7446B56}" type="presOf" srcId="{F6C7F58D-4461-46F3-BADF-28C654CD14FC}" destId="{DE58D7F3-A972-4844-A8FE-45F201D0FA8F}" srcOrd="0" destOrd="0" presId="urn:microsoft.com/office/officeart/2005/8/layout/vProcess5"/>
    <dgm:cxn modelId="{BD7BB551-B9B6-47CF-9F4E-71EFB468A3F1}" type="presOf" srcId="{47F60FDD-E02E-44ED-9D47-B72C06F71A4D}" destId="{DA758A11-F3A1-4FA3-A52A-295E8BF9FC47}" srcOrd="0" destOrd="0" presId="urn:microsoft.com/office/officeart/2005/8/layout/vProcess5"/>
    <dgm:cxn modelId="{713E28FE-F1B2-4F56-8CE7-BB231A2F0CA7}" type="presOf" srcId="{2C06984C-E4BE-4D62-AFF7-8B279BC49834}" destId="{00B2F78E-DE10-467D-8D3A-D9FFAC4D4AC0}" srcOrd="0" destOrd="0" presId="urn:microsoft.com/office/officeart/2005/8/layout/vProcess5"/>
    <dgm:cxn modelId="{CC13C348-FDEF-4747-855F-3EF0956B5B76}" type="presParOf" srcId="{53C066B9-3899-41F4-B9C6-3AB94CDC56B9}" destId="{289BF24D-274C-4E68-AB1C-8A7CFA6795DB}" srcOrd="0" destOrd="0" presId="urn:microsoft.com/office/officeart/2005/8/layout/vProcess5"/>
    <dgm:cxn modelId="{2983FBEB-D067-4553-98CA-F7BA1035947D}" type="presParOf" srcId="{53C066B9-3899-41F4-B9C6-3AB94CDC56B9}" destId="{96EED862-CC0E-4C23-ADFE-DB8A990F0E7E}" srcOrd="1" destOrd="0" presId="urn:microsoft.com/office/officeart/2005/8/layout/vProcess5"/>
    <dgm:cxn modelId="{3FA0F6F3-FE46-49F1-948E-7B3373CB44B7}" type="presParOf" srcId="{53C066B9-3899-41F4-B9C6-3AB94CDC56B9}" destId="{00B2F78E-DE10-467D-8D3A-D9FFAC4D4AC0}" srcOrd="2" destOrd="0" presId="urn:microsoft.com/office/officeart/2005/8/layout/vProcess5"/>
    <dgm:cxn modelId="{6E8C9BEE-DA06-49C6-8407-A1AF029CA8D5}" type="presParOf" srcId="{53C066B9-3899-41F4-B9C6-3AB94CDC56B9}" destId="{DE58D7F3-A972-4844-A8FE-45F201D0FA8F}" srcOrd="3" destOrd="0" presId="urn:microsoft.com/office/officeart/2005/8/layout/vProcess5"/>
    <dgm:cxn modelId="{63D208EB-D673-406B-9C6A-2FC7D8FC979B}" type="presParOf" srcId="{53C066B9-3899-41F4-B9C6-3AB94CDC56B9}" destId="{DA758A11-F3A1-4FA3-A52A-295E8BF9FC47}" srcOrd="4" destOrd="0" presId="urn:microsoft.com/office/officeart/2005/8/layout/vProcess5"/>
    <dgm:cxn modelId="{85910AE8-20E8-48D7-B398-67440E1BB331}" type="presParOf" srcId="{53C066B9-3899-41F4-B9C6-3AB94CDC56B9}" destId="{734DF259-6940-41C6-B538-35BCACCE4135}" srcOrd="5" destOrd="0" presId="urn:microsoft.com/office/officeart/2005/8/layout/vProcess5"/>
    <dgm:cxn modelId="{BC234755-41F4-43BA-BADF-D0EF5A107406}" type="presParOf" srcId="{53C066B9-3899-41F4-B9C6-3AB94CDC56B9}" destId="{B5C38244-3650-4F43-97BB-64D317500EAE}" srcOrd="6" destOrd="0" presId="urn:microsoft.com/office/officeart/2005/8/layout/vProcess5"/>
    <dgm:cxn modelId="{41F663E9-C6C2-41C0-968B-426FAEE14B2E}" type="presParOf" srcId="{53C066B9-3899-41F4-B9C6-3AB94CDC56B9}" destId="{6A274AA2-534B-4D1D-8951-B2EBEE5BDCA0}" srcOrd="7" destOrd="0" presId="urn:microsoft.com/office/officeart/2005/8/layout/vProcess5"/>
    <dgm:cxn modelId="{FC8E4036-3E90-4E2F-9213-6E5E624E36B3}" type="presParOf" srcId="{53C066B9-3899-41F4-B9C6-3AB94CDC56B9}" destId="{CE2D3AF7-2641-4B6A-800F-A9E300738E7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AFB7A0-B018-41D8-A361-6195EABB43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542A6C-00F2-4564-B965-EE64637E323E}">
      <dgm:prSet phldrT="[Текст]"/>
      <dgm:spPr/>
      <dgm:t>
        <a:bodyPr/>
        <a:lstStyle/>
        <a:p>
          <a:r>
            <a:rPr lang="ru-RU" b="1" i="1" dirty="0" err="1" smtClean="0"/>
            <a:t>Здатність</a:t>
          </a:r>
          <a:r>
            <a:rPr lang="ru-RU" b="1" i="1" dirty="0" smtClean="0"/>
            <a:t> </a:t>
          </a:r>
          <a:r>
            <a:rPr lang="ru-RU" b="1" i="1" dirty="0" err="1" smtClean="0"/>
            <a:t>особистості</a:t>
          </a:r>
          <a:r>
            <a:rPr lang="ru-RU" b="1" i="1" dirty="0" smtClean="0"/>
            <a:t> до </a:t>
          </a:r>
          <a:r>
            <a:rPr lang="ru-RU" b="1" i="1" dirty="0" err="1" smtClean="0"/>
            <a:t>інтелектуального</a:t>
          </a:r>
          <a:r>
            <a:rPr lang="ru-RU" b="1" i="1" dirty="0" smtClean="0"/>
            <a:t> </a:t>
          </a:r>
          <a:r>
            <a:rPr lang="ru-RU" b="1" i="1" dirty="0" err="1" smtClean="0"/>
            <a:t>розвитку</a:t>
          </a:r>
          <a:r>
            <a:rPr lang="ru-RU" b="1" i="1" dirty="0" smtClean="0"/>
            <a:t> і </a:t>
          </a:r>
          <a:r>
            <a:rPr lang="ru-RU" b="1" i="1" dirty="0" err="1" smtClean="0"/>
            <a:t>навчання</a:t>
          </a:r>
          <a:r>
            <a:rPr lang="ru-RU" b="1" i="1" dirty="0" smtClean="0"/>
            <a:t> </a:t>
          </a:r>
          <a:r>
            <a:rPr lang="ru-RU" b="1" i="1" dirty="0" err="1" smtClean="0"/>
            <a:t>протягом</a:t>
          </a:r>
          <a:r>
            <a:rPr lang="ru-RU" b="1" i="1" dirty="0" smtClean="0"/>
            <a:t> </a:t>
          </a:r>
          <a:r>
            <a:rPr lang="ru-RU" b="1" i="1" dirty="0" err="1" smtClean="0"/>
            <a:t>життя</a:t>
          </a:r>
          <a:r>
            <a:rPr lang="ru-RU" b="1" i="1" dirty="0" smtClean="0"/>
            <a:t>, до </a:t>
          </a:r>
          <a:r>
            <a:rPr lang="ru-RU" b="1" i="1" dirty="0" err="1" smtClean="0"/>
            <a:t>самостійної</a:t>
          </a:r>
          <a:r>
            <a:rPr lang="ru-RU" b="1" i="1" dirty="0" smtClean="0"/>
            <a:t> </a:t>
          </a:r>
          <a:r>
            <a:rPr lang="ru-RU" b="1" i="1" dirty="0" err="1" smtClean="0"/>
            <a:t>пізнавальної</a:t>
          </a:r>
          <a:r>
            <a:rPr lang="ru-RU" b="1" i="1" dirty="0" smtClean="0"/>
            <a:t> </a:t>
          </a:r>
          <a:r>
            <a:rPr lang="ru-RU" b="1" i="1" dirty="0" err="1" smtClean="0"/>
            <a:t>діяльності</a:t>
          </a:r>
          <a:r>
            <a:rPr lang="ru-RU" b="1" i="1" dirty="0" smtClean="0"/>
            <a:t>, </a:t>
          </a:r>
          <a:r>
            <a:rPr lang="ru-RU" b="1" i="1" dirty="0" err="1" smtClean="0"/>
            <a:t>що</a:t>
          </a:r>
          <a:r>
            <a:rPr lang="ru-RU" b="1" i="1" dirty="0" smtClean="0"/>
            <a:t> заснована на </a:t>
          </a:r>
          <a:r>
            <a:rPr lang="ru-RU" b="1" i="1" dirty="0" err="1" smtClean="0"/>
            <a:t>засвоєнні</a:t>
          </a:r>
          <a:r>
            <a:rPr lang="ru-RU" b="1" i="1" dirty="0" smtClean="0"/>
            <a:t> </a:t>
          </a:r>
          <a:r>
            <a:rPr lang="ru-RU" b="1" i="1" dirty="0" err="1" smtClean="0"/>
            <a:t>способів</a:t>
          </a:r>
          <a:r>
            <a:rPr lang="ru-RU" b="1" i="1" dirty="0" smtClean="0"/>
            <a:t> </a:t>
          </a:r>
          <a:r>
            <a:rPr lang="ru-RU" b="1" i="1" dirty="0" err="1" smtClean="0"/>
            <a:t>здобуття</a:t>
          </a:r>
          <a:r>
            <a:rPr lang="ru-RU" b="1" i="1" dirty="0" smtClean="0"/>
            <a:t> </a:t>
          </a:r>
          <a:r>
            <a:rPr lang="ru-RU" b="1" i="1" dirty="0" err="1" smtClean="0"/>
            <a:t>знань</a:t>
          </a:r>
          <a:r>
            <a:rPr lang="ru-RU" b="1" i="1" dirty="0" smtClean="0"/>
            <a:t> з </a:t>
          </a:r>
          <a:r>
            <a:rPr lang="ru-RU" b="1" i="1" dirty="0" err="1" smtClean="0"/>
            <a:t>різних</a:t>
          </a:r>
          <a:r>
            <a:rPr lang="ru-RU" b="1" i="1" dirty="0" smtClean="0"/>
            <a:t> </a:t>
          </a:r>
          <a:r>
            <a:rPr lang="ru-RU" b="1" i="1" dirty="0" err="1" smtClean="0"/>
            <a:t>джерел</a:t>
          </a:r>
          <a:r>
            <a:rPr lang="ru-RU" b="1" i="1" dirty="0" smtClean="0"/>
            <a:t> </a:t>
          </a:r>
          <a:r>
            <a:rPr lang="ru-RU" b="1" i="1" dirty="0" err="1" smtClean="0"/>
            <a:t>інформації</a:t>
          </a:r>
          <a:r>
            <a:rPr lang="ru-RU" b="1" i="1" dirty="0" smtClean="0"/>
            <a:t>, до </a:t>
          </a:r>
          <a:r>
            <a:rPr lang="ru-RU" b="1" i="1" dirty="0" err="1" smtClean="0"/>
            <a:t>організації</a:t>
          </a:r>
          <a:r>
            <a:rPr lang="ru-RU" b="1" i="1" dirty="0" smtClean="0"/>
            <a:t> </a:t>
          </a:r>
          <a:r>
            <a:rPr lang="ru-RU" b="1" i="1" dirty="0" err="1" smtClean="0"/>
            <a:t>власного</a:t>
          </a:r>
          <a:r>
            <a:rPr lang="ru-RU" b="1" i="1" dirty="0" smtClean="0"/>
            <a:t> </a:t>
          </a:r>
          <a:r>
            <a:rPr lang="ru-RU" b="1" i="1" dirty="0" err="1" smtClean="0"/>
            <a:t>навчального</a:t>
          </a:r>
          <a:r>
            <a:rPr lang="ru-RU" b="1" i="1" dirty="0" smtClean="0"/>
            <a:t> </a:t>
          </a:r>
          <a:r>
            <a:rPr lang="ru-RU" b="1" i="1" dirty="0" err="1" smtClean="0"/>
            <a:t>процесу</a:t>
          </a:r>
          <a:r>
            <a:rPr lang="ru-RU" b="1" i="1" dirty="0" smtClean="0"/>
            <a:t>, </a:t>
          </a:r>
          <a:r>
            <a:rPr lang="ru-RU" b="1" i="1" dirty="0" err="1" smtClean="0"/>
            <a:t>вибору</a:t>
          </a:r>
          <a:r>
            <a:rPr lang="ru-RU" b="1" i="1" dirty="0" smtClean="0"/>
            <a:t> і </a:t>
          </a:r>
          <a:r>
            <a:rPr lang="ru-RU" b="1" i="1" dirty="0" err="1" smtClean="0"/>
            <a:t>застосування</a:t>
          </a:r>
          <a:r>
            <a:rPr lang="ru-RU" b="1" i="1" dirty="0" smtClean="0"/>
            <a:t> </a:t>
          </a:r>
          <a:r>
            <a:rPr lang="ru-RU" b="1" i="1" dirty="0" err="1" smtClean="0"/>
            <a:t>ефективних</a:t>
          </a:r>
          <a:r>
            <a:rPr lang="ru-RU" b="1" i="1" dirty="0" smtClean="0"/>
            <a:t> </a:t>
          </a:r>
          <a:r>
            <a:rPr lang="ru-RU" b="1" i="1" dirty="0" err="1" smtClean="0"/>
            <a:t>стратегій</a:t>
          </a:r>
          <a:r>
            <a:rPr lang="ru-RU" b="1" i="1" dirty="0" smtClean="0"/>
            <a:t> </a:t>
          </a:r>
          <a:r>
            <a:rPr lang="ru-RU" b="1" i="1" dirty="0" err="1" smtClean="0"/>
            <a:t>навчання</a:t>
          </a:r>
          <a:r>
            <a:rPr lang="ru-RU" b="1" i="1" dirty="0" smtClean="0"/>
            <a:t>.</a:t>
          </a:r>
          <a:endParaRPr lang="ru-RU" b="1" i="1" dirty="0"/>
        </a:p>
      </dgm:t>
    </dgm:pt>
    <dgm:pt modelId="{71DE70E9-09E9-4530-90A0-AB2A7A8B53A8}" type="parTrans" cxnId="{46294327-EF72-4CC0-B34C-27FB15FC0BFF}">
      <dgm:prSet/>
      <dgm:spPr/>
      <dgm:t>
        <a:bodyPr/>
        <a:lstStyle/>
        <a:p>
          <a:endParaRPr lang="ru-RU"/>
        </a:p>
      </dgm:t>
    </dgm:pt>
    <dgm:pt modelId="{7F56AD8E-7628-4310-A76B-986CBEB8F35D}" type="sibTrans" cxnId="{46294327-EF72-4CC0-B34C-27FB15FC0BFF}">
      <dgm:prSet/>
      <dgm:spPr/>
      <dgm:t>
        <a:bodyPr/>
        <a:lstStyle/>
        <a:p>
          <a:endParaRPr lang="ru-RU"/>
        </a:p>
      </dgm:t>
    </dgm:pt>
    <dgm:pt modelId="{CC34B0F5-7730-4EB5-8765-CE476617ABB6}">
      <dgm:prSet phldrT="[Текст]" phldr="1"/>
      <dgm:spPr/>
      <dgm:t>
        <a:bodyPr/>
        <a:lstStyle/>
        <a:p>
          <a:endParaRPr lang="ru-RU"/>
        </a:p>
      </dgm:t>
    </dgm:pt>
    <dgm:pt modelId="{A9D498BB-371E-4A71-BB8B-84780A9C73DB}" type="parTrans" cxnId="{9C31541A-EC5F-420C-AD73-F6F179A59997}">
      <dgm:prSet/>
      <dgm:spPr/>
      <dgm:t>
        <a:bodyPr/>
        <a:lstStyle/>
        <a:p>
          <a:endParaRPr lang="ru-RU"/>
        </a:p>
      </dgm:t>
    </dgm:pt>
    <dgm:pt modelId="{27910F27-2C54-4B2D-BA87-5FC19AE3010B}" type="sibTrans" cxnId="{9C31541A-EC5F-420C-AD73-F6F179A59997}">
      <dgm:prSet/>
      <dgm:spPr/>
      <dgm:t>
        <a:bodyPr/>
        <a:lstStyle/>
        <a:p>
          <a:endParaRPr lang="ru-RU"/>
        </a:p>
      </dgm:t>
    </dgm:pt>
    <dgm:pt modelId="{5CB333D6-7BEC-430F-A737-0142FEF1495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uk-UA" sz="1900" b="1" dirty="0" smtClean="0">
            <a:solidFill>
              <a:srgbClr val="FF0000"/>
            </a:solidFill>
          </a:endParaRPr>
        </a:p>
        <a:p>
          <a:r>
            <a:rPr lang="uk-UA" sz="2000" b="1" dirty="0" smtClean="0">
              <a:solidFill>
                <a:srgbClr val="FF0000"/>
              </a:solidFill>
            </a:rPr>
            <a:t>Формулюємо завдання, проектуємо чи моделюємо проблемні ситуації, пропонуємо </a:t>
          </a:r>
          <a:r>
            <a:rPr lang="uk-UA" sz="2000" b="1" dirty="0" err="1" smtClean="0">
              <a:solidFill>
                <a:srgbClr val="FF0000"/>
              </a:solidFill>
            </a:rPr>
            <a:t>рольвоі</a:t>
          </a:r>
          <a:r>
            <a:rPr lang="uk-UA" sz="2000" b="1" dirty="0" smtClean="0">
              <a:solidFill>
                <a:srgbClr val="FF0000"/>
              </a:solidFill>
            </a:rPr>
            <a:t> ігри, проектну діяльність, застосовуємо інтерактивні чи кейс-технології (залежить від змісту роботи), пошукову (дослідницьку) діяльність тощо. Головне, щоб це були активні форми взаємодії з дітьми</a:t>
          </a:r>
          <a:endParaRPr lang="ru-RU" sz="2000" b="1" dirty="0">
            <a:solidFill>
              <a:srgbClr val="FF0000"/>
            </a:solidFill>
          </a:endParaRPr>
        </a:p>
      </dgm:t>
    </dgm:pt>
    <dgm:pt modelId="{771F1E70-A52B-4D7B-B99A-BEFC7BF12E89}" type="parTrans" cxnId="{1131F92B-2177-4142-A533-F051C029F9D1}">
      <dgm:prSet/>
      <dgm:spPr/>
      <dgm:t>
        <a:bodyPr/>
        <a:lstStyle/>
        <a:p>
          <a:endParaRPr lang="ru-RU"/>
        </a:p>
      </dgm:t>
    </dgm:pt>
    <dgm:pt modelId="{0D024BAA-EF58-420D-A8D7-2E53188B75B4}" type="sibTrans" cxnId="{1131F92B-2177-4142-A533-F051C029F9D1}">
      <dgm:prSet/>
      <dgm:spPr/>
      <dgm:t>
        <a:bodyPr/>
        <a:lstStyle/>
        <a:p>
          <a:endParaRPr lang="ru-RU"/>
        </a:p>
      </dgm:t>
    </dgm:pt>
    <dgm:pt modelId="{DCD0FB53-1361-434E-B984-5E91A45EF786}">
      <dgm:prSet phldrT="[Текст]" phldr="1"/>
      <dgm:spPr/>
      <dgm:t>
        <a:bodyPr/>
        <a:lstStyle/>
        <a:p>
          <a:endParaRPr lang="ru-RU"/>
        </a:p>
      </dgm:t>
    </dgm:pt>
    <dgm:pt modelId="{ECC3D928-B07A-4FC3-A565-AA042E8A9DFD}" type="parTrans" cxnId="{27E7BC50-E0E1-4651-A22B-7AF9416DE98D}">
      <dgm:prSet/>
      <dgm:spPr/>
      <dgm:t>
        <a:bodyPr/>
        <a:lstStyle/>
        <a:p>
          <a:endParaRPr lang="ru-RU"/>
        </a:p>
      </dgm:t>
    </dgm:pt>
    <dgm:pt modelId="{98A662F3-6460-4624-B1AC-727FB2E270BF}" type="sibTrans" cxnId="{27E7BC50-E0E1-4651-A22B-7AF9416DE98D}">
      <dgm:prSet/>
      <dgm:spPr/>
      <dgm:t>
        <a:bodyPr/>
        <a:lstStyle/>
        <a:p>
          <a:endParaRPr lang="ru-RU"/>
        </a:p>
      </dgm:t>
    </dgm:pt>
    <dgm:pt modelId="{97F88742-7C77-402A-AF34-A22021390733}" type="pres">
      <dgm:prSet presAssocID="{7FAFB7A0-B018-41D8-A361-6195EABB43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C015A-C5D6-4939-AB49-A92FEDA05D98}" type="pres">
      <dgm:prSet presAssocID="{BE542A6C-00F2-4564-B965-EE64637E323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8D59E-94EE-4002-AA5C-ACF7F46841B2}" type="pres">
      <dgm:prSet presAssocID="{BE542A6C-00F2-4564-B965-EE64637E323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3B770-5605-4855-B339-4F67C8C4F0E4}" type="pres">
      <dgm:prSet presAssocID="{5CB333D6-7BEC-430F-A737-0142FEF149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7C253-BC10-444B-A892-87ED15D92960}" type="pres">
      <dgm:prSet presAssocID="{5CB333D6-7BEC-430F-A737-0142FEF1495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19674-2654-4F95-8B63-373ACE1AD298}" type="presOf" srcId="{5CB333D6-7BEC-430F-A737-0142FEF14953}" destId="{8F33B770-5605-4855-B339-4F67C8C4F0E4}" srcOrd="0" destOrd="0" presId="urn:microsoft.com/office/officeart/2005/8/layout/vList2"/>
    <dgm:cxn modelId="{75547D83-07FB-4C27-91DF-4488C80E7033}" type="presOf" srcId="{CC34B0F5-7730-4EB5-8765-CE476617ABB6}" destId="{E388D59E-94EE-4002-AA5C-ACF7F46841B2}" srcOrd="0" destOrd="0" presId="urn:microsoft.com/office/officeart/2005/8/layout/vList2"/>
    <dgm:cxn modelId="{96899BD3-E747-4FCB-9ACA-51BB84FADB34}" type="presOf" srcId="{7FAFB7A0-B018-41D8-A361-6195EABB430D}" destId="{97F88742-7C77-402A-AF34-A22021390733}" srcOrd="0" destOrd="0" presId="urn:microsoft.com/office/officeart/2005/8/layout/vList2"/>
    <dgm:cxn modelId="{9C31541A-EC5F-420C-AD73-F6F179A59997}" srcId="{BE542A6C-00F2-4564-B965-EE64637E323E}" destId="{CC34B0F5-7730-4EB5-8765-CE476617ABB6}" srcOrd="0" destOrd="0" parTransId="{A9D498BB-371E-4A71-BB8B-84780A9C73DB}" sibTransId="{27910F27-2C54-4B2D-BA87-5FC19AE3010B}"/>
    <dgm:cxn modelId="{27E7BC50-E0E1-4651-A22B-7AF9416DE98D}" srcId="{5CB333D6-7BEC-430F-A737-0142FEF14953}" destId="{DCD0FB53-1361-434E-B984-5E91A45EF786}" srcOrd="0" destOrd="0" parTransId="{ECC3D928-B07A-4FC3-A565-AA042E8A9DFD}" sibTransId="{98A662F3-6460-4624-B1AC-727FB2E270BF}"/>
    <dgm:cxn modelId="{46294327-EF72-4CC0-B34C-27FB15FC0BFF}" srcId="{7FAFB7A0-B018-41D8-A361-6195EABB430D}" destId="{BE542A6C-00F2-4564-B965-EE64637E323E}" srcOrd="0" destOrd="0" parTransId="{71DE70E9-09E9-4530-90A0-AB2A7A8B53A8}" sibTransId="{7F56AD8E-7628-4310-A76B-986CBEB8F35D}"/>
    <dgm:cxn modelId="{1131F92B-2177-4142-A533-F051C029F9D1}" srcId="{7FAFB7A0-B018-41D8-A361-6195EABB430D}" destId="{5CB333D6-7BEC-430F-A737-0142FEF14953}" srcOrd="1" destOrd="0" parTransId="{771F1E70-A52B-4D7B-B99A-BEFC7BF12E89}" sibTransId="{0D024BAA-EF58-420D-A8D7-2E53188B75B4}"/>
    <dgm:cxn modelId="{691B16A5-CC1E-4A43-B597-7F501A5FAB94}" type="presOf" srcId="{DCD0FB53-1361-434E-B984-5E91A45EF786}" destId="{6887C253-BC10-444B-A892-87ED15D92960}" srcOrd="0" destOrd="0" presId="urn:microsoft.com/office/officeart/2005/8/layout/vList2"/>
    <dgm:cxn modelId="{6742B2DA-B696-40BA-BD3A-56537AA9FD80}" type="presOf" srcId="{BE542A6C-00F2-4564-B965-EE64637E323E}" destId="{9BFC015A-C5D6-4939-AB49-A92FEDA05D98}" srcOrd="0" destOrd="0" presId="urn:microsoft.com/office/officeart/2005/8/layout/vList2"/>
    <dgm:cxn modelId="{0DE96D86-1CD5-46C6-946C-D1990D1AE33B}" type="presParOf" srcId="{97F88742-7C77-402A-AF34-A22021390733}" destId="{9BFC015A-C5D6-4939-AB49-A92FEDA05D98}" srcOrd="0" destOrd="0" presId="urn:microsoft.com/office/officeart/2005/8/layout/vList2"/>
    <dgm:cxn modelId="{3DE7585F-9279-4A1E-AAEF-3910E26ACAE4}" type="presParOf" srcId="{97F88742-7C77-402A-AF34-A22021390733}" destId="{E388D59E-94EE-4002-AA5C-ACF7F46841B2}" srcOrd="1" destOrd="0" presId="urn:microsoft.com/office/officeart/2005/8/layout/vList2"/>
    <dgm:cxn modelId="{00A9EA2D-C777-4958-AF2C-9D84977B4528}" type="presParOf" srcId="{97F88742-7C77-402A-AF34-A22021390733}" destId="{8F33B770-5605-4855-B339-4F67C8C4F0E4}" srcOrd="2" destOrd="0" presId="urn:microsoft.com/office/officeart/2005/8/layout/vList2"/>
    <dgm:cxn modelId="{BEEF8842-7B30-4DE2-9E56-120C116812FB}" type="presParOf" srcId="{97F88742-7C77-402A-AF34-A22021390733}" destId="{6887C253-BC10-444B-A892-87ED15D929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59F883-C242-4E88-A54F-CC0BEAF999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DE682F-EE8C-41C9-90EB-ECFE436EA5DC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Розвиток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культури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особистості</a:t>
          </a:r>
          <a:r>
            <a:rPr lang="ru-RU" dirty="0" smtClean="0">
              <a:solidFill>
                <a:schemeClr val="tx1"/>
              </a:solidFill>
            </a:rPr>
            <a:t> та </a:t>
          </a:r>
          <a:r>
            <a:rPr lang="ru-RU" dirty="0" err="1" smtClean="0">
              <a:solidFill>
                <a:schemeClr val="tx1"/>
              </a:solidFill>
            </a:rPr>
            <a:t>суспільства</a:t>
          </a:r>
          <a:r>
            <a:rPr lang="ru-RU" dirty="0" smtClean="0">
              <a:solidFill>
                <a:schemeClr val="tx1"/>
              </a:solidFill>
            </a:rPr>
            <a:t> у </a:t>
          </a:r>
          <a:r>
            <a:rPr lang="ru-RU" dirty="0" err="1" smtClean="0">
              <a:solidFill>
                <a:schemeClr val="tx1"/>
              </a:solidFill>
            </a:rPr>
            <a:t>всіх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її</a:t>
          </a:r>
          <a:r>
            <a:rPr lang="ru-RU" dirty="0" smtClean="0">
              <a:solidFill>
                <a:schemeClr val="tx1"/>
              </a:solidFill>
            </a:rPr>
            <a:t> аспектах, </a:t>
          </a:r>
          <a:r>
            <a:rPr lang="ru-RU" dirty="0" err="1" smtClean="0">
              <a:solidFill>
                <a:schemeClr val="tx1"/>
              </a:solidFill>
            </a:rPr>
            <a:t>що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передбачає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передусім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формування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культури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міжособистісних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відносин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оволодіння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вітчизняною</a:t>
          </a:r>
          <a:r>
            <a:rPr lang="ru-RU" dirty="0" smtClean="0">
              <a:solidFill>
                <a:schemeClr val="tx1"/>
              </a:solidFill>
            </a:rPr>
            <a:t> та </a:t>
          </a:r>
          <a:r>
            <a:rPr lang="ru-RU" dirty="0" err="1" smtClean="0">
              <a:solidFill>
                <a:schemeClr val="tx1"/>
              </a:solidFill>
            </a:rPr>
            <a:t>світовою</a:t>
          </a:r>
          <a:r>
            <a:rPr lang="ru-RU" dirty="0" smtClean="0">
              <a:solidFill>
                <a:schemeClr val="tx1"/>
              </a:solidFill>
            </a:rPr>
            <a:t> культурною </a:t>
          </a:r>
          <a:r>
            <a:rPr lang="ru-RU" dirty="0" err="1" smtClean="0">
              <a:solidFill>
                <a:schemeClr val="tx1"/>
              </a:solidFill>
            </a:rPr>
            <a:t>спадщиною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принципи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толерантності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плюралізму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3929FC04-AA18-4C63-AE36-651B2D88CB38}" type="parTrans" cxnId="{2E6469A1-79B7-42B9-9440-AF73E49934AF}">
      <dgm:prSet/>
      <dgm:spPr/>
      <dgm:t>
        <a:bodyPr/>
        <a:lstStyle/>
        <a:p>
          <a:endParaRPr lang="ru-RU"/>
        </a:p>
      </dgm:t>
    </dgm:pt>
    <dgm:pt modelId="{54A8D3F3-5C83-423B-8A77-5960EF022557}" type="sibTrans" cxnId="{2E6469A1-79B7-42B9-9440-AF73E49934AF}">
      <dgm:prSet/>
      <dgm:spPr/>
      <dgm:t>
        <a:bodyPr/>
        <a:lstStyle/>
        <a:p>
          <a:endParaRPr lang="ru-RU"/>
        </a:p>
      </dgm:t>
    </dgm:pt>
    <dgm:pt modelId="{F539D15E-4C52-421A-92AB-63E05238F690}">
      <dgm:prSet phldrT="[Текст]" phldr="1"/>
      <dgm:spPr/>
      <dgm:t>
        <a:bodyPr/>
        <a:lstStyle/>
        <a:p>
          <a:endParaRPr lang="ru-RU" dirty="0"/>
        </a:p>
      </dgm:t>
    </dgm:pt>
    <dgm:pt modelId="{0924F695-550F-49F5-9450-441B629CC7EC}" type="parTrans" cxnId="{70D3A8C7-7066-49D0-9063-4CFDEBBCFA66}">
      <dgm:prSet/>
      <dgm:spPr/>
      <dgm:t>
        <a:bodyPr/>
        <a:lstStyle/>
        <a:p>
          <a:endParaRPr lang="ru-RU"/>
        </a:p>
      </dgm:t>
    </dgm:pt>
    <dgm:pt modelId="{4EE01F47-C366-4BC7-8438-8AC016FAD62D}" type="sibTrans" cxnId="{70D3A8C7-7066-49D0-9063-4CFDEBBCFA66}">
      <dgm:prSet/>
      <dgm:spPr/>
      <dgm:t>
        <a:bodyPr/>
        <a:lstStyle/>
        <a:p>
          <a:endParaRPr lang="ru-RU"/>
        </a:p>
      </dgm:t>
    </dgm:pt>
    <dgm:pt modelId="{79489FB6-81D8-46DE-97B0-ABAE8DA69B5D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Формулюємо завдання, проектуємо чи моделюємо проблемні ситуації, пропонуємо </a:t>
          </a:r>
          <a:r>
            <a:rPr lang="uk-UA" b="1" dirty="0" err="1" smtClean="0">
              <a:solidFill>
                <a:srgbClr val="FF0000"/>
              </a:solidFill>
            </a:rPr>
            <a:t>рольвоі</a:t>
          </a:r>
          <a:r>
            <a:rPr lang="uk-UA" b="1" dirty="0" smtClean="0">
              <a:solidFill>
                <a:srgbClr val="FF0000"/>
              </a:solidFill>
            </a:rPr>
            <a:t> ігри, проектну діяльність, застосовуємо інтерактивні чи кейс-технології (залежить від змісту роботи), пошукову (дослідницьку) діяльність тощо. Головне, щоб це були активні форми взаємодії з дітьми</a:t>
          </a:r>
          <a:endParaRPr lang="ru-RU" dirty="0"/>
        </a:p>
      </dgm:t>
    </dgm:pt>
    <dgm:pt modelId="{87A7AD6A-CD7B-49A6-8B52-AF988EF3C0C0}" type="parTrans" cxnId="{F3DB8B23-6E94-41F5-9021-F33DFA7D4184}">
      <dgm:prSet/>
      <dgm:spPr/>
      <dgm:t>
        <a:bodyPr/>
        <a:lstStyle/>
        <a:p>
          <a:endParaRPr lang="ru-RU"/>
        </a:p>
      </dgm:t>
    </dgm:pt>
    <dgm:pt modelId="{E8DDB7C9-5E02-48BB-BC6F-4941C471F553}" type="sibTrans" cxnId="{F3DB8B23-6E94-41F5-9021-F33DFA7D4184}">
      <dgm:prSet/>
      <dgm:spPr/>
      <dgm:t>
        <a:bodyPr/>
        <a:lstStyle/>
        <a:p>
          <a:endParaRPr lang="ru-RU"/>
        </a:p>
      </dgm:t>
    </dgm:pt>
    <dgm:pt modelId="{E9C666B4-5622-419B-B7AB-E77B5490018D}">
      <dgm:prSet phldrT="[Текст]" phldr="1"/>
      <dgm:spPr/>
      <dgm:t>
        <a:bodyPr/>
        <a:lstStyle/>
        <a:p>
          <a:endParaRPr lang="ru-RU"/>
        </a:p>
      </dgm:t>
    </dgm:pt>
    <dgm:pt modelId="{46C794CF-9DA1-437A-999D-1F9779DA1DB9}" type="parTrans" cxnId="{CDE2E7C1-7B25-436E-811D-C21E405A93FF}">
      <dgm:prSet/>
      <dgm:spPr/>
      <dgm:t>
        <a:bodyPr/>
        <a:lstStyle/>
        <a:p>
          <a:endParaRPr lang="ru-RU"/>
        </a:p>
      </dgm:t>
    </dgm:pt>
    <dgm:pt modelId="{72D39DDF-7FDA-47C0-B376-50BFEC1F53ED}" type="sibTrans" cxnId="{CDE2E7C1-7B25-436E-811D-C21E405A93FF}">
      <dgm:prSet/>
      <dgm:spPr/>
      <dgm:t>
        <a:bodyPr/>
        <a:lstStyle/>
        <a:p>
          <a:endParaRPr lang="ru-RU"/>
        </a:p>
      </dgm:t>
    </dgm:pt>
    <dgm:pt modelId="{F3884E85-A7EE-42DA-8D8B-CD464288DDC6}" type="pres">
      <dgm:prSet presAssocID="{8B59F883-C242-4E88-A54F-CC0BEAF999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D4F78-A8BA-44D9-8F63-DBE4AF29256E}" type="pres">
      <dgm:prSet presAssocID="{1BDE682F-EE8C-41C9-90EB-ECFE436EA5D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C9DA1-E91E-40DF-BB31-DD5A50E96F53}" type="pres">
      <dgm:prSet presAssocID="{1BDE682F-EE8C-41C9-90EB-ECFE436EA5D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227C7-B0AA-4460-AE40-F55397B885DD}" type="pres">
      <dgm:prSet presAssocID="{79489FB6-81D8-46DE-97B0-ABAE8DA69B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B4A88-E167-4A3F-82E9-554716E837A3}" type="pres">
      <dgm:prSet presAssocID="{79489FB6-81D8-46DE-97B0-ABAE8DA69B5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AD176-B341-49AC-B327-2EBC55591CC6}" type="presOf" srcId="{8B59F883-C242-4E88-A54F-CC0BEAF99928}" destId="{F3884E85-A7EE-42DA-8D8B-CD464288DDC6}" srcOrd="0" destOrd="0" presId="urn:microsoft.com/office/officeart/2005/8/layout/vList2"/>
    <dgm:cxn modelId="{CDE2E7C1-7B25-436E-811D-C21E405A93FF}" srcId="{79489FB6-81D8-46DE-97B0-ABAE8DA69B5D}" destId="{E9C666B4-5622-419B-B7AB-E77B5490018D}" srcOrd="0" destOrd="0" parTransId="{46C794CF-9DA1-437A-999D-1F9779DA1DB9}" sibTransId="{72D39DDF-7FDA-47C0-B376-50BFEC1F53ED}"/>
    <dgm:cxn modelId="{70D3A8C7-7066-49D0-9063-4CFDEBBCFA66}" srcId="{1BDE682F-EE8C-41C9-90EB-ECFE436EA5DC}" destId="{F539D15E-4C52-421A-92AB-63E05238F690}" srcOrd="0" destOrd="0" parTransId="{0924F695-550F-49F5-9450-441B629CC7EC}" sibTransId="{4EE01F47-C366-4BC7-8438-8AC016FAD62D}"/>
    <dgm:cxn modelId="{754E5F86-10DF-4DD1-8679-CFE6F8569715}" type="presOf" srcId="{E9C666B4-5622-419B-B7AB-E77B5490018D}" destId="{BCAB4A88-E167-4A3F-82E9-554716E837A3}" srcOrd="0" destOrd="0" presId="urn:microsoft.com/office/officeart/2005/8/layout/vList2"/>
    <dgm:cxn modelId="{33B06C3A-0AF4-4AB7-B800-EE6C4DECC0E2}" type="presOf" srcId="{79489FB6-81D8-46DE-97B0-ABAE8DA69B5D}" destId="{1E0227C7-B0AA-4460-AE40-F55397B885DD}" srcOrd="0" destOrd="0" presId="urn:microsoft.com/office/officeart/2005/8/layout/vList2"/>
    <dgm:cxn modelId="{8A300804-B054-42BA-AF51-6B6A678EF990}" type="presOf" srcId="{1BDE682F-EE8C-41C9-90EB-ECFE436EA5DC}" destId="{5D0D4F78-A8BA-44D9-8F63-DBE4AF29256E}" srcOrd="0" destOrd="0" presId="urn:microsoft.com/office/officeart/2005/8/layout/vList2"/>
    <dgm:cxn modelId="{2E6469A1-79B7-42B9-9440-AF73E49934AF}" srcId="{8B59F883-C242-4E88-A54F-CC0BEAF99928}" destId="{1BDE682F-EE8C-41C9-90EB-ECFE436EA5DC}" srcOrd="0" destOrd="0" parTransId="{3929FC04-AA18-4C63-AE36-651B2D88CB38}" sibTransId="{54A8D3F3-5C83-423B-8A77-5960EF022557}"/>
    <dgm:cxn modelId="{1C26984B-BCC3-4FC2-9564-4AC4B3697691}" type="presOf" srcId="{F539D15E-4C52-421A-92AB-63E05238F690}" destId="{456C9DA1-E91E-40DF-BB31-DD5A50E96F53}" srcOrd="0" destOrd="0" presId="urn:microsoft.com/office/officeart/2005/8/layout/vList2"/>
    <dgm:cxn modelId="{F3DB8B23-6E94-41F5-9021-F33DFA7D4184}" srcId="{8B59F883-C242-4E88-A54F-CC0BEAF99928}" destId="{79489FB6-81D8-46DE-97B0-ABAE8DA69B5D}" srcOrd="1" destOrd="0" parTransId="{87A7AD6A-CD7B-49A6-8B52-AF988EF3C0C0}" sibTransId="{E8DDB7C9-5E02-48BB-BC6F-4941C471F553}"/>
    <dgm:cxn modelId="{C1E1C29E-B456-4ADA-8B7B-8E125C4DC7AA}" type="presParOf" srcId="{F3884E85-A7EE-42DA-8D8B-CD464288DDC6}" destId="{5D0D4F78-A8BA-44D9-8F63-DBE4AF29256E}" srcOrd="0" destOrd="0" presId="urn:microsoft.com/office/officeart/2005/8/layout/vList2"/>
    <dgm:cxn modelId="{101E3792-8051-4179-A6D3-93C68C396897}" type="presParOf" srcId="{F3884E85-A7EE-42DA-8D8B-CD464288DDC6}" destId="{456C9DA1-E91E-40DF-BB31-DD5A50E96F53}" srcOrd="1" destOrd="0" presId="urn:microsoft.com/office/officeart/2005/8/layout/vList2"/>
    <dgm:cxn modelId="{717E6FA7-68E9-4E3C-BB23-2B696C4DC313}" type="presParOf" srcId="{F3884E85-A7EE-42DA-8D8B-CD464288DDC6}" destId="{1E0227C7-B0AA-4460-AE40-F55397B885DD}" srcOrd="2" destOrd="0" presId="urn:microsoft.com/office/officeart/2005/8/layout/vList2"/>
    <dgm:cxn modelId="{2C4FD7A0-513F-4921-8C1F-6026552CF1C8}" type="presParOf" srcId="{F3884E85-A7EE-42DA-8D8B-CD464288DDC6}" destId="{BCAB4A88-E167-4A3F-82E9-554716E837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45713B-C3BA-4F2E-9747-BDDE21BB9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61E85-2763-4716-AA17-5F9E8541687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Характеристики, </a:t>
          </a:r>
          <a:r>
            <a:rPr lang="ru-RU" dirty="0" err="1" smtClean="0"/>
            <a:t>властивості</a:t>
          </a:r>
          <a:r>
            <a:rPr lang="ru-RU" dirty="0" smtClean="0"/>
            <a:t> </a:t>
          </a:r>
          <a:r>
            <a:rPr lang="ru-RU" dirty="0" err="1" smtClean="0"/>
            <a:t>учня</a:t>
          </a:r>
          <a:r>
            <a:rPr lang="ru-RU" dirty="0" smtClean="0"/>
            <a:t>, </a:t>
          </a:r>
          <a:r>
            <a:rPr lang="ru-RU" dirty="0" err="1" smtClean="0"/>
            <a:t>спрямовані</a:t>
          </a:r>
          <a:r>
            <a:rPr lang="ru-RU" dirty="0" smtClean="0"/>
            <a:t> на </a:t>
          </a:r>
          <a:r>
            <a:rPr lang="ru-RU" dirty="0" err="1" smtClean="0"/>
            <a:t>збереження</a:t>
          </a:r>
          <a:r>
            <a:rPr lang="ru-RU" dirty="0" smtClean="0"/>
            <a:t> </a:t>
          </a:r>
          <a:r>
            <a:rPr lang="ru-RU" dirty="0" err="1" smtClean="0"/>
            <a:t>фізичного</a:t>
          </a:r>
          <a:r>
            <a:rPr lang="ru-RU" dirty="0" smtClean="0"/>
            <a:t>, </a:t>
          </a:r>
          <a:r>
            <a:rPr lang="ru-RU" dirty="0" err="1" smtClean="0"/>
            <a:t>соціального</a:t>
          </a:r>
          <a:r>
            <a:rPr lang="ru-RU" dirty="0" smtClean="0"/>
            <a:t>, </a:t>
          </a:r>
          <a:r>
            <a:rPr lang="ru-RU" dirty="0" err="1" smtClean="0"/>
            <a:t>психічного</a:t>
          </a:r>
          <a:r>
            <a:rPr lang="ru-RU" dirty="0" smtClean="0"/>
            <a:t> та духовного </a:t>
          </a:r>
          <a:r>
            <a:rPr lang="ru-RU" dirty="0" err="1" smtClean="0"/>
            <a:t>здоров'я</a:t>
          </a:r>
          <a:r>
            <a:rPr lang="ru-RU" dirty="0" smtClean="0"/>
            <a:t> — </a:t>
          </a:r>
          <a:r>
            <a:rPr lang="ru-RU" dirty="0" err="1" smtClean="0"/>
            <a:t>свого</a:t>
          </a:r>
          <a:r>
            <a:rPr lang="ru-RU" dirty="0" smtClean="0"/>
            <a:t> та </a:t>
          </a:r>
          <a:r>
            <a:rPr lang="ru-RU" dirty="0" err="1" smtClean="0"/>
            <a:t>оточення</a:t>
          </a:r>
          <a:r>
            <a:rPr lang="ru-RU" dirty="0" smtClean="0"/>
            <a:t>.</a:t>
          </a:r>
          <a:endParaRPr lang="ru-RU" dirty="0"/>
        </a:p>
      </dgm:t>
    </dgm:pt>
    <dgm:pt modelId="{36CA98C3-89BE-48AA-8D62-1B7214B361EE}" type="parTrans" cxnId="{918E057F-76D0-4D34-A3F8-606554983CAF}">
      <dgm:prSet/>
      <dgm:spPr/>
      <dgm:t>
        <a:bodyPr/>
        <a:lstStyle/>
        <a:p>
          <a:endParaRPr lang="ru-RU"/>
        </a:p>
      </dgm:t>
    </dgm:pt>
    <dgm:pt modelId="{434F0095-5B08-42D1-B923-F37E6518A846}" type="sibTrans" cxnId="{918E057F-76D0-4D34-A3F8-606554983CAF}">
      <dgm:prSet/>
      <dgm:spPr/>
      <dgm:t>
        <a:bodyPr/>
        <a:lstStyle/>
        <a:p>
          <a:endParaRPr lang="ru-RU"/>
        </a:p>
      </dgm:t>
    </dgm:pt>
    <dgm:pt modelId="{3A18DF4C-A7DE-4E86-836C-060F8DF2EFF5}">
      <dgm:prSet phldrT="[Текст]" phldr="1"/>
      <dgm:spPr/>
      <dgm:t>
        <a:bodyPr/>
        <a:lstStyle/>
        <a:p>
          <a:endParaRPr lang="ru-RU"/>
        </a:p>
      </dgm:t>
    </dgm:pt>
    <dgm:pt modelId="{F31DA5FA-4EF3-4B86-803F-45ADF367C97F}" type="parTrans" cxnId="{2294794D-FC15-441B-8AF8-EE3153F00FE3}">
      <dgm:prSet/>
      <dgm:spPr/>
      <dgm:t>
        <a:bodyPr/>
        <a:lstStyle/>
        <a:p>
          <a:endParaRPr lang="ru-RU"/>
        </a:p>
      </dgm:t>
    </dgm:pt>
    <dgm:pt modelId="{6BA3D1C7-6B21-43ED-AD65-D5E8E66CCF17}" type="sibTrans" cxnId="{2294794D-FC15-441B-8AF8-EE3153F00FE3}">
      <dgm:prSet/>
      <dgm:spPr/>
      <dgm:t>
        <a:bodyPr/>
        <a:lstStyle/>
        <a:p>
          <a:endParaRPr lang="ru-RU"/>
        </a:p>
      </dgm:t>
    </dgm:pt>
    <dgm:pt modelId="{752C9444-1C22-4CBA-9490-E6AAE001F70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Формулюємо завдання, проектуємо чи моделюємо проблемні ситуації, пропонуємо </a:t>
          </a:r>
          <a:r>
            <a:rPr lang="uk-UA" b="1" dirty="0" err="1" smtClean="0">
              <a:solidFill>
                <a:srgbClr val="FF0000"/>
              </a:solidFill>
            </a:rPr>
            <a:t>рольвоі</a:t>
          </a:r>
          <a:r>
            <a:rPr lang="uk-UA" b="1" dirty="0" smtClean="0">
              <a:solidFill>
                <a:srgbClr val="FF0000"/>
              </a:solidFill>
            </a:rPr>
            <a:t> ігри, проектну діяльність, застосовуємо інтерактивні чи кейс-технології (залежить від змісту роботи), пошукову (дослідницьку) діяльність тощо. Головне, щоб це були активні форми взаємодії з дітьми</a:t>
          </a:r>
          <a:endParaRPr lang="ru-RU" dirty="0"/>
        </a:p>
      </dgm:t>
    </dgm:pt>
    <dgm:pt modelId="{4207EF38-E652-4341-82C2-B7BF96DD89C7}" type="parTrans" cxnId="{04535DF1-B606-49D7-AF9B-A4C3A07F4800}">
      <dgm:prSet/>
      <dgm:spPr/>
      <dgm:t>
        <a:bodyPr/>
        <a:lstStyle/>
        <a:p>
          <a:endParaRPr lang="ru-RU"/>
        </a:p>
      </dgm:t>
    </dgm:pt>
    <dgm:pt modelId="{E62575D9-4EBD-4334-B187-43236A94A17F}" type="sibTrans" cxnId="{04535DF1-B606-49D7-AF9B-A4C3A07F4800}">
      <dgm:prSet/>
      <dgm:spPr/>
      <dgm:t>
        <a:bodyPr/>
        <a:lstStyle/>
        <a:p>
          <a:endParaRPr lang="ru-RU"/>
        </a:p>
      </dgm:t>
    </dgm:pt>
    <dgm:pt modelId="{2DC67471-75F7-448B-B411-8DC8FC9B68CE}">
      <dgm:prSet phldrT="[Текст]" phldr="1"/>
      <dgm:spPr/>
      <dgm:t>
        <a:bodyPr/>
        <a:lstStyle/>
        <a:p>
          <a:endParaRPr lang="ru-RU"/>
        </a:p>
      </dgm:t>
    </dgm:pt>
    <dgm:pt modelId="{CC610463-1BAE-4E27-A8B1-5B4C675CCAB0}" type="parTrans" cxnId="{A6E9BE31-2469-43B8-92F8-B78A6996EFCD}">
      <dgm:prSet/>
      <dgm:spPr/>
      <dgm:t>
        <a:bodyPr/>
        <a:lstStyle/>
        <a:p>
          <a:endParaRPr lang="ru-RU"/>
        </a:p>
      </dgm:t>
    </dgm:pt>
    <dgm:pt modelId="{7C8BCE4D-C7C1-45CF-89AE-F384FC5AE47A}" type="sibTrans" cxnId="{A6E9BE31-2469-43B8-92F8-B78A6996EFCD}">
      <dgm:prSet/>
      <dgm:spPr/>
      <dgm:t>
        <a:bodyPr/>
        <a:lstStyle/>
        <a:p>
          <a:endParaRPr lang="ru-RU"/>
        </a:p>
      </dgm:t>
    </dgm:pt>
    <dgm:pt modelId="{6BA551C4-0CA7-4278-9C1B-5C832EB6AECB}" type="pres">
      <dgm:prSet presAssocID="{4445713B-C3BA-4F2E-9747-BDDE21BB96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66B43-4B01-4A80-BB58-83043078B7FD}" type="pres">
      <dgm:prSet presAssocID="{94B61E85-2763-4716-AA17-5F9E854168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77DB2-0367-4B0C-B6CA-F8E4AB43C041}" type="pres">
      <dgm:prSet presAssocID="{94B61E85-2763-4716-AA17-5F9E8541687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4AE8F-2F85-4414-9C55-C553BADD0F47}" type="pres">
      <dgm:prSet presAssocID="{752C9444-1C22-4CBA-9490-E6AAE001F7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3C5C7-9EF6-44C3-955F-E61D48F547B9}" type="pres">
      <dgm:prSet presAssocID="{752C9444-1C22-4CBA-9490-E6AAE001F70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9BE31-2469-43B8-92F8-B78A6996EFCD}" srcId="{752C9444-1C22-4CBA-9490-E6AAE001F70D}" destId="{2DC67471-75F7-448B-B411-8DC8FC9B68CE}" srcOrd="0" destOrd="0" parTransId="{CC610463-1BAE-4E27-A8B1-5B4C675CCAB0}" sibTransId="{7C8BCE4D-C7C1-45CF-89AE-F384FC5AE47A}"/>
    <dgm:cxn modelId="{FDE2EC17-4A9D-4761-BA46-E767DA16265F}" type="presOf" srcId="{2DC67471-75F7-448B-B411-8DC8FC9B68CE}" destId="{C493C5C7-9EF6-44C3-955F-E61D48F547B9}" srcOrd="0" destOrd="0" presId="urn:microsoft.com/office/officeart/2005/8/layout/vList2"/>
    <dgm:cxn modelId="{D78FDF9C-CAF1-46E7-A375-EFE839B3720D}" type="presOf" srcId="{94B61E85-2763-4716-AA17-5F9E85416876}" destId="{1A566B43-4B01-4A80-BB58-83043078B7FD}" srcOrd="0" destOrd="0" presId="urn:microsoft.com/office/officeart/2005/8/layout/vList2"/>
    <dgm:cxn modelId="{D6BC32F7-156A-4059-B755-16AEAAA9FE92}" type="presOf" srcId="{3A18DF4C-A7DE-4E86-836C-060F8DF2EFF5}" destId="{20277DB2-0367-4B0C-B6CA-F8E4AB43C041}" srcOrd="0" destOrd="0" presId="urn:microsoft.com/office/officeart/2005/8/layout/vList2"/>
    <dgm:cxn modelId="{04535DF1-B606-49D7-AF9B-A4C3A07F4800}" srcId="{4445713B-C3BA-4F2E-9747-BDDE21BB96E3}" destId="{752C9444-1C22-4CBA-9490-E6AAE001F70D}" srcOrd="1" destOrd="0" parTransId="{4207EF38-E652-4341-82C2-B7BF96DD89C7}" sibTransId="{E62575D9-4EBD-4334-B187-43236A94A17F}"/>
    <dgm:cxn modelId="{85341D5D-5103-4C5C-8F8C-60686BE3CF63}" type="presOf" srcId="{4445713B-C3BA-4F2E-9747-BDDE21BB96E3}" destId="{6BA551C4-0CA7-4278-9C1B-5C832EB6AECB}" srcOrd="0" destOrd="0" presId="urn:microsoft.com/office/officeart/2005/8/layout/vList2"/>
    <dgm:cxn modelId="{2294794D-FC15-441B-8AF8-EE3153F00FE3}" srcId="{94B61E85-2763-4716-AA17-5F9E85416876}" destId="{3A18DF4C-A7DE-4E86-836C-060F8DF2EFF5}" srcOrd="0" destOrd="0" parTransId="{F31DA5FA-4EF3-4B86-803F-45ADF367C97F}" sibTransId="{6BA3D1C7-6B21-43ED-AD65-D5E8E66CCF17}"/>
    <dgm:cxn modelId="{918E057F-76D0-4D34-A3F8-606554983CAF}" srcId="{4445713B-C3BA-4F2E-9747-BDDE21BB96E3}" destId="{94B61E85-2763-4716-AA17-5F9E85416876}" srcOrd="0" destOrd="0" parTransId="{36CA98C3-89BE-48AA-8D62-1B7214B361EE}" sibTransId="{434F0095-5B08-42D1-B923-F37E6518A846}"/>
    <dgm:cxn modelId="{F8254725-A246-4FD5-BBBF-36D8087F003E}" type="presOf" srcId="{752C9444-1C22-4CBA-9490-E6AAE001F70D}" destId="{A834AE8F-2F85-4414-9C55-C553BADD0F47}" srcOrd="0" destOrd="0" presId="urn:microsoft.com/office/officeart/2005/8/layout/vList2"/>
    <dgm:cxn modelId="{59B5F3AE-CC92-4BF7-AD6C-69A6E0712077}" type="presParOf" srcId="{6BA551C4-0CA7-4278-9C1B-5C832EB6AECB}" destId="{1A566B43-4B01-4A80-BB58-83043078B7FD}" srcOrd="0" destOrd="0" presId="urn:microsoft.com/office/officeart/2005/8/layout/vList2"/>
    <dgm:cxn modelId="{9E0E4272-DA39-43E6-A646-610FA0CC1198}" type="presParOf" srcId="{6BA551C4-0CA7-4278-9C1B-5C832EB6AECB}" destId="{20277DB2-0367-4B0C-B6CA-F8E4AB43C041}" srcOrd="1" destOrd="0" presId="urn:microsoft.com/office/officeart/2005/8/layout/vList2"/>
    <dgm:cxn modelId="{1C3D47C3-F95B-4ACA-AE58-CCD4B8FE66D6}" type="presParOf" srcId="{6BA551C4-0CA7-4278-9C1B-5C832EB6AECB}" destId="{A834AE8F-2F85-4414-9C55-C553BADD0F47}" srcOrd="2" destOrd="0" presId="urn:microsoft.com/office/officeart/2005/8/layout/vList2"/>
    <dgm:cxn modelId="{7E3DC479-40CA-4A04-B0E3-92F7D810ADF3}" type="presParOf" srcId="{6BA551C4-0CA7-4278-9C1B-5C832EB6AECB}" destId="{C493C5C7-9EF6-44C3-955F-E61D48F547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B9D4DF-6FA8-4AEA-89DB-279A602797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AF4419-44F3-42F5-A060-5F07373525D7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accent3">
                  <a:lumMod val="50000"/>
                </a:schemeClr>
              </a:solidFill>
            </a:rPr>
            <a:t>Здатність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3">
                  <a:lumMod val="50000"/>
                </a:schemeClr>
              </a:solidFill>
            </a:rPr>
            <a:t>учня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3">
                  <a:lumMod val="50000"/>
                </a:schemeClr>
              </a:solidFill>
            </a:rPr>
            <a:t>орієнтуватись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 в </a:t>
          </a:r>
          <a:r>
            <a:rPr lang="ru-RU" dirty="0" err="1" smtClean="0">
              <a:solidFill>
                <a:schemeClr val="accent3">
                  <a:lumMod val="50000"/>
                </a:schemeClr>
              </a:solidFill>
            </a:rPr>
            <a:t>інформаційному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3">
                  <a:lumMod val="50000"/>
                </a:schemeClr>
              </a:solidFill>
            </a:rPr>
            <a:t>просторі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3">
                  <a:lumMod val="50000"/>
                </a:schemeClr>
              </a:solidFill>
            </a:rPr>
            <a:t>володіти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 й </a:t>
          </a:r>
          <a:r>
            <a:rPr lang="ru-RU" dirty="0" err="1" smtClean="0">
              <a:solidFill>
                <a:schemeClr val="accent3">
                  <a:lumMod val="50000"/>
                </a:schemeClr>
              </a:solidFill>
            </a:rPr>
            <a:t>оперувати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3">
                  <a:lumMod val="50000"/>
                </a:schemeClr>
              </a:solidFill>
            </a:rPr>
            <a:t>інформацією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3">
                  <a:lumMod val="50000"/>
                </a:schemeClr>
              </a:solidFill>
            </a:rPr>
            <a:t>відповідно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 до потреб ринку </a:t>
          </a:r>
          <a:r>
            <a:rPr lang="ru-RU" dirty="0" err="1" smtClean="0">
              <a:solidFill>
                <a:schemeClr val="accent3">
                  <a:lumMod val="50000"/>
                </a:schemeClr>
              </a:solidFill>
            </a:rPr>
            <a:t>праці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.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D2F6E726-8456-484F-8147-52721DE6582C}" type="parTrans" cxnId="{2A2D63FF-5667-4D8C-95DC-52D6D7488C4A}">
      <dgm:prSet/>
      <dgm:spPr/>
      <dgm:t>
        <a:bodyPr/>
        <a:lstStyle/>
        <a:p>
          <a:endParaRPr lang="ru-RU"/>
        </a:p>
      </dgm:t>
    </dgm:pt>
    <dgm:pt modelId="{1F804A0B-A9B8-4868-8358-1371B16DD647}" type="sibTrans" cxnId="{2A2D63FF-5667-4D8C-95DC-52D6D7488C4A}">
      <dgm:prSet/>
      <dgm:spPr/>
      <dgm:t>
        <a:bodyPr/>
        <a:lstStyle/>
        <a:p>
          <a:endParaRPr lang="ru-RU"/>
        </a:p>
      </dgm:t>
    </dgm:pt>
    <dgm:pt modelId="{534A026E-B7F2-42E2-98EA-7319629B5E8F}">
      <dgm:prSet phldrT="[Текст]" phldr="1"/>
      <dgm:spPr/>
      <dgm:t>
        <a:bodyPr/>
        <a:lstStyle/>
        <a:p>
          <a:endParaRPr lang="ru-RU"/>
        </a:p>
      </dgm:t>
    </dgm:pt>
    <dgm:pt modelId="{7CFB04EE-8311-4B7E-A2AE-A7EC747DE392}" type="parTrans" cxnId="{4CD5931F-8D59-4D19-86EF-3929EF17DA03}">
      <dgm:prSet/>
      <dgm:spPr/>
      <dgm:t>
        <a:bodyPr/>
        <a:lstStyle/>
        <a:p>
          <a:endParaRPr lang="ru-RU"/>
        </a:p>
      </dgm:t>
    </dgm:pt>
    <dgm:pt modelId="{F5AEFB12-1D53-41C8-A1E9-7903F90749B3}" type="sibTrans" cxnId="{4CD5931F-8D59-4D19-86EF-3929EF17DA03}">
      <dgm:prSet/>
      <dgm:spPr/>
      <dgm:t>
        <a:bodyPr/>
        <a:lstStyle/>
        <a:p>
          <a:endParaRPr lang="ru-RU"/>
        </a:p>
      </dgm:t>
    </dgm:pt>
    <dgm:pt modelId="{5B0A0700-FE88-4CA7-BC44-CFA956983D00}">
      <dgm:prSet phldrT="[Текст]"/>
      <dgm:spPr>
        <a:solidFill>
          <a:schemeClr val="bg1"/>
        </a:solidFill>
      </dgm:spPr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Формулюємо завдання, проектуємо чи моделюємо проблемні ситуації, пропонуємо </a:t>
          </a:r>
          <a:r>
            <a:rPr lang="uk-UA" b="1" dirty="0" err="1" smtClean="0">
              <a:solidFill>
                <a:srgbClr val="FF0000"/>
              </a:solidFill>
            </a:rPr>
            <a:t>рольвоі</a:t>
          </a:r>
          <a:r>
            <a:rPr lang="uk-UA" b="1" dirty="0" smtClean="0">
              <a:solidFill>
                <a:srgbClr val="FF0000"/>
              </a:solidFill>
            </a:rPr>
            <a:t> ігри, проектну діяльність, застосовуємо інтерактивні чи кейс-технології (залежить від змісту роботи), пошукову (дослідницьку) діяльність тощо. Головне, щоб це були активні форми взаємодії з дітьми</a:t>
          </a:r>
          <a:endParaRPr lang="ru-RU" dirty="0"/>
        </a:p>
      </dgm:t>
    </dgm:pt>
    <dgm:pt modelId="{17789D3C-1FBA-405A-83FC-1C32C7C8A7B3}" type="parTrans" cxnId="{E0FBD6E6-A331-4551-9E2B-B600F2E1C9A0}">
      <dgm:prSet/>
      <dgm:spPr/>
      <dgm:t>
        <a:bodyPr/>
        <a:lstStyle/>
        <a:p>
          <a:endParaRPr lang="ru-RU"/>
        </a:p>
      </dgm:t>
    </dgm:pt>
    <dgm:pt modelId="{106246B4-F1A2-4FA3-B87A-9CE135F59CAE}" type="sibTrans" cxnId="{E0FBD6E6-A331-4551-9E2B-B600F2E1C9A0}">
      <dgm:prSet/>
      <dgm:spPr/>
      <dgm:t>
        <a:bodyPr/>
        <a:lstStyle/>
        <a:p>
          <a:endParaRPr lang="ru-RU"/>
        </a:p>
      </dgm:t>
    </dgm:pt>
    <dgm:pt modelId="{F99CDBC4-E7FC-4010-AB8C-080460CE5159}">
      <dgm:prSet phldrT="[Текст]" phldr="1"/>
      <dgm:spPr/>
      <dgm:t>
        <a:bodyPr/>
        <a:lstStyle/>
        <a:p>
          <a:endParaRPr lang="ru-RU"/>
        </a:p>
      </dgm:t>
    </dgm:pt>
    <dgm:pt modelId="{A945918C-6212-4309-B580-ED773F2DAEA2}" type="parTrans" cxnId="{6F6D2FA2-D35B-49EF-9E9E-D7992E11F2EB}">
      <dgm:prSet/>
      <dgm:spPr/>
      <dgm:t>
        <a:bodyPr/>
        <a:lstStyle/>
        <a:p>
          <a:endParaRPr lang="ru-RU"/>
        </a:p>
      </dgm:t>
    </dgm:pt>
    <dgm:pt modelId="{E4BF3648-C8FC-4F3A-9FF8-E8307C2427B7}" type="sibTrans" cxnId="{6F6D2FA2-D35B-49EF-9E9E-D7992E11F2EB}">
      <dgm:prSet/>
      <dgm:spPr/>
      <dgm:t>
        <a:bodyPr/>
        <a:lstStyle/>
        <a:p>
          <a:endParaRPr lang="ru-RU"/>
        </a:p>
      </dgm:t>
    </dgm:pt>
    <dgm:pt modelId="{0215C0CB-4CB9-4FBB-80C8-F93021F8A0E3}" type="pres">
      <dgm:prSet presAssocID="{FEB9D4DF-6FA8-4AEA-89DB-279A602797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3F0DC9-B7D4-47CE-9FCF-E4036E94D637}" type="pres">
      <dgm:prSet presAssocID="{60AF4419-44F3-42F5-A060-5F07373525D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47DFC-2C48-4F69-AA68-AA69AF5D7E02}" type="pres">
      <dgm:prSet presAssocID="{60AF4419-44F3-42F5-A060-5F07373525D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E5B0F-1003-4E15-AAEF-A8C1A76C470D}" type="pres">
      <dgm:prSet presAssocID="{5B0A0700-FE88-4CA7-BC44-CFA956983D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DA7E6-FF91-446D-8975-722229C5B007}" type="pres">
      <dgm:prSet presAssocID="{5B0A0700-FE88-4CA7-BC44-CFA956983D0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D2FA2-D35B-49EF-9E9E-D7992E11F2EB}" srcId="{5B0A0700-FE88-4CA7-BC44-CFA956983D00}" destId="{F99CDBC4-E7FC-4010-AB8C-080460CE5159}" srcOrd="0" destOrd="0" parTransId="{A945918C-6212-4309-B580-ED773F2DAEA2}" sibTransId="{E4BF3648-C8FC-4F3A-9FF8-E8307C2427B7}"/>
    <dgm:cxn modelId="{69AFB107-824B-4790-92CE-4C4CFA9FE218}" type="presOf" srcId="{60AF4419-44F3-42F5-A060-5F07373525D7}" destId="{343F0DC9-B7D4-47CE-9FCF-E4036E94D637}" srcOrd="0" destOrd="0" presId="urn:microsoft.com/office/officeart/2005/8/layout/vList2"/>
    <dgm:cxn modelId="{A0951265-157E-4B3A-BD60-2AA796D3A9F8}" type="presOf" srcId="{F99CDBC4-E7FC-4010-AB8C-080460CE5159}" destId="{D28DA7E6-FF91-446D-8975-722229C5B007}" srcOrd="0" destOrd="0" presId="urn:microsoft.com/office/officeart/2005/8/layout/vList2"/>
    <dgm:cxn modelId="{3FE08A30-F4E6-4443-BFC5-8F3A7C33591E}" type="presOf" srcId="{5B0A0700-FE88-4CA7-BC44-CFA956983D00}" destId="{BD5E5B0F-1003-4E15-AAEF-A8C1A76C470D}" srcOrd="0" destOrd="0" presId="urn:microsoft.com/office/officeart/2005/8/layout/vList2"/>
    <dgm:cxn modelId="{2A2D63FF-5667-4D8C-95DC-52D6D7488C4A}" srcId="{FEB9D4DF-6FA8-4AEA-89DB-279A602797E2}" destId="{60AF4419-44F3-42F5-A060-5F07373525D7}" srcOrd="0" destOrd="0" parTransId="{D2F6E726-8456-484F-8147-52721DE6582C}" sibTransId="{1F804A0B-A9B8-4868-8358-1371B16DD647}"/>
    <dgm:cxn modelId="{5B9DB06C-1FBC-4FA5-9070-88CBEBA8A037}" type="presOf" srcId="{FEB9D4DF-6FA8-4AEA-89DB-279A602797E2}" destId="{0215C0CB-4CB9-4FBB-80C8-F93021F8A0E3}" srcOrd="0" destOrd="0" presId="urn:microsoft.com/office/officeart/2005/8/layout/vList2"/>
    <dgm:cxn modelId="{4CD5931F-8D59-4D19-86EF-3929EF17DA03}" srcId="{60AF4419-44F3-42F5-A060-5F07373525D7}" destId="{534A026E-B7F2-42E2-98EA-7319629B5E8F}" srcOrd="0" destOrd="0" parTransId="{7CFB04EE-8311-4B7E-A2AE-A7EC747DE392}" sibTransId="{F5AEFB12-1D53-41C8-A1E9-7903F90749B3}"/>
    <dgm:cxn modelId="{E714412C-D0BF-4A7E-AE41-4FBB25B1953E}" type="presOf" srcId="{534A026E-B7F2-42E2-98EA-7319629B5E8F}" destId="{BFE47DFC-2C48-4F69-AA68-AA69AF5D7E02}" srcOrd="0" destOrd="0" presId="urn:microsoft.com/office/officeart/2005/8/layout/vList2"/>
    <dgm:cxn modelId="{E0FBD6E6-A331-4551-9E2B-B600F2E1C9A0}" srcId="{FEB9D4DF-6FA8-4AEA-89DB-279A602797E2}" destId="{5B0A0700-FE88-4CA7-BC44-CFA956983D00}" srcOrd="1" destOrd="0" parTransId="{17789D3C-1FBA-405A-83FC-1C32C7C8A7B3}" sibTransId="{106246B4-F1A2-4FA3-B87A-9CE135F59CAE}"/>
    <dgm:cxn modelId="{AC2822E0-4B47-4141-A47A-1BE4ED4AB32E}" type="presParOf" srcId="{0215C0CB-4CB9-4FBB-80C8-F93021F8A0E3}" destId="{343F0DC9-B7D4-47CE-9FCF-E4036E94D637}" srcOrd="0" destOrd="0" presId="urn:microsoft.com/office/officeart/2005/8/layout/vList2"/>
    <dgm:cxn modelId="{A5D17901-E1C5-4771-979E-1179AE1E6D25}" type="presParOf" srcId="{0215C0CB-4CB9-4FBB-80C8-F93021F8A0E3}" destId="{BFE47DFC-2C48-4F69-AA68-AA69AF5D7E02}" srcOrd="1" destOrd="0" presId="urn:microsoft.com/office/officeart/2005/8/layout/vList2"/>
    <dgm:cxn modelId="{4E2B1B50-FF8D-4A21-9AAE-3F9694434602}" type="presParOf" srcId="{0215C0CB-4CB9-4FBB-80C8-F93021F8A0E3}" destId="{BD5E5B0F-1003-4E15-AAEF-A8C1A76C470D}" srcOrd="2" destOrd="0" presId="urn:microsoft.com/office/officeart/2005/8/layout/vList2"/>
    <dgm:cxn modelId="{B06BC8FF-A1ED-4B41-938B-D031F0CCE479}" type="presParOf" srcId="{0215C0CB-4CB9-4FBB-80C8-F93021F8A0E3}" destId="{D28DA7E6-FF91-446D-8975-722229C5B00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960507-54A4-4022-B427-EAA0666E96C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0A9715-CEAC-4F85-A811-1843118A8D86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b="1" dirty="0" smtClean="0"/>
            <a:t>Роль їжі в житті людини</a:t>
          </a:r>
          <a:endParaRPr lang="ru-RU" b="1" dirty="0"/>
        </a:p>
      </dgm:t>
    </dgm:pt>
    <dgm:pt modelId="{06BB254A-72F5-4EBE-BB9A-D3FC4927A9CE}" type="parTrans" cxnId="{3FC03E64-4DF7-41AC-809B-E82BE5BE57C1}">
      <dgm:prSet/>
      <dgm:spPr/>
      <dgm:t>
        <a:bodyPr/>
        <a:lstStyle/>
        <a:p>
          <a:endParaRPr lang="ru-RU"/>
        </a:p>
      </dgm:t>
    </dgm:pt>
    <dgm:pt modelId="{DB3D6065-10AC-4BFC-A5A2-FC5842585917}" type="sibTrans" cxnId="{3FC03E64-4DF7-41AC-809B-E82BE5BE57C1}">
      <dgm:prSet/>
      <dgm:spPr/>
      <dgm:t>
        <a:bodyPr/>
        <a:lstStyle/>
        <a:p>
          <a:endParaRPr lang="ru-RU"/>
        </a:p>
      </dgm:t>
    </dgm:pt>
    <dgm:pt modelId="{EEECC6DF-DC37-4A26-9396-2E486E1802BB}">
      <dgm:prSet phldrT="[Текст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uk-UA" b="1" i="1" dirty="0" smtClean="0"/>
            <a:t>Склад продуктів харчування та їх взаємодія</a:t>
          </a:r>
          <a:endParaRPr lang="ru-RU" b="1" i="1" dirty="0"/>
        </a:p>
      </dgm:t>
    </dgm:pt>
    <dgm:pt modelId="{184588C4-74F8-4C8A-854A-3591724AC299}" type="parTrans" cxnId="{E9EB96F4-AAA4-4419-B149-53715DD197A2}">
      <dgm:prSet/>
      <dgm:spPr/>
      <dgm:t>
        <a:bodyPr/>
        <a:lstStyle/>
        <a:p>
          <a:endParaRPr lang="ru-RU"/>
        </a:p>
      </dgm:t>
    </dgm:pt>
    <dgm:pt modelId="{71D4DA76-21CA-4115-A40E-5B5FFB1B0C0C}" type="sibTrans" cxnId="{E9EB96F4-AAA4-4419-B149-53715DD197A2}">
      <dgm:prSet/>
      <dgm:spPr/>
      <dgm:t>
        <a:bodyPr/>
        <a:lstStyle/>
        <a:p>
          <a:endParaRPr lang="ru-RU"/>
        </a:p>
      </dgm:t>
    </dgm:pt>
    <dgm:pt modelId="{B411B365-F729-4993-98DF-781AB6C013FD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b="1" dirty="0" smtClean="0"/>
            <a:t>Наслідки неправильного харчування: медичний аспект</a:t>
          </a:r>
          <a:endParaRPr lang="ru-RU" b="1" dirty="0"/>
        </a:p>
      </dgm:t>
    </dgm:pt>
    <dgm:pt modelId="{8DE92F9C-0555-4CE3-A037-C6535AA4A225}" type="parTrans" cxnId="{1930B025-DF76-4B01-9740-E8ADDD1F9D98}">
      <dgm:prSet/>
      <dgm:spPr/>
      <dgm:t>
        <a:bodyPr/>
        <a:lstStyle/>
        <a:p>
          <a:endParaRPr lang="ru-RU"/>
        </a:p>
      </dgm:t>
    </dgm:pt>
    <dgm:pt modelId="{D0924DFD-C6BB-4B2D-9C22-B30C547567D4}" type="sibTrans" cxnId="{1930B025-DF76-4B01-9740-E8ADDD1F9D98}">
      <dgm:prSet/>
      <dgm:spPr/>
      <dgm:t>
        <a:bodyPr/>
        <a:lstStyle/>
        <a:p>
          <a:endParaRPr lang="ru-RU"/>
        </a:p>
      </dgm:t>
    </dgm:pt>
    <dgm:pt modelId="{E107B571-D971-4787-84C3-DC47E34A422C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2000" dirty="0" smtClean="0"/>
            <a:t>Кулінарні шедеври в кухнях народів світу</a:t>
          </a:r>
          <a:endParaRPr lang="ru-RU" sz="2000" dirty="0"/>
        </a:p>
      </dgm:t>
    </dgm:pt>
    <dgm:pt modelId="{EB3DFF9F-817A-4557-A54D-57E0282AC5F0}" type="parTrans" cxnId="{72A2881E-40E6-4940-BB95-003AA214BBD4}">
      <dgm:prSet/>
      <dgm:spPr/>
      <dgm:t>
        <a:bodyPr/>
        <a:lstStyle/>
        <a:p>
          <a:endParaRPr lang="ru-RU"/>
        </a:p>
      </dgm:t>
    </dgm:pt>
    <dgm:pt modelId="{4DBA5D50-D378-4412-889B-B22AA1CEF156}" type="sibTrans" cxnId="{72A2881E-40E6-4940-BB95-003AA214BBD4}">
      <dgm:prSet/>
      <dgm:spPr/>
      <dgm:t>
        <a:bodyPr/>
        <a:lstStyle/>
        <a:p>
          <a:endParaRPr lang="ru-RU"/>
        </a:p>
      </dgm:t>
    </dgm:pt>
    <dgm:pt modelId="{F90738D3-42AA-499C-B175-C1DC56B1F4E4}">
      <dgm:prSet phldrT="[Текст]"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Як харчуються спортсмени</a:t>
          </a:r>
          <a:endParaRPr lang="ru-RU" sz="1800" b="1" dirty="0">
            <a:solidFill>
              <a:schemeClr val="bg1"/>
            </a:solidFill>
          </a:endParaRPr>
        </a:p>
      </dgm:t>
    </dgm:pt>
    <dgm:pt modelId="{384BD08E-7FEB-42B5-B01C-1277B852F742}" type="parTrans" cxnId="{93DE5243-1B2E-4A3A-B1B8-02600438FFCF}">
      <dgm:prSet/>
      <dgm:spPr/>
      <dgm:t>
        <a:bodyPr/>
        <a:lstStyle/>
        <a:p>
          <a:endParaRPr lang="ru-RU"/>
        </a:p>
      </dgm:t>
    </dgm:pt>
    <dgm:pt modelId="{18C87298-D219-45F5-8CE0-609DD0B55EB5}" type="sibTrans" cxnId="{93DE5243-1B2E-4A3A-B1B8-02600438FFCF}">
      <dgm:prSet/>
      <dgm:spPr/>
      <dgm:t>
        <a:bodyPr/>
        <a:lstStyle/>
        <a:p>
          <a:endParaRPr lang="ru-RU"/>
        </a:p>
      </dgm:t>
    </dgm:pt>
    <dgm:pt modelId="{0231BB6D-5A8F-46F7-B3F7-5F4B766FE317}">
      <dgm:prSet phldrT="[Текст]"/>
      <dgm:spPr/>
      <dgm:t>
        <a:bodyPr/>
        <a:lstStyle/>
        <a:p>
          <a:r>
            <a:rPr lang="uk-UA" dirty="0" smtClean="0"/>
            <a:t>Хто такий «Майстер-шеф»? Розкажіть історію одного з найвідоміших шефів України чи світу</a:t>
          </a:r>
          <a:endParaRPr lang="ru-RU" dirty="0"/>
        </a:p>
      </dgm:t>
    </dgm:pt>
    <dgm:pt modelId="{5AC0DC50-22EC-4058-8B45-8CEDCDEF5D26}" type="parTrans" cxnId="{A478CD2F-FF46-4742-AADC-4865D3CA6B65}">
      <dgm:prSet/>
      <dgm:spPr/>
      <dgm:t>
        <a:bodyPr/>
        <a:lstStyle/>
        <a:p>
          <a:endParaRPr lang="ru-RU"/>
        </a:p>
      </dgm:t>
    </dgm:pt>
    <dgm:pt modelId="{C3391CDB-0240-418F-AC6F-1737554F7493}" type="sibTrans" cxnId="{A478CD2F-FF46-4742-AADC-4865D3CA6B65}">
      <dgm:prSet/>
      <dgm:spPr/>
      <dgm:t>
        <a:bodyPr/>
        <a:lstStyle/>
        <a:p>
          <a:endParaRPr lang="ru-RU"/>
        </a:p>
      </dgm:t>
    </dgm:pt>
    <dgm:pt modelId="{57B152D2-EF46-4C27-A0B7-8862C62885E3}" type="pres">
      <dgm:prSet presAssocID="{00960507-54A4-4022-B427-EAA0666E96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F67F89-0F12-4965-A4BD-9DE5E8DAE807}" type="pres">
      <dgm:prSet presAssocID="{000A9715-CEAC-4F85-A811-1843118A8D86}" presName="hierRoot1" presStyleCnt="0"/>
      <dgm:spPr/>
    </dgm:pt>
    <dgm:pt modelId="{61A6F87F-5B64-424E-9D44-414F87C64C0B}" type="pres">
      <dgm:prSet presAssocID="{000A9715-CEAC-4F85-A811-1843118A8D86}" presName="composite" presStyleCnt="0"/>
      <dgm:spPr/>
    </dgm:pt>
    <dgm:pt modelId="{C62A560D-154E-4E8F-8021-E138E2F75BB9}" type="pres">
      <dgm:prSet presAssocID="{000A9715-CEAC-4F85-A811-1843118A8D86}" presName="background" presStyleLbl="node0" presStyleIdx="0" presStyleCnt="1"/>
      <dgm:spPr/>
    </dgm:pt>
    <dgm:pt modelId="{6D71F21A-5A8A-4583-B0B1-FCF0ADFCC3FC}" type="pres">
      <dgm:prSet presAssocID="{000A9715-CEAC-4F85-A811-1843118A8D8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7EAEA-7E86-43A1-883D-2A9B3B6284FD}" type="pres">
      <dgm:prSet presAssocID="{000A9715-CEAC-4F85-A811-1843118A8D86}" presName="hierChild2" presStyleCnt="0"/>
      <dgm:spPr/>
    </dgm:pt>
    <dgm:pt modelId="{03986BD3-E2C0-4E6F-98C0-018EB513BEAD}" type="pres">
      <dgm:prSet presAssocID="{184588C4-74F8-4C8A-854A-3591724AC29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38ECB57-5C65-43FD-97D4-18530725232C}" type="pres">
      <dgm:prSet presAssocID="{EEECC6DF-DC37-4A26-9396-2E486E1802BB}" presName="hierRoot2" presStyleCnt="0"/>
      <dgm:spPr/>
    </dgm:pt>
    <dgm:pt modelId="{8EC1E6FB-3A22-4192-AF33-30ECB32C8C54}" type="pres">
      <dgm:prSet presAssocID="{EEECC6DF-DC37-4A26-9396-2E486E1802BB}" presName="composite2" presStyleCnt="0"/>
      <dgm:spPr/>
    </dgm:pt>
    <dgm:pt modelId="{8F14BE1A-FCF5-44D2-8E7E-731833B177A7}" type="pres">
      <dgm:prSet presAssocID="{EEECC6DF-DC37-4A26-9396-2E486E1802BB}" presName="background2" presStyleLbl="node2" presStyleIdx="0" presStyleCnt="2"/>
      <dgm:spPr/>
    </dgm:pt>
    <dgm:pt modelId="{AD6EA13F-D356-4045-BF74-AF4C46C6CE5D}" type="pres">
      <dgm:prSet presAssocID="{EEECC6DF-DC37-4A26-9396-2E486E1802B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2CBD63-383D-4A6B-A90A-A6F95A56EEE3}" type="pres">
      <dgm:prSet presAssocID="{EEECC6DF-DC37-4A26-9396-2E486E1802BB}" presName="hierChild3" presStyleCnt="0"/>
      <dgm:spPr/>
    </dgm:pt>
    <dgm:pt modelId="{694A0682-DA9D-4BE2-ACCB-586AD356E672}" type="pres">
      <dgm:prSet presAssocID="{8DE92F9C-0555-4CE3-A037-C6535AA4A22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3533000-F10A-4449-8044-5E85AF228E3A}" type="pres">
      <dgm:prSet presAssocID="{B411B365-F729-4993-98DF-781AB6C013FD}" presName="hierRoot3" presStyleCnt="0"/>
      <dgm:spPr/>
    </dgm:pt>
    <dgm:pt modelId="{A1C52780-D71B-463F-8884-5A28AC63AC85}" type="pres">
      <dgm:prSet presAssocID="{B411B365-F729-4993-98DF-781AB6C013FD}" presName="composite3" presStyleCnt="0"/>
      <dgm:spPr/>
    </dgm:pt>
    <dgm:pt modelId="{0536E25D-E649-47CB-877A-E09B9D0F65B1}" type="pres">
      <dgm:prSet presAssocID="{B411B365-F729-4993-98DF-781AB6C013FD}" presName="background3" presStyleLbl="node3" presStyleIdx="0" presStyleCnt="3"/>
      <dgm:spPr/>
    </dgm:pt>
    <dgm:pt modelId="{13BE9B45-FC16-4B92-AF40-98752387204E}" type="pres">
      <dgm:prSet presAssocID="{B411B365-F729-4993-98DF-781AB6C013F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E8868E-8792-410C-BCF1-61A2889FEB50}" type="pres">
      <dgm:prSet presAssocID="{B411B365-F729-4993-98DF-781AB6C013FD}" presName="hierChild4" presStyleCnt="0"/>
      <dgm:spPr/>
    </dgm:pt>
    <dgm:pt modelId="{58928FE8-021B-4597-890B-A44427913496}" type="pres">
      <dgm:prSet presAssocID="{EB3DFF9F-817A-4557-A54D-57E0282AC5F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B1D2250-1AE2-45F7-9A8C-90A40B43A69C}" type="pres">
      <dgm:prSet presAssocID="{E107B571-D971-4787-84C3-DC47E34A422C}" presName="hierRoot3" presStyleCnt="0"/>
      <dgm:spPr/>
    </dgm:pt>
    <dgm:pt modelId="{673D727C-4099-4220-A823-76E789B736FD}" type="pres">
      <dgm:prSet presAssocID="{E107B571-D971-4787-84C3-DC47E34A422C}" presName="composite3" presStyleCnt="0"/>
      <dgm:spPr/>
    </dgm:pt>
    <dgm:pt modelId="{61D1CBD1-CDBF-48D2-AA90-0F5F96E38876}" type="pres">
      <dgm:prSet presAssocID="{E107B571-D971-4787-84C3-DC47E34A422C}" presName="background3" presStyleLbl="node3" presStyleIdx="1" presStyleCnt="3"/>
      <dgm:spPr/>
    </dgm:pt>
    <dgm:pt modelId="{CDB9EB6F-6781-4388-95CE-126BEFFA84EB}" type="pres">
      <dgm:prSet presAssocID="{E107B571-D971-4787-84C3-DC47E34A422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D6385B-E894-473C-A0E5-40845E285352}" type="pres">
      <dgm:prSet presAssocID="{E107B571-D971-4787-84C3-DC47E34A422C}" presName="hierChild4" presStyleCnt="0"/>
      <dgm:spPr/>
    </dgm:pt>
    <dgm:pt modelId="{1498DEED-0FB1-48AD-9E59-82E4C8C416FF}" type="pres">
      <dgm:prSet presAssocID="{384BD08E-7FEB-42B5-B01C-1277B852F74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A1F20E4-DD1F-4171-BDBB-08418F4F89A7}" type="pres">
      <dgm:prSet presAssocID="{F90738D3-42AA-499C-B175-C1DC56B1F4E4}" presName="hierRoot2" presStyleCnt="0"/>
      <dgm:spPr/>
    </dgm:pt>
    <dgm:pt modelId="{022229FC-5A3D-4294-A9BA-DFE91DEFFFC5}" type="pres">
      <dgm:prSet presAssocID="{F90738D3-42AA-499C-B175-C1DC56B1F4E4}" presName="composite2" presStyleCnt="0"/>
      <dgm:spPr/>
    </dgm:pt>
    <dgm:pt modelId="{2DE3C2B2-0382-4C78-856A-BF9310CBE533}" type="pres">
      <dgm:prSet presAssocID="{F90738D3-42AA-499C-B175-C1DC56B1F4E4}" presName="background2" presStyleLbl="node2" presStyleIdx="1" presStyleCnt="2"/>
      <dgm:spPr/>
    </dgm:pt>
    <dgm:pt modelId="{B8CCA0BE-49F2-4262-B27D-9194FD716301}" type="pres">
      <dgm:prSet presAssocID="{F90738D3-42AA-499C-B175-C1DC56B1F4E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F3935-3489-4BAA-A980-F2579FBE2FFC}" type="pres">
      <dgm:prSet presAssocID="{F90738D3-42AA-499C-B175-C1DC56B1F4E4}" presName="hierChild3" presStyleCnt="0"/>
      <dgm:spPr/>
    </dgm:pt>
    <dgm:pt modelId="{54617307-50B7-4FC6-A61A-A89E36208B29}" type="pres">
      <dgm:prSet presAssocID="{5AC0DC50-22EC-4058-8B45-8CEDCDEF5D26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6A55E82-7250-4080-93B1-C164C81B1B01}" type="pres">
      <dgm:prSet presAssocID="{0231BB6D-5A8F-46F7-B3F7-5F4B766FE317}" presName="hierRoot3" presStyleCnt="0"/>
      <dgm:spPr/>
    </dgm:pt>
    <dgm:pt modelId="{A9E6AA28-A6E0-46A5-982C-63953C7C4ED8}" type="pres">
      <dgm:prSet presAssocID="{0231BB6D-5A8F-46F7-B3F7-5F4B766FE317}" presName="composite3" presStyleCnt="0"/>
      <dgm:spPr/>
    </dgm:pt>
    <dgm:pt modelId="{02D7A002-5ADC-4D33-8916-450FB0497E5B}" type="pres">
      <dgm:prSet presAssocID="{0231BB6D-5A8F-46F7-B3F7-5F4B766FE317}" presName="background3" presStyleLbl="node3" presStyleIdx="2" presStyleCnt="3"/>
      <dgm:spPr/>
    </dgm:pt>
    <dgm:pt modelId="{BE8B0EC7-59F7-4361-8897-2D7B028E5454}" type="pres">
      <dgm:prSet presAssocID="{0231BB6D-5A8F-46F7-B3F7-5F4B766FE31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9D2806-1262-467F-9035-8446DD922FC6}" type="pres">
      <dgm:prSet presAssocID="{0231BB6D-5A8F-46F7-B3F7-5F4B766FE317}" presName="hierChild4" presStyleCnt="0"/>
      <dgm:spPr/>
    </dgm:pt>
  </dgm:ptLst>
  <dgm:cxnLst>
    <dgm:cxn modelId="{93DE5243-1B2E-4A3A-B1B8-02600438FFCF}" srcId="{000A9715-CEAC-4F85-A811-1843118A8D86}" destId="{F90738D3-42AA-499C-B175-C1DC56B1F4E4}" srcOrd="1" destOrd="0" parTransId="{384BD08E-7FEB-42B5-B01C-1277B852F742}" sibTransId="{18C87298-D219-45F5-8CE0-609DD0B55EB5}"/>
    <dgm:cxn modelId="{B85D4F50-FD01-4462-9F99-EA5BDEB16BC9}" type="presOf" srcId="{384BD08E-7FEB-42B5-B01C-1277B852F742}" destId="{1498DEED-0FB1-48AD-9E59-82E4C8C416FF}" srcOrd="0" destOrd="0" presId="urn:microsoft.com/office/officeart/2005/8/layout/hierarchy1"/>
    <dgm:cxn modelId="{D6101B61-63B8-4153-ACB5-C67FDDE1779D}" type="presOf" srcId="{00960507-54A4-4022-B427-EAA0666E96C4}" destId="{57B152D2-EF46-4C27-A0B7-8862C62885E3}" srcOrd="0" destOrd="0" presId="urn:microsoft.com/office/officeart/2005/8/layout/hierarchy1"/>
    <dgm:cxn modelId="{1EBEA9F8-D5DD-48B4-8C1E-11CEBB80E862}" type="presOf" srcId="{184588C4-74F8-4C8A-854A-3591724AC299}" destId="{03986BD3-E2C0-4E6F-98C0-018EB513BEAD}" srcOrd="0" destOrd="0" presId="urn:microsoft.com/office/officeart/2005/8/layout/hierarchy1"/>
    <dgm:cxn modelId="{F173408E-1B20-46B8-B0A4-14181FA03C73}" type="presOf" srcId="{EB3DFF9F-817A-4557-A54D-57E0282AC5F0}" destId="{58928FE8-021B-4597-890B-A44427913496}" srcOrd="0" destOrd="0" presId="urn:microsoft.com/office/officeart/2005/8/layout/hierarchy1"/>
    <dgm:cxn modelId="{0198538E-B63C-4DC5-BCC6-C0F0986D5CE9}" type="presOf" srcId="{F90738D3-42AA-499C-B175-C1DC56B1F4E4}" destId="{B8CCA0BE-49F2-4262-B27D-9194FD716301}" srcOrd="0" destOrd="0" presId="urn:microsoft.com/office/officeart/2005/8/layout/hierarchy1"/>
    <dgm:cxn modelId="{0E260710-6314-497F-B4F1-1C9F18D7B947}" type="presOf" srcId="{000A9715-CEAC-4F85-A811-1843118A8D86}" destId="{6D71F21A-5A8A-4583-B0B1-FCF0ADFCC3FC}" srcOrd="0" destOrd="0" presId="urn:microsoft.com/office/officeart/2005/8/layout/hierarchy1"/>
    <dgm:cxn modelId="{C3AD322D-8E1B-465D-9597-3E31ACFB669B}" type="presOf" srcId="{0231BB6D-5A8F-46F7-B3F7-5F4B766FE317}" destId="{BE8B0EC7-59F7-4361-8897-2D7B028E5454}" srcOrd="0" destOrd="0" presId="urn:microsoft.com/office/officeart/2005/8/layout/hierarchy1"/>
    <dgm:cxn modelId="{3FC03E64-4DF7-41AC-809B-E82BE5BE57C1}" srcId="{00960507-54A4-4022-B427-EAA0666E96C4}" destId="{000A9715-CEAC-4F85-A811-1843118A8D86}" srcOrd="0" destOrd="0" parTransId="{06BB254A-72F5-4EBE-BB9A-D3FC4927A9CE}" sibTransId="{DB3D6065-10AC-4BFC-A5A2-FC5842585917}"/>
    <dgm:cxn modelId="{E9EB96F4-AAA4-4419-B149-53715DD197A2}" srcId="{000A9715-CEAC-4F85-A811-1843118A8D86}" destId="{EEECC6DF-DC37-4A26-9396-2E486E1802BB}" srcOrd="0" destOrd="0" parTransId="{184588C4-74F8-4C8A-854A-3591724AC299}" sibTransId="{71D4DA76-21CA-4115-A40E-5B5FFB1B0C0C}"/>
    <dgm:cxn modelId="{E53EB204-F485-48D5-ABF8-1F0211358451}" type="presOf" srcId="{EEECC6DF-DC37-4A26-9396-2E486E1802BB}" destId="{AD6EA13F-D356-4045-BF74-AF4C46C6CE5D}" srcOrd="0" destOrd="0" presId="urn:microsoft.com/office/officeart/2005/8/layout/hierarchy1"/>
    <dgm:cxn modelId="{1930B025-DF76-4B01-9740-E8ADDD1F9D98}" srcId="{EEECC6DF-DC37-4A26-9396-2E486E1802BB}" destId="{B411B365-F729-4993-98DF-781AB6C013FD}" srcOrd="0" destOrd="0" parTransId="{8DE92F9C-0555-4CE3-A037-C6535AA4A225}" sibTransId="{D0924DFD-C6BB-4B2D-9C22-B30C547567D4}"/>
    <dgm:cxn modelId="{8CF78136-306C-4239-8F45-D8376B98933C}" type="presOf" srcId="{B411B365-F729-4993-98DF-781AB6C013FD}" destId="{13BE9B45-FC16-4B92-AF40-98752387204E}" srcOrd="0" destOrd="0" presId="urn:microsoft.com/office/officeart/2005/8/layout/hierarchy1"/>
    <dgm:cxn modelId="{11E9F2F1-863B-4DD9-8143-CD32AD693424}" type="presOf" srcId="{8DE92F9C-0555-4CE3-A037-C6535AA4A225}" destId="{694A0682-DA9D-4BE2-ACCB-586AD356E672}" srcOrd="0" destOrd="0" presId="urn:microsoft.com/office/officeart/2005/8/layout/hierarchy1"/>
    <dgm:cxn modelId="{1A248D71-7481-416F-BAF3-B9547D111579}" type="presOf" srcId="{5AC0DC50-22EC-4058-8B45-8CEDCDEF5D26}" destId="{54617307-50B7-4FC6-A61A-A89E36208B29}" srcOrd="0" destOrd="0" presId="urn:microsoft.com/office/officeart/2005/8/layout/hierarchy1"/>
    <dgm:cxn modelId="{72A2881E-40E6-4940-BB95-003AA214BBD4}" srcId="{EEECC6DF-DC37-4A26-9396-2E486E1802BB}" destId="{E107B571-D971-4787-84C3-DC47E34A422C}" srcOrd="1" destOrd="0" parTransId="{EB3DFF9F-817A-4557-A54D-57E0282AC5F0}" sibTransId="{4DBA5D50-D378-4412-889B-B22AA1CEF156}"/>
    <dgm:cxn modelId="{B4F12D18-C199-4E84-92D2-2770E0007470}" type="presOf" srcId="{E107B571-D971-4787-84C3-DC47E34A422C}" destId="{CDB9EB6F-6781-4388-95CE-126BEFFA84EB}" srcOrd="0" destOrd="0" presId="urn:microsoft.com/office/officeart/2005/8/layout/hierarchy1"/>
    <dgm:cxn modelId="{A478CD2F-FF46-4742-AADC-4865D3CA6B65}" srcId="{F90738D3-42AA-499C-B175-C1DC56B1F4E4}" destId="{0231BB6D-5A8F-46F7-B3F7-5F4B766FE317}" srcOrd="0" destOrd="0" parTransId="{5AC0DC50-22EC-4058-8B45-8CEDCDEF5D26}" sibTransId="{C3391CDB-0240-418F-AC6F-1737554F7493}"/>
    <dgm:cxn modelId="{38E1C241-C491-4F76-AF5A-B4B70CA7C863}" type="presParOf" srcId="{57B152D2-EF46-4C27-A0B7-8862C62885E3}" destId="{46F67F89-0F12-4965-A4BD-9DE5E8DAE807}" srcOrd="0" destOrd="0" presId="urn:microsoft.com/office/officeart/2005/8/layout/hierarchy1"/>
    <dgm:cxn modelId="{313754EE-DBB3-4712-9A3B-49E526D9596B}" type="presParOf" srcId="{46F67F89-0F12-4965-A4BD-9DE5E8DAE807}" destId="{61A6F87F-5B64-424E-9D44-414F87C64C0B}" srcOrd="0" destOrd="0" presId="urn:microsoft.com/office/officeart/2005/8/layout/hierarchy1"/>
    <dgm:cxn modelId="{B814DA5F-EBE2-4563-A4A0-26A1FC6A8986}" type="presParOf" srcId="{61A6F87F-5B64-424E-9D44-414F87C64C0B}" destId="{C62A560D-154E-4E8F-8021-E138E2F75BB9}" srcOrd="0" destOrd="0" presId="urn:microsoft.com/office/officeart/2005/8/layout/hierarchy1"/>
    <dgm:cxn modelId="{3072E516-4D90-494E-8EA3-B1C74AEB0F41}" type="presParOf" srcId="{61A6F87F-5B64-424E-9D44-414F87C64C0B}" destId="{6D71F21A-5A8A-4583-B0B1-FCF0ADFCC3FC}" srcOrd="1" destOrd="0" presId="urn:microsoft.com/office/officeart/2005/8/layout/hierarchy1"/>
    <dgm:cxn modelId="{FDB4EEDE-6BA5-4668-A54F-6AC7C42870D2}" type="presParOf" srcId="{46F67F89-0F12-4965-A4BD-9DE5E8DAE807}" destId="{58C7EAEA-7E86-43A1-883D-2A9B3B6284FD}" srcOrd="1" destOrd="0" presId="urn:microsoft.com/office/officeart/2005/8/layout/hierarchy1"/>
    <dgm:cxn modelId="{92C62233-8BF1-4130-9B01-12EBC34531DC}" type="presParOf" srcId="{58C7EAEA-7E86-43A1-883D-2A9B3B6284FD}" destId="{03986BD3-E2C0-4E6F-98C0-018EB513BEAD}" srcOrd="0" destOrd="0" presId="urn:microsoft.com/office/officeart/2005/8/layout/hierarchy1"/>
    <dgm:cxn modelId="{9C1A3DAF-FFF0-41BF-8687-4A2C7989F5F6}" type="presParOf" srcId="{58C7EAEA-7E86-43A1-883D-2A9B3B6284FD}" destId="{638ECB57-5C65-43FD-97D4-18530725232C}" srcOrd="1" destOrd="0" presId="urn:microsoft.com/office/officeart/2005/8/layout/hierarchy1"/>
    <dgm:cxn modelId="{82484044-8208-456B-B38C-8A2B872B6846}" type="presParOf" srcId="{638ECB57-5C65-43FD-97D4-18530725232C}" destId="{8EC1E6FB-3A22-4192-AF33-30ECB32C8C54}" srcOrd="0" destOrd="0" presId="urn:microsoft.com/office/officeart/2005/8/layout/hierarchy1"/>
    <dgm:cxn modelId="{203D59F1-A6E2-492F-B4C2-C8892263E3CC}" type="presParOf" srcId="{8EC1E6FB-3A22-4192-AF33-30ECB32C8C54}" destId="{8F14BE1A-FCF5-44D2-8E7E-731833B177A7}" srcOrd="0" destOrd="0" presId="urn:microsoft.com/office/officeart/2005/8/layout/hierarchy1"/>
    <dgm:cxn modelId="{7ED418A2-230C-4045-9C11-8E5C0684672C}" type="presParOf" srcId="{8EC1E6FB-3A22-4192-AF33-30ECB32C8C54}" destId="{AD6EA13F-D356-4045-BF74-AF4C46C6CE5D}" srcOrd="1" destOrd="0" presId="urn:microsoft.com/office/officeart/2005/8/layout/hierarchy1"/>
    <dgm:cxn modelId="{0037C14C-7007-4790-B3F7-8258CE385562}" type="presParOf" srcId="{638ECB57-5C65-43FD-97D4-18530725232C}" destId="{142CBD63-383D-4A6B-A90A-A6F95A56EEE3}" srcOrd="1" destOrd="0" presId="urn:microsoft.com/office/officeart/2005/8/layout/hierarchy1"/>
    <dgm:cxn modelId="{4A1B401E-1714-449D-AAAD-94D6D8E88409}" type="presParOf" srcId="{142CBD63-383D-4A6B-A90A-A6F95A56EEE3}" destId="{694A0682-DA9D-4BE2-ACCB-586AD356E672}" srcOrd="0" destOrd="0" presId="urn:microsoft.com/office/officeart/2005/8/layout/hierarchy1"/>
    <dgm:cxn modelId="{76D4A6D8-C67E-460A-A989-FB76E7FFCCA8}" type="presParOf" srcId="{142CBD63-383D-4A6B-A90A-A6F95A56EEE3}" destId="{53533000-F10A-4449-8044-5E85AF228E3A}" srcOrd="1" destOrd="0" presId="urn:microsoft.com/office/officeart/2005/8/layout/hierarchy1"/>
    <dgm:cxn modelId="{C1E64962-8329-4931-A013-160127F0F692}" type="presParOf" srcId="{53533000-F10A-4449-8044-5E85AF228E3A}" destId="{A1C52780-D71B-463F-8884-5A28AC63AC85}" srcOrd="0" destOrd="0" presId="urn:microsoft.com/office/officeart/2005/8/layout/hierarchy1"/>
    <dgm:cxn modelId="{DF590138-C9A8-47F5-8832-A421E6548A0E}" type="presParOf" srcId="{A1C52780-D71B-463F-8884-5A28AC63AC85}" destId="{0536E25D-E649-47CB-877A-E09B9D0F65B1}" srcOrd="0" destOrd="0" presId="urn:microsoft.com/office/officeart/2005/8/layout/hierarchy1"/>
    <dgm:cxn modelId="{6F96AF5C-F02E-41A0-8001-D58C983A674E}" type="presParOf" srcId="{A1C52780-D71B-463F-8884-5A28AC63AC85}" destId="{13BE9B45-FC16-4B92-AF40-98752387204E}" srcOrd="1" destOrd="0" presId="urn:microsoft.com/office/officeart/2005/8/layout/hierarchy1"/>
    <dgm:cxn modelId="{9AE69ADD-F471-4B48-BF93-5C155C3431A4}" type="presParOf" srcId="{53533000-F10A-4449-8044-5E85AF228E3A}" destId="{11E8868E-8792-410C-BCF1-61A2889FEB50}" srcOrd="1" destOrd="0" presId="urn:microsoft.com/office/officeart/2005/8/layout/hierarchy1"/>
    <dgm:cxn modelId="{5D174FE4-ADD4-4DCE-B632-EB7560D89113}" type="presParOf" srcId="{142CBD63-383D-4A6B-A90A-A6F95A56EEE3}" destId="{58928FE8-021B-4597-890B-A44427913496}" srcOrd="2" destOrd="0" presId="urn:microsoft.com/office/officeart/2005/8/layout/hierarchy1"/>
    <dgm:cxn modelId="{401234C8-06C9-44BF-8EE6-24BDD9C710B2}" type="presParOf" srcId="{142CBD63-383D-4A6B-A90A-A6F95A56EEE3}" destId="{FB1D2250-1AE2-45F7-9A8C-90A40B43A69C}" srcOrd="3" destOrd="0" presId="urn:microsoft.com/office/officeart/2005/8/layout/hierarchy1"/>
    <dgm:cxn modelId="{C0D1DF6D-912A-434D-AA68-6992F6423CB9}" type="presParOf" srcId="{FB1D2250-1AE2-45F7-9A8C-90A40B43A69C}" destId="{673D727C-4099-4220-A823-76E789B736FD}" srcOrd="0" destOrd="0" presId="urn:microsoft.com/office/officeart/2005/8/layout/hierarchy1"/>
    <dgm:cxn modelId="{ED0A71A3-E914-48AE-B9C4-F178E295A860}" type="presParOf" srcId="{673D727C-4099-4220-A823-76E789B736FD}" destId="{61D1CBD1-CDBF-48D2-AA90-0F5F96E38876}" srcOrd="0" destOrd="0" presId="urn:microsoft.com/office/officeart/2005/8/layout/hierarchy1"/>
    <dgm:cxn modelId="{261A1E92-A8BB-494B-A916-69FC06552D87}" type="presParOf" srcId="{673D727C-4099-4220-A823-76E789B736FD}" destId="{CDB9EB6F-6781-4388-95CE-126BEFFA84EB}" srcOrd="1" destOrd="0" presId="urn:microsoft.com/office/officeart/2005/8/layout/hierarchy1"/>
    <dgm:cxn modelId="{775EA896-0F22-4AF1-B5F4-DEE6ADD92964}" type="presParOf" srcId="{FB1D2250-1AE2-45F7-9A8C-90A40B43A69C}" destId="{D9D6385B-E894-473C-A0E5-40845E285352}" srcOrd="1" destOrd="0" presId="urn:microsoft.com/office/officeart/2005/8/layout/hierarchy1"/>
    <dgm:cxn modelId="{A3F4927F-F82D-43D9-8718-4ED272C2FD0E}" type="presParOf" srcId="{58C7EAEA-7E86-43A1-883D-2A9B3B6284FD}" destId="{1498DEED-0FB1-48AD-9E59-82E4C8C416FF}" srcOrd="2" destOrd="0" presId="urn:microsoft.com/office/officeart/2005/8/layout/hierarchy1"/>
    <dgm:cxn modelId="{0F11E3D2-FBED-4245-8D4D-1F9396630332}" type="presParOf" srcId="{58C7EAEA-7E86-43A1-883D-2A9B3B6284FD}" destId="{6A1F20E4-DD1F-4171-BDBB-08418F4F89A7}" srcOrd="3" destOrd="0" presId="urn:microsoft.com/office/officeart/2005/8/layout/hierarchy1"/>
    <dgm:cxn modelId="{090B520D-AB34-4498-A8E1-F34BD4B198ED}" type="presParOf" srcId="{6A1F20E4-DD1F-4171-BDBB-08418F4F89A7}" destId="{022229FC-5A3D-4294-A9BA-DFE91DEFFFC5}" srcOrd="0" destOrd="0" presId="urn:microsoft.com/office/officeart/2005/8/layout/hierarchy1"/>
    <dgm:cxn modelId="{FEC8C0B5-FB97-4905-B253-05F78D0B8A97}" type="presParOf" srcId="{022229FC-5A3D-4294-A9BA-DFE91DEFFFC5}" destId="{2DE3C2B2-0382-4C78-856A-BF9310CBE533}" srcOrd="0" destOrd="0" presId="urn:microsoft.com/office/officeart/2005/8/layout/hierarchy1"/>
    <dgm:cxn modelId="{42834A3C-1441-4719-AFE2-56F8C653C72D}" type="presParOf" srcId="{022229FC-5A3D-4294-A9BA-DFE91DEFFFC5}" destId="{B8CCA0BE-49F2-4262-B27D-9194FD716301}" srcOrd="1" destOrd="0" presId="urn:microsoft.com/office/officeart/2005/8/layout/hierarchy1"/>
    <dgm:cxn modelId="{F6A938D1-66D7-438B-9E46-61472E8E7AB7}" type="presParOf" srcId="{6A1F20E4-DD1F-4171-BDBB-08418F4F89A7}" destId="{3B0F3935-3489-4BAA-A980-F2579FBE2FFC}" srcOrd="1" destOrd="0" presId="urn:microsoft.com/office/officeart/2005/8/layout/hierarchy1"/>
    <dgm:cxn modelId="{EC127A75-2113-4F63-8D2F-EF52836BA65C}" type="presParOf" srcId="{3B0F3935-3489-4BAA-A980-F2579FBE2FFC}" destId="{54617307-50B7-4FC6-A61A-A89E36208B29}" srcOrd="0" destOrd="0" presId="urn:microsoft.com/office/officeart/2005/8/layout/hierarchy1"/>
    <dgm:cxn modelId="{D4DCB54D-CF38-4A6E-8CDD-DC723A7B6879}" type="presParOf" srcId="{3B0F3935-3489-4BAA-A980-F2579FBE2FFC}" destId="{46A55E82-7250-4080-93B1-C164C81B1B01}" srcOrd="1" destOrd="0" presId="urn:microsoft.com/office/officeart/2005/8/layout/hierarchy1"/>
    <dgm:cxn modelId="{B5C483AC-E235-48D7-B79C-3A6AE4F74B7C}" type="presParOf" srcId="{46A55E82-7250-4080-93B1-C164C81B1B01}" destId="{A9E6AA28-A6E0-46A5-982C-63953C7C4ED8}" srcOrd="0" destOrd="0" presId="urn:microsoft.com/office/officeart/2005/8/layout/hierarchy1"/>
    <dgm:cxn modelId="{11B7EC75-3236-4025-8F96-1CC5B82511A5}" type="presParOf" srcId="{A9E6AA28-A6E0-46A5-982C-63953C7C4ED8}" destId="{02D7A002-5ADC-4D33-8916-450FB0497E5B}" srcOrd="0" destOrd="0" presId="urn:microsoft.com/office/officeart/2005/8/layout/hierarchy1"/>
    <dgm:cxn modelId="{FF33A7F7-95AA-484E-8C91-7E5DC3512655}" type="presParOf" srcId="{A9E6AA28-A6E0-46A5-982C-63953C7C4ED8}" destId="{BE8B0EC7-59F7-4361-8897-2D7B028E5454}" srcOrd="1" destOrd="0" presId="urn:microsoft.com/office/officeart/2005/8/layout/hierarchy1"/>
    <dgm:cxn modelId="{40E1B2D4-3A8A-4998-9D08-5C67A4334410}" type="presParOf" srcId="{46A55E82-7250-4080-93B1-C164C81B1B01}" destId="{C19D2806-1262-467F-9035-8446DD922F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C088E-B7EB-4DB9-AEC9-03DAB9D6CBD7}">
      <dsp:nvSpPr>
        <dsp:cNvPr id="0" name=""/>
        <dsp:cNvSpPr/>
      </dsp:nvSpPr>
      <dsp:spPr>
        <a:xfrm>
          <a:off x="3667419" y="1879568"/>
          <a:ext cx="1339335" cy="1339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/>
            <a:t>ОД</a:t>
          </a:r>
          <a:endParaRPr lang="ru-RU" sz="4800" b="1" kern="1200" dirty="0"/>
        </a:p>
      </dsp:txBody>
      <dsp:txXfrm>
        <a:off x="3863560" y="2075709"/>
        <a:ext cx="947053" cy="947053"/>
      </dsp:txXfrm>
    </dsp:sp>
    <dsp:sp modelId="{6D8C9368-71D0-41AB-84B5-F54D0848A499}">
      <dsp:nvSpPr>
        <dsp:cNvPr id="0" name=""/>
        <dsp:cNvSpPr/>
      </dsp:nvSpPr>
      <dsp:spPr>
        <a:xfrm rot="16200000">
          <a:off x="4194722" y="1391327"/>
          <a:ext cx="284729" cy="4553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237432" y="1525112"/>
        <a:ext cx="199310" cy="273224"/>
      </dsp:txXfrm>
    </dsp:sp>
    <dsp:sp modelId="{C8CB1ADF-262F-4EBB-95D5-F0A5DABFE04A}">
      <dsp:nvSpPr>
        <dsp:cNvPr id="0" name=""/>
        <dsp:cNvSpPr/>
      </dsp:nvSpPr>
      <dsp:spPr>
        <a:xfrm>
          <a:off x="2977031" y="3007"/>
          <a:ext cx="2720110" cy="1339335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Для формування досвіду </a:t>
          </a:r>
          <a:r>
            <a:rPr lang="uk-UA" sz="1600" b="1" kern="1200" dirty="0" err="1" smtClean="0">
              <a:solidFill>
                <a:schemeClr val="tx1"/>
              </a:solidFill>
            </a:rPr>
            <a:t>розв</a:t>
          </a:r>
          <a:r>
            <a:rPr lang="en-US" sz="1600" b="1" kern="1200" dirty="0" smtClean="0">
              <a:solidFill>
                <a:schemeClr val="tx1"/>
              </a:solidFill>
            </a:rPr>
            <a:t>’</a:t>
          </a:r>
          <a:r>
            <a:rPr lang="uk-UA" sz="1600" b="1" kern="1200" dirty="0" err="1" smtClean="0">
              <a:solidFill>
                <a:schemeClr val="tx1"/>
              </a:solidFill>
            </a:rPr>
            <a:t>язання</a:t>
          </a:r>
          <a:r>
            <a:rPr lang="uk-UA" sz="1600" b="1" kern="1200" dirty="0" smtClean="0">
              <a:solidFill>
                <a:schemeClr val="tx1"/>
              </a:solidFill>
            </a:rPr>
            <a:t> проблем і нестандартних завдань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75382" y="199148"/>
        <a:ext cx="1923408" cy="947053"/>
      </dsp:txXfrm>
    </dsp:sp>
    <dsp:sp modelId="{8806555A-4476-45FD-9E6C-FD3DC3D70A74}">
      <dsp:nvSpPr>
        <dsp:cNvPr id="0" name=""/>
        <dsp:cNvSpPr/>
      </dsp:nvSpPr>
      <dsp:spPr>
        <a:xfrm>
          <a:off x="5079641" y="2321549"/>
          <a:ext cx="175590" cy="4553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79641" y="2412624"/>
        <a:ext cx="122913" cy="273224"/>
      </dsp:txXfrm>
    </dsp:sp>
    <dsp:sp modelId="{5CB44C50-2ABF-40CE-AD62-5EA1D3C4582A}">
      <dsp:nvSpPr>
        <dsp:cNvPr id="0" name=""/>
        <dsp:cNvSpPr/>
      </dsp:nvSpPr>
      <dsp:spPr>
        <a:xfrm>
          <a:off x="5338057" y="1879568"/>
          <a:ext cx="1751181" cy="133933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Досвіду спілкування та взаємодії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594512" y="2075709"/>
        <a:ext cx="1238271" cy="947053"/>
      </dsp:txXfrm>
    </dsp:sp>
    <dsp:sp modelId="{724B7234-809B-45E2-AAD6-59F8106EAB85}">
      <dsp:nvSpPr>
        <dsp:cNvPr id="0" name=""/>
        <dsp:cNvSpPr/>
      </dsp:nvSpPr>
      <dsp:spPr>
        <a:xfrm rot="5400000">
          <a:off x="4194722" y="3251771"/>
          <a:ext cx="284729" cy="4553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237432" y="3300137"/>
        <a:ext cx="199310" cy="273224"/>
      </dsp:txXfrm>
    </dsp:sp>
    <dsp:sp modelId="{601BD48B-ACB7-4707-826D-B37D8DFF5F31}">
      <dsp:nvSpPr>
        <dsp:cNvPr id="0" name=""/>
        <dsp:cNvSpPr/>
      </dsp:nvSpPr>
      <dsp:spPr>
        <a:xfrm>
          <a:off x="2768751" y="3756129"/>
          <a:ext cx="3136670" cy="1339335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Досвіду </a:t>
          </a:r>
          <a:r>
            <a:rPr lang="uk-UA" sz="1600" b="1" kern="1200" dirty="0" err="1" smtClean="0">
              <a:solidFill>
                <a:schemeClr val="tx1"/>
              </a:solidFill>
            </a:rPr>
            <a:t>емоційнісно</a:t>
          </a:r>
          <a:r>
            <a:rPr lang="uk-UA" sz="1600" b="1" kern="1200" dirty="0" smtClean="0">
              <a:solidFill>
                <a:schemeClr val="tx1"/>
              </a:solidFill>
            </a:rPr>
            <a:t>-ціннісного ставлення  до оточуючого світу та себе самого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228106" y="3952270"/>
        <a:ext cx="2217960" cy="947053"/>
      </dsp:txXfrm>
    </dsp:sp>
    <dsp:sp modelId="{1DD00AD6-2C69-4EC5-A8B0-DA5A40DEE781}">
      <dsp:nvSpPr>
        <dsp:cNvPr id="0" name=""/>
        <dsp:cNvSpPr/>
      </dsp:nvSpPr>
      <dsp:spPr>
        <a:xfrm>
          <a:off x="3685227" y="2321549"/>
          <a:ext cx="42901" cy="4553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685227" y="2412624"/>
        <a:ext cx="30031" cy="273224"/>
      </dsp:txXfrm>
    </dsp:sp>
    <dsp:sp modelId="{5C0EFE51-526E-4990-AC9C-6C372098F26E}">
      <dsp:nvSpPr>
        <dsp:cNvPr id="0" name=""/>
        <dsp:cNvSpPr/>
      </dsp:nvSpPr>
      <dsp:spPr>
        <a:xfrm>
          <a:off x="1172688" y="1879568"/>
          <a:ext cx="2575676" cy="133933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Забезпечення особливо важливої для дитини інформації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549887" y="2075709"/>
        <a:ext cx="1821278" cy="947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4E118-B9DF-481A-8743-459CB7C3E86E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chemeClr val="tx1"/>
              </a:solidFill>
            </a:rPr>
            <a:t>Здатність дитини самостійно діяти у невизначеній ситуації під час вирішення важливих для неї проблем </a:t>
          </a:r>
          <a:endParaRPr lang="ru-RU" sz="3400" b="1" kern="1200" dirty="0">
            <a:solidFill>
              <a:schemeClr val="tx1"/>
            </a:solidFill>
          </a:endParaRPr>
        </a:p>
      </dsp:txBody>
      <dsp:txXfrm>
        <a:off x="0" y="0"/>
        <a:ext cx="10515600" cy="1305401"/>
      </dsp:txXfrm>
    </dsp:sp>
    <dsp:sp modelId="{B4C9255B-CA5C-4939-87C7-9908BE5948E9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Вміння застосовувати знання та навички у незнайомій ситуації</a:t>
          </a:r>
          <a:endParaRPr lang="ru-RU" sz="3200" kern="1200" dirty="0"/>
        </a:p>
      </dsp:txBody>
      <dsp:txXfrm>
        <a:off x="5134" y="1305401"/>
        <a:ext cx="3501776" cy="2741342"/>
      </dsp:txXfrm>
    </dsp:sp>
    <dsp:sp modelId="{600D1004-1C68-4F70-9AA2-B5A433DE1C2B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Вміння вирішувати нові життєві проблеми</a:t>
          </a:r>
          <a:endParaRPr lang="ru-RU" sz="3200" kern="1200" dirty="0"/>
        </a:p>
      </dsp:txBody>
      <dsp:txXfrm>
        <a:off x="3506911" y="1305401"/>
        <a:ext cx="3501776" cy="2741342"/>
      </dsp:txXfrm>
    </dsp:sp>
    <dsp:sp modelId="{A8D5F1B6-156D-4D02-914C-96A5F4AD4409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Вміння адаптуватися у нинішньому світі, який стрімко змінюється </a:t>
          </a:r>
          <a:endParaRPr lang="ru-RU" sz="3200" kern="1200" dirty="0"/>
        </a:p>
      </dsp:txBody>
      <dsp:txXfrm>
        <a:off x="7008688" y="1305401"/>
        <a:ext cx="3501776" cy="2741342"/>
      </dsp:txXfrm>
    </dsp:sp>
    <dsp:sp modelId="{E6F12461-BFFE-4C81-BFAA-4E9C060FABE4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ED862-CC0E-4C23-ADFE-DB8A990F0E7E}">
      <dsp:nvSpPr>
        <dsp:cNvPr id="0" name=""/>
        <dsp:cNvSpPr/>
      </dsp:nvSpPr>
      <dsp:spPr>
        <a:xfrm>
          <a:off x="-43998" y="0"/>
          <a:ext cx="9114254" cy="130540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/>
            <a:t>Вибір компетентності (</a:t>
          </a:r>
          <a:r>
            <a:rPr lang="uk-UA" sz="3400" b="1" kern="1200" dirty="0" err="1" smtClean="0"/>
            <a:t>тей</a:t>
          </a:r>
          <a:r>
            <a:rPr lang="uk-UA" sz="3400" b="1" kern="1200" dirty="0" smtClean="0"/>
            <a:t>) та визначення її (їх) змісту</a:t>
          </a:r>
          <a:endParaRPr lang="ru-RU" sz="3400" b="1" kern="1200" dirty="0"/>
        </a:p>
      </dsp:txBody>
      <dsp:txXfrm>
        <a:off x="-5764" y="38234"/>
        <a:ext cx="7679393" cy="1228933"/>
      </dsp:txXfrm>
    </dsp:sp>
    <dsp:sp modelId="{00B2F78E-DE10-467D-8D3A-D9FFAC4D4AC0}">
      <dsp:nvSpPr>
        <dsp:cNvPr id="0" name=""/>
        <dsp:cNvSpPr/>
      </dsp:nvSpPr>
      <dsp:spPr>
        <a:xfrm>
          <a:off x="832668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tx1"/>
              </a:solidFill>
            </a:rPr>
            <a:t>Визначення видів діяльності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870902" y="1561202"/>
        <a:ext cx="7224611" cy="1228933"/>
      </dsp:txXfrm>
    </dsp:sp>
    <dsp:sp modelId="{DE58D7F3-A972-4844-A8FE-45F201D0FA8F}">
      <dsp:nvSpPr>
        <dsp:cNvPr id="0" name=""/>
        <dsp:cNvSpPr/>
      </dsp:nvSpPr>
      <dsp:spPr>
        <a:xfrm>
          <a:off x="1621338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chemeClr val="tx1"/>
              </a:solidFill>
            </a:rPr>
            <a:t>Вибір технологій і методів діяльності</a:t>
          </a:r>
          <a:endParaRPr lang="ru-RU" sz="3400" b="1" kern="1200" dirty="0">
            <a:solidFill>
              <a:schemeClr val="tx1"/>
            </a:solidFill>
          </a:endParaRPr>
        </a:p>
      </dsp:txBody>
      <dsp:txXfrm>
        <a:off x="1659572" y="3084170"/>
        <a:ext cx="7224611" cy="1228933"/>
      </dsp:txXfrm>
    </dsp:sp>
    <dsp:sp modelId="{DA758A11-F3A1-4FA3-A52A-295E8BF9FC47}">
      <dsp:nvSpPr>
        <dsp:cNvPr id="0" name=""/>
        <dsp:cNvSpPr/>
      </dsp:nvSpPr>
      <dsp:spPr>
        <a:xfrm>
          <a:off x="8133747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324662" y="989929"/>
        <a:ext cx="466680" cy="638504"/>
      </dsp:txXfrm>
    </dsp:sp>
    <dsp:sp modelId="{734DF259-6940-41C6-B538-35BCACCE4135}">
      <dsp:nvSpPr>
        <dsp:cNvPr id="0" name=""/>
        <dsp:cNvSpPr/>
      </dsp:nvSpPr>
      <dsp:spPr>
        <a:xfrm>
          <a:off x="8922417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113332" y="2504195"/>
        <a:ext cx="466680" cy="63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015A-C5D6-4939-AB49-A92FEDA05D98}">
      <dsp:nvSpPr>
        <dsp:cNvPr id="0" name=""/>
        <dsp:cNvSpPr/>
      </dsp:nvSpPr>
      <dsp:spPr>
        <a:xfrm>
          <a:off x="0" y="1283"/>
          <a:ext cx="10515600" cy="1826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err="1" smtClean="0"/>
            <a:t>Здатність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особистості</a:t>
          </a:r>
          <a:r>
            <a:rPr lang="ru-RU" sz="2100" b="1" i="1" kern="1200" dirty="0" smtClean="0"/>
            <a:t> до </a:t>
          </a:r>
          <a:r>
            <a:rPr lang="ru-RU" sz="2100" b="1" i="1" kern="1200" dirty="0" err="1" smtClean="0"/>
            <a:t>інтелектуального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розвитку</a:t>
          </a:r>
          <a:r>
            <a:rPr lang="ru-RU" sz="2100" b="1" i="1" kern="1200" dirty="0" smtClean="0"/>
            <a:t> і </a:t>
          </a:r>
          <a:r>
            <a:rPr lang="ru-RU" sz="2100" b="1" i="1" kern="1200" dirty="0" err="1" smtClean="0"/>
            <a:t>навчання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протягом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життя</a:t>
          </a:r>
          <a:r>
            <a:rPr lang="ru-RU" sz="2100" b="1" i="1" kern="1200" dirty="0" smtClean="0"/>
            <a:t>, до </a:t>
          </a:r>
          <a:r>
            <a:rPr lang="ru-RU" sz="2100" b="1" i="1" kern="1200" dirty="0" err="1" smtClean="0"/>
            <a:t>самостійної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пізнавальної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діяльності</a:t>
          </a:r>
          <a:r>
            <a:rPr lang="ru-RU" sz="2100" b="1" i="1" kern="1200" dirty="0" smtClean="0"/>
            <a:t>, </a:t>
          </a:r>
          <a:r>
            <a:rPr lang="ru-RU" sz="2100" b="1" i="1" kern="1200" dirty="0" err="1" smtClean="0"/>
            <a:t>що</a:t>
          </a:r>
          <a:r>
            <a:rPr lang="ru-RU" sz="2100" b="1" i="1" kern="1200" dirty="0" smtClean="0"/>
            <a:t> заснована на </a:t>
          </a:r>
          <a:r>
            <a:rPr lang="ru-RU" sz="2100" b="1" i="1" kern="1200" dirty="0" err="1" smtClean="0"/>
            <a:t>засвоєнні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способів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здобуття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знань</a:t>
          </a:r>
          <a:r>
            <a:rPr lang="ru-RU" sz="2100" b="1" i="1" kern="1200" dirty="0" smtClean="0"/>
            <a:t> з </a:t>
          </a:r>
          <a:r>
            <a:rPr lang="ru-RU" sz="2100" b="1" i="1" kern="1200" dirty="0" err="1" smtClean="0"/>
            <a:t>різних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джерел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інформації</a:t>
          </a:r>
          <a:r>
            <a:rPr lang="ru-RU" sz="2100" b="1" i="1" kern="1200" dirty="0" smtClean="0"/>
            <a:t>, до </a:t>
          </a:r>
          <a:r>
            <a:rPr lang="ru-RU" sz="2100" b="1" i="1" kern="1200" dirty="0" err="1" smtClean="0"/>
            <a:t>організації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власного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навчального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процесу</a:t>
          </a:r>
          <a:r>
            <a:rPr lang="ru-RU" sz="2100" b="1" i="1" kern="1200" dirty="0" smtClean="0"/>
            <a:t>, </a:t>
          </a:r>
          <a:r>
            <a:rPr lang="ru-RU" sz="2100" b="1" i="1" kern="1200" dirty="0" err="1" smtClean="0"/>
            <a:t>вибору</a:t>
          </a:r>
          <a:r>
            <a:rPr lang="ru-RU" sz="2100" b="1" i="1" kern="1200" dirty="0" smtClean="0"/>
            <a:t> і </a:t>
          </a:r>
          <a:r>
            <a:rPr lang="ru-RU" sz="2100" b="1" i="1" kern="1200" dirty="0" err="1" smtClean="0"/>
            <a:t>застосування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ефективних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стратегій</a:t>
          </a:r>
          <a:r>
            <a:rPr lang="ru-RU" sz="2100" b="1" i="1" kern="1200" dirty="0" smtClean="0"/>
            <a:t> </a:t>
          </a:r>
          <a:r>
            <a:rPr lang="ru-RU" sz="2100" b="1" i="1" kern="1200" dirty="0" err="1" smtClean="0"/>
            <a:t>навчання</a:t>
          </a:r>
          <a:r>
            <a:rPr lang="ru-RU" sz="2100" b="1" i="1" kern="1200" dirty="0" smtClean="0"/>
            <a:t>.</a:t>
          </a:r>
          <a:endParaRPr lang="ru-RU" sz="2100" b="1" i="1" kern="1200" dirty="0"/>
        </a:p>
      </dsp:txBody>
      <dsp:txXfrm>
        <a:off x="89168" y="90451"/>
        <a:ext cx="10337264" cy="1648289"/>
      </dsp:txXfrm>
    </dsp:sp>
    <dsp:sp modelId="{E388D59E-94EE-4002-AA5C-ACF7F46841B2}">
      <dsp:nvSpPr>
        <dsp:cNvPr id="0" name=""/>
        <dsp:cNvSpPr/>
      </dsp:nvSpPr>
      <dsp:spPr>
        <a:xfrm>
          <a:off x="0" y="1827909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/>
        </a:p>
      </dsp:txBody>
      <dsp:txXfrm>
        <a:off x="0" y="1827909"/>
        <a:ext cx="10515600" cy="347760"/>
      </dsp:txXfrm>
    </dsp:sp>
    <dsp:sp modelId="{8F33B770-5605-4855-B339-4F67C8C4F0E4}">
      <dsp:nvSpPr>
        <dsp:cNvPr id="0" name=""/>
        <dsp:cNvSpPr/>
      </dsp:nvSpPr>
      <dsp:spPr>
        <a:xfrm>
          <a:off x="0" y="2175669"/>
          <a:ext cx="10515600" cy="182662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b="1" kern="1200" dirty="0" smtClean="0">
            <a:solidFill>
              <a:srgbClr val="FF000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0000"/>
              </a:solidFill>
            </a:rPr>
            <a:t>Формулюємо завдання, проектуємо чи моделюємо проблемні ситуації, пропонуємо </a:t>
          </a:r>
          <a:r>
            <a:rPr lang="uk-UA" sz="2000" b="1" kern="1200" dirty="0" err="1" smtClean="0">
              <a:solidFill>
                <a:srgbClr val="FF0000"/>
              </a:solidFill>
            </a:rPr>
            <a:t>рольвоі</a:t>
          </a:r>
          <a:r>
            <a:rPr lang="uk-UA" sz="2000" b="1" kern="1200" dirty="0" smtClean="0">
              <a:solidFill>
                <a:srgbClr val="FF0000"/>
              </a:solidFill>
            </a:rPr>
            <a:t> ігри, проектну діяльність, застосовуємо інтерактивні чи кейс-технології (залежить від змісту роботи), пошукову (дослідницьку) діяльність тощо. Головне, щоб це були активні форми взаємодії з дітьми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89168" y="2264837"/>
        <a:ext cx="10337264" cy="1648289"/>
      </dsp:txXfrm>
    </dsp:sp>
    <dsp:sp modelId="{6887C253-BC10-444B-A892-87ED15D92960}">
      <dsp:nvSpPr>
        <dsp:cNvPr id="0" name=""/>
        <dsp:cNvSpPr/>
      </dsp:nvSpPr>
      <dsp:spPr>
        <a:xfrm>
          <a:off x="0" y="4002294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/>
        </a:p>
      </dsp:txBody>
      <dsp:txXfrm>
        <a:off x="0" y="4002294"/>
        <a:ext cx="10515600" cy="347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D4F78-A8BA-44D9-8F63-DBE4AF29256E}">
      <dsp:nvSpPr>
        <dsp:cNvPr id="0" name=""/>
        <dsp:cNvSpPr/>
      </dsp:nvSpPr>
      <dsp:spPr>
        <a:xfrm>
          <a:off x="0" y="65349"/>
          <a:ext cx="10515600" cy="17128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</a:rPr>
            <a:t>Розвиток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культури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особистості</a:t>
          </a:r>
          <a:r>
            <a:rPr lang="ru-RU" sz="2400" kern="1200" dirty="0" smtClean="0">
              <a:solidFill>
                <a:schemeClr val="tx1"/>
              </a:solidFill>
            </a:rPr>
            <a:t> та </a:t>
          </a:r>
          <a:r>
            <a:rPr lang="ru-RU" sz="2400" kern="1200" dirty="0" err="1" smtClean="0">
              <a:solidFill>
                <a:schemeClr val="tx1"/>
              </a:solidFill>
            </a:rPr>
            <a:t>суспільства</a:t>
          </a:r>
          <a:r>
            <a:rPr lang="ru-RU" sz="2400" kern="1200" dirty="0" smtClean="0">
              <a:solidFill>
                <a:schemeClr val="tx1"/>
              </a:solidFill>
            </a:rPr>
            <a:t> у </a:t>
          </a:r>
          <a:r>
            <a:rPr lang="ru-RU" sz="2400" kern="1200" dirty="0" err="1" smtClean="0">
              <a:solidFill>
                <a:schemeClr val="tx1"/>
              </a:solidFill>
            </a:rPr>
            <a:t>всіх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її</a:t>
          </a:r>
          <a:r>
            <a:rPr lang="ru-RU" sz="2400" kern="1200" dirty="0" smtClean="0">
              <a:solidFill>
                <a:schemeClr val="tx1"/>
              </a:solidFill>
            </a:rPr>
            <a:t> аспектах, </a:t>
          </a:r>
          <a:r>
            <a:rPr lang="ru-RU" sz="2400" kern="1200" dirty="0" err="1" smtClean="0">
              <a:solidFill>
                <a:schemeClr val="tx1"/>
              </a:solidFill>
            </a:rPr>
            <a:t>що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передбачає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передусім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формування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культури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міжособистісних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відносин</a:t>
          </a:r>
          <a:r>
            <a:rPr lang="ru-RU" sz="2400" kern="1200" dirty="0" smtClean="0">
              <a:solidFill>
                <a:schemeClr val="tx1"/>
              </a:solidFill>
            </a:rPr>
            <a:t>, </a:t>
          </a:r>
          <a:r>
            <a:rPr lang="ru-RU" sz="2400" kern="1200" dirty="0" err="1" smtClean="0">
              <a:solidFill>
                <a:schemeClr val="tx1"/>
              </a:solidFill>
            </a:rPr>
            <a:t>оволодіння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вітчизняною</a:t>
          </a:r>
          <a:r>
            <a:rPr lang="ru-RU" sz="2400" kern="1200" dirty="0" smtClean="0">
              <a:solidFill>
                <a:schemeClr val="tx1"/>
              </a:solidFill>
            </a:rPr>
            <a:t> та </a:t>
          </a:r>
          <a:r>
            <a:rPr lang="ru-RU" sz="2400" kern="1200" dirty="0" err="1" smtClean="0">
              <a:solidFill>
                <a:schemeClr val="tx1"/>
              </a:solidFill>
            </a:rPr>
            <a:t>світовою</a:t>
          </a:r>
          <a:r>
            <a:rPr lang="ru-RU" sz="2400" kern="1200" dirty="0" smtClean="0">
              <a:solidFill>
                <a:schemeClr val="tx1"/>
              </a:solidFill>
            </a:rPr>
            <a:t> культурною </a:t>
          </a:r>
          <a:r>
            <a:rPr lang="ru-RU" sz="2400" kern="1200" dirty="0" err="1" smtClean="0">
              <a:solidFill>
                <a:schemeClr val="tx1"/>
              </a:solidFill>
            </a:rPr>
            <a:t>спадщиною</a:t>
          </a:r>
          <a:r>
            <a:rPr lang="ru-RU" sz="2400" kern="1200" dirty="0" smtClean="0">
              <a:solidFill>
                <a:schemeClr val="tx1"/>
              </a:solidFill>
            </a:rPr>
            <a:t>, </a:t>
          </a:r>
          <a:r>
            <a:rPr lang="ru-RU" sz="2400" kern="1200" dirty="0" err="1" smtClean="0">
              <a:solidFill>
                <a:schemeClr val="tx1"/>
              </a:solidFill>
            </a:rPr>
            <a:t>принципи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толерантності</a:t>
          </a:r>
          <a:r>
            <a:rPr lang="ru-RU" sz="2400" kern="1200" dirty="0" smtClean="0">
              <a:solidFill>
                <a:schemeClr val="tx1"/>
              </a:solidFill>
            </a:rPr>
            <a:t>, </a:t>
          </a:r>
          <a:r>
            <a:rPr lang="ru-RU" sz="2400" kern="1200" dirty="0" err="1" smtClean="0">
              <a:solidFill>
                <a:schemeClr val="tx1"/>
              </a:solidFill>
            </a:rPr>
            <a:t>плюралізму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3616" y="148965"/>
        <a:ext cx="10348368" cy="1545648"/>
      </dsp:txXfrm>
    </dsp:sp>
    <dsp:sp modelId="{456C9DA1-E91E-40DF-BB31-DD5A50E96F53}">
      <dsp:nvSpPr>
        <dsp:cNvPr id="0" name=""/>
        <dsp:cNvSpPr/>
      </dsp:nvSpPr>
      <dsp:spPr>
        <a:xfrm>
          <a:off x="0" y="1778229"/>
          <a:ext cx="10515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900" kern="1200" dirty="0"/>
        </a:p>
      </dsp:txBody>
      <dsp:txXfrm>
        <a:off x="0" y="1778229"/>
        <a:ext cx="10515600" cy="397440"/>
      </dsp:txXfrm>
    </dsp:sp>
    <dsp:sp modelId="{1E0227C7-B0AA-4460-AE40-F55397B885DD}">
      <dsp:nvSpPr>
        <dsp:cNvPr id="0" name=""/>
        <dsp:cNvSpPr/>
      </dsp:nvSpPr>
      <dsp:spPr>
        <a:xfrm>
          <a:off x="0" y="2175669"/>
          <a:ext cx="10515600" cy="171288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Формулюємо завдання, проектуємо чи моделюємо проблемні ситуації, пропонуємо </a:t>
          </a:r>
          <a:r>
            <a:rPr lang="uk-UA" sz="2400" b="1" kern="1200" dirty="0" err="1" smtClean="0">
              <a:solidFill>
                <a:srgbClr val="FF0000"/>
              </a:solidFill>
            </a:rPr>
            <a:t>рольвоі</a:t>
          </a:r>
          <a:r>
            <a:rPr lang="uk-UA" sz="2400" b="1" kern="1200" dirty="0" smtClean="0">
              <a:solidFill>
                <a:srgbClr val="FF0000"/>
              </a:solidFill>
            </a:rPr>
            <a:t> ігри, проектну діяльність, застосовуємо інтерактивні чи кейс-технології (залежить від змісту роботи), пошукову (дослідницьку) діяльність тощо. Головне, щоб це були активні форми взаємодії з дітьми</a:t>
          </a:r>
          <a:endParaRPr lang="ru-RU" sz="2400" kern="1200" dirty="0"/>
        </a:p>
      </dsp:txBody>
      <dsp:txXfrm>
        <a:off x="83616" y="2259285"/>
        <a:ext cx="10348368" cy="1545648"/>
      </dsp:txXfrm>
    </dsp:sp>
    <dsp:sp modelId="{BCAB4A88-E167-4A3F-82E9-554716E837A3}">
      <dsp:nvSpPr>
        <dsp:cNvPr id="0" name=""/>
        <dsp:cNvSpPr/>
      </dsp:nvSpPr>
      <dsp:spPr>
        <a:xfrm>
          <a:off x="0" y="3888549"/>
          <a:ext cx="10515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900" kern="1200"/>
        </a:p>
      </dsp:txBody>
      <dsp:txXfrm>
        <a:off x="0" y="3888549"/>
        <a:ext cx="10515600" cy="397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66B43-4B01-4A80-BB58-83043078B7FD}">
      <dsp:nvSpPr>
        <dsp:cNvPr id="0" name=""/>
        <dsp:cNvSpPr/>
      </dsp:nvSpPr>
      <dsp:spPr>
        <a:xfrm>
          <a:off x="0" y="77634"/>
          <a:ext cx="10515600" cy="170059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Характеристики, </a:t>
          </a:r>
          <a:r>
            <a:rPr lang="ru-RU" sz="2400" kern="1200" dirty="0" err="1" smtClean="0"/>
            <a:t>властивості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учня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спрямовані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збереження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фізичного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соціального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психічного</a:t>
          </a:r>
          <a:r>
            <a:rPr lang="ru-RU" sz="2400" kern="1200" dirty="0" smtClean="0"/>
            <a:t> та духовного </a:t>
          </a:r>
          <a:r>
            <a:rPr lang="ru-RU" sz="2400" kern="1200" dirty="0" err="1" smtClean="0"/>
            <a:t>здоров'я</a:t>
          </a:r>
          <a:r>
            <a:rPr lang="ru-RU" sz="2400" kern="1200" dirty="0" smtClean="0"/>
            <a:t> — </a:t>
          </a:r>
          <a:r>
            <a:rPr lang="ru-RU" sz="2400" kern="1200" dirty="0" err="1" smtClean="0"/>
            <a:t>свого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оточення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83016" y="160650"/>
        <a:ext cx="10349568" cy="1534563"/>
      </dsp:txXfrm>
    </dsp:sp>
    <dsp:sp modelId="{20277DB2-0367-4B0C-B6CA-F8E4AB43C041}">
      <dsp:nvSpPr>
        <dsp:cNvPr id="0" name=""/>
        <dsp:cNvSpPr/>
      </dsp:nvSpPr>
      <dsp:spPr>
        <a:xfrm>
          <a:off x="0" y="1778229"/>
          <a:ext cx="10515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900" kern="1200"/>
        </a:p>
      </dsp:txBody>
      <dsp:txXfrm>
        <a:off x="0" y="1778229"/>
        <a:ext cx="10515600" cy="397440"/>
      </dsp:txXfrm>
    </dsp:sp>
    <dsp:sp modelId="{A834AE8F-2F85-4414-9C55-C553BADD0F47}">
      <dsp:nvSpPr>
        <dsp:cNvPr id="0" name=""/>
        <dsp:cNvSpPr/>
      </dsp:nvSpPr>
      <dsp:spPr>
        <a:xfrm>
          <a:off x="0" y="2175669"/>
          <a:ext cx="10515600" cy="17005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Формулюємо завдання, проектуємо чи моделюємо проблемні ситуації, пропонуємо </a:t>
          </a:r>
          <a:r>
            <a:rPr lang="uk-UA" sz="2400" b="1" kern="1200" dirty="0" err="1" smtClean="0">
              <a:solidFill>
                <a:srgbClr val="FF0000"/>
              </a:solidFill>
            </a:rPr>
            <a:t>рольвоі</a:t>
          </a:r>
          <a:r>
            <a:rPr lang="uk-UA" sz="2400" b="1" kern="1200" dirty="0" smtClean="0">
              <a:solidFill>
                <a:srgbClr val="FF0000"/>
              </a:solidFill>
            </a:rPr>
            <a:t> ігри, проектну діяльність, застосовуємо інтерактивні чи кейс-технології (залежить від змісту роботи), пошукову (дослідницьку) діяльність тощо. Головне, щоб це були активні форми взаємодії з дітьми</a:t>
          </a:r>
          <a:endParaRPr lang="ru-RU" sz="2400" kern="1200" dirty="0"/>
        </a:p>
      </dsp:txBody>
      <dsp:txXfrm>
        <a:off x="83016" y="2258685"/>
        <a:ext cx="10349568" cy="1534563"/>
      </dsp:txXfrm>
    </dsp:sp>
    <dsp:sp modelId="{C493C5C7-9EF6-44C3-955F-E61D48F547B9}">
      <dsp:nvSpPr>
        <dsp:cNvPr id="0" name=""/>
        <dsp:cNvSpPr/>
      </dsp:nvSpPr>
      <dsp:spPr>
        <a:xfrm>
          <a:off x="0" y="3876264"/>
          <a:ext cx="10515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900" kern="1200"/>
        </a:p>
      </dsp:txBody>
      <dsp:txXfrm>
        <a:off x="0" y="3876264"/>
        <a:ext cx="10515600" cy="397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F0DC9-B7D4-47CE-9FCF-E4036E94D637}">
      <dsp:nvSpPr>
        <dsp:cNvPr id="0" name=""/>
        <dsp:cNvSpPr/>
      </dsp:nvSpPr>
      <dsp:spPr>
        <a:xfrm>
          <a:off x="0" y="77634"/>
          <a:ext cx="10515600" cy="17005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accent3">
                  <a:lumMod val="50000"/>
                </a:schemeClr>
              </a:solidFill>
            </a:rPr>
            <a:t>Здатність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3">
                  <a:lumMod val="50000"/>
                </a:schemeClr>
              </a:solidFill>
            </a:rPr>
            <a:t>учня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3">
                  <a:lumMod val="50000"/>
                </a:schemeClr>
              </a:solidFill>
            </a:rPr>
            <a:t>орієнтуватись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 в </a:t>
          </a:r>
          <a:r>
            <a:rPr lang="ru-RU" sz="2400" kern="1200" dirty="0" err="1" smtClean="0">
              <a:solidFill>
                <a:schemeClr val="accent3">
                  <a:lumMod val="50000"/>
                </a:schemeClr>
              </a:solidFill>
            </a:rPr>
            <a:t>інформаційному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3">
                  <a:lumMod val="50000"/>
                </a:schemeClr>
              </a:solidFill>
            </a:rPr>
            <a:t>просторі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, </a:t>
          </a:r>
          <a:r>
            <a:rPr lang="ru-RU" sz="2400" kern="1200" dirty="0" err="1" smtClean="0">
              <a:solidFill>
                <a:schemeClr val="accent3">
                  <a:lumMod val="50000"/>
                </a:schemeClr>
              </a:solidFill>
            </a:rPr>
            <a:t>володіти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 й </a:t>
          </a:r>
          <a:r>
            <a:rPr lang="ru-RU" sz="2400" kern="1200" dirty="0" err="1" smtClean="0">
              <a:solidFill>
                <a:schemeClr val="accent3">
                  <a:lumMod val="50000"/>
                </a:schemeClr>
              </a:solidFill>
            </a:rPr>
            <a:t>оперувати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3">
                  <a:lumMod val="50000"/>
                </a:schemeClr>
              </a:solidFill>
            </a:rPr>
            <a:t>інформацією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3">
                  <a:lumMod val="50000"/>
                </a:schemeClr>
              </a:solidFill>
            </a:rPr>
            <a:t>відповідно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 до потреб ринку </a:t>
          </a:r>
          <a:r>
            <a:rPr lang="ru-RU" sz="2400" kern="1200" dirty="0" err="1" smtClean="0">
              <a:solidFill>
                <a:schemeClr val="accent3">
                  <a:lumMod val="50000"/>
                </a:schemeClr>
              </a:solidFill>
            </a:rPr>
            <a:t>праці</a:t>
          </a: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.</a:t>
          </a:r>
          <a:endParaRPr lang="ru-RU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83016" y="160650"/>
        <a:ext cx="10349568" cy="1534563"/>
      </dsp:txXfrm>
    </dsp:sp>
    <dsp:sp modelId="{BFE47DFC-2C48-4F69-AA68-AA69AF5D7E02}">
      <dsp:nvSpPr>
        <dsp:cNvPr id="0" name=""/>
        <dsp:cNvSpPr/>
      </dsp:nvSpPr>
      <dsp:spPr>
        <a:xfrm>
          <a:off x="0" y="1778229"/>
          <a:ext cx="10515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900" kern="1200"/>
        </a:p>
      </dsp:txBody>
      <dsp:txXfrm>
        <a:off x="0" y="1778229"/>
        <a:ext cx="10515600" cy="397440"/>
      </dsp:txXfrm>
    </dsp:sp>
    <dsp:sp modelId="{BD5E5B0F-1003-4E15-AAEF-A8C1A76C470D}">
      <dsp:nvSpPr>
        <dsp:cNvPr id="0" name=""/>
        <dsp:cNvSpPr/>
      </dsp:nvSpPr>
      <dsp:spPr>
        <a:xfrm>
          <a:off x="0" y="2175669"/>
          <a:ext cx="10515600" cy="170059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0000"/>
              </a:solidFill>
            </a:rPr>
            <a:t>Формулюємо завдання, проектуємо чи моделюємо проблемні ситуації, пропонуємо </a:t>
          </a:r>
          <a:r>
            <a:rPr lang="uk-UA" sz="2400" b="1" kern="1200" dirty="0" err="1" smtClean="0">
              <a:solidFill>
                <a:srgbClr val="FF0000"/>
              </a:solidFill>
            </a:rPr>
            <a:t>рольвоі</a:t>
          </a:r>
          <a:r>
            <a:rPr lang="uk-UA" sz="2400" b="1" kern="1200" dirty="0" smtClean="0">
              <a:solidFill>
                <a:srgbClr val="FF0000"/>
              </a:solidFill>
            </a:rPr>
            <a:t> ігри, проектну діяльність, застосовуємо інтерактивні чи кейс-технології (залежить від змісту роботи), пошукову (дослідницьку) діяльність тощо. Головне, щоб це були активні форми взаємодії з дітьми</a:t>
          </a:r>
          <a:endParaRPr lang="ru-RU" sz="2400" kern="1200" dirty="0"/>
        </a:p>
      </dsp:txBody>
      <dsp:txXfrm>
        <a:off x="83016" y="2258685"/>
        <a:ext cx="10349568" cy="1534563"/>
      </dsp:txXfrm>
    </dsp:sp>
    <dsp:sp modelId="{D28DA7E6-FF91-446D-8975-722229C5B007}">
      <dsp:nvSpPr>
        <dsp:cNvPr id="0" name=""/>
        <dsp:cNvSpPr/>
      </dsp:nvSpPr>
      <dsp:spPr>
        <a:xfrm>
          <a:off x="0" y="3876264"/>
          <a:ext cx="10515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900" kern="1200"/>
        </a:p>
      </dsp:txBody>
      <dsp:txXfrm>
        <a:off x="0" y="3876264"/>
        <a:ext cx="10515600" cy="3974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17307-50B7-4FC6-A61A-A89E36208B29}">
      <dsp:nvSpPr>
        <dsp:cNvPr id="0" name=""/>
        <dsp:cNvSpPr/>
      </dsp:nvSpPr>
      <dsp:spPr>
        <a:xfrm>
          <a:off x="7345590" y="3278687"/>
          <a:ext cx="91440" cy="610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7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8DEED-0FB1-48AD-9E59-82E4C8C416FF}">
      <dsp:nvSpPr>
        <dsp:cNvPr id="0" name=""/>
        <dsp:cNvSpPr/>
      </dsp:nvSpPr>
      <dsp:spPr>
        <a:xfrm>
          <a:off x="5466423" y="1334551"/>
          <a:ext cx="1924887" cy="61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183"/>
              </a:lnTo>
              <a:lnTo>
                <a:pt x="1924887" y="416183"/>
              </a:lnTo>
              <a:lnTo>
                <a:pt x="1924887" y="610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28FE8-021B-4597-890B-A44427913496}">
      <dsp:nvSpPr>
        <dsp:cNvPr id="0" name=""/>
        <dsp:cNvSpPr/>
      </dsp:nvSpPr>
      <dsp:spPr>
        <a:xfrm>
          <a:off x="3541536" y="3278687"/>
          <a:ext cx="1283258" cy="61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183"/>
              </a:lnTo>
              <a:lnTo>
                <a:pt x="1283258" y="416183"/>
              </a:lnTo>
              <a:lnTo>
                <a:pt x="1283258" y="6107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A0682-DA9D-4BE2-ACCB-586AD356E672}">
      <dsp:nvSpPr>
        <dsp:cNvPr id="0" name=""/>
        <dsp:cNvSpPr/>
      </dsp:nvSpPr>
      <dsp:spPr>
        <a:xfrm>
          <a:off x="2258278" y="3278687"/>
          <a:ext cx="1283258" cy="610714"/>
        </a:xfrm>
        <a:custGeom>
          <a:avLst/>
          <a:gdLst/>
          <a:ahLst/>
          <a:cxnLst/>
          <a:rect l="0" t="0" r="0" b="0"/>
          <a:pathLst>
            <a:path>
              <a:moveTo>
                <a:pt x="1283258" y="0"/>
              </a:moveTo>
              <a:lnTo>
                <a:pt x="1283258" y="416183"/>
              </a:lnTo>
              <a:lnTo>
                <a:pt x="0" y="416183"/>
              </a:lnTo>
              <a:lnTo>
                <a:pt x="0" y="6107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86BD3-E2C0-4E6F-98C0-018EB513BEAD}">
      <dsp:nvSpPr>
        <dsp:cNvPr id="0" name=""/>
        <dsp:cNvSpPr/>
      </dsp:nvSpPr>
      <dsp:spPr>
        <a:xfrm>
          <a:off x="3541536" y="1334551"/>
          <a:ext cx="1924887" cy="610714"/>
        </a:xfrm>
        <a:custGeom>
          <a:avLst/>
          <a:gdLst/>
          <a:ahLst/>
          <a:cxnLst/>
          <a:rect l="0" t="0" r="0" b="0"/>
          <a:pathLst>
            <a:path>
              <a:moveTo>
                <a:pt x="1924887" y="0"/>
              </a:moveTo>
              <a:lnTo>
                <a:pt x="1924887" y="416183"/>
              </a:lnTo>
              <a:lnTo>
                <a:pt x="0" y="416183"/>
              </a:lnTo>
              <a:lnTo>
                <a:pt x="0" y="610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A560D-154E-4E8F-8021-E138E2F75BB9}">
      <dsp:nvSpPr>
        <dsp:cNvPr id="0" name=""/>
        <dsp:cNvSpPr/>
      </dsp:nvSpPr>
      <dsp:spPr>
        <a:xfrm>
          <a:off x="4416485" y="1129"/>
          <a:ext cx="2099876" cy="1333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1F21A-5A8A-4583-B0B1-FCF0ADFCC3FC}">
      <dsp:nvSpPr>
        <dsp:cNvPr id="0" name=""/>
        <dsp:cNvSpPr/>
      </dsp:nvSpPr>
      <dsp:spPr>
        <a:xfrm>
          <a:off x="4649804" y="222782"/>
          <a:ext cx="2099876" cy="133342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Роль їжі в житті людини</a:t>
          </a:r>
          <a:endParaRPr lang="ru-RU" sz="1600" b="1" kern="1200" dirty="0"/>
        </a:p>
      </dsp:txBody>
      <dsp:txXfrm>
        <a:off x="4688859" y="261837"/>
        <a:ext cx="2021766" cy="1255311"/>
      </dsp:txXfrm>
    </dsp:sp>
    <dsp:sp modelId="{8F14BE1A-FCF5-44D2-8E7E-731833B177A7}">
      <dsp:nvSpPr>
        <dsp:cNvPr id="0" name=""/>
        <dsp:cNvSpPr/>
      </dsp:nvSpPr>
      <dsp:spPr>
        <a:xfrm>
          <a:off x="2491598" y="1945265"/>
          <a:ext cx="2099876" cy="1333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EA13F-D356-4045-BF74-AF4C46C6CE5D}">
      <dsp:nvSpPr>
        <dsp:cNvPr id="0" name=""/>
        <dsp:cNvSpPr/>
      </dsp:nvSpPr>
      <dsp:spPr>
        <a:xfrm>
          <a:off x="2724917" y="2166918"/>
          <a:ext cx="2099876" cy="1333421"/>
        </a:xfrm>
        <a:prstGeom prst="roundRect">
          <a:avLst>
            <a:gd name="adj" fmla="val 10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Склад продуктів харчування та їх взаємодія</a:t>
          </a:r>
          <a:endParaRPr lang="ru-RU" sz="1600" b="1" i="1" kern="1200" dirty="0"/>
        </a:p>
      </dsp:txBody>
      <dsp:txXfrm>
        <a:off x="2763972" y="2205973"/>
        <a:ext cx="2021766" cy="1255311"/>
      </dsp:txXfrm>
    </dsp:sp>
    <dsp:sp modelId="{0536E25D-E649-47CB-877A-E09B9D0F65B1}">
      <dsp:nvSpPr>
        <dsp:cNvPr id="0" name=""/>
        <dsp:cNvSpPr/>
      </dsp:nvSpPr>
      <dsp:spPr>
        <a:xfrm>
          <a:off x="1208340" y="3889401"/>
          <a:ext cx="2099876" cy="1333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E9B45-FC16-4B92-AF40-98752387204E}">
      <dsp:nvSpPr>
        <dsp:cNvPr id="0" name=""/>
        <dsp:cNvSpPr/>
      </dsp:nvSpPr>
      <dsp:spPr>
        <a:xfrm>
          <a:off x="1441659" y="4111054"/>
          <a:ext cx="2099876" cy="133342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Наслідки неправильного харчування: медичний аспект</a:t>
          </a:r>
          <a:endParaRPr lang="ru-RU" sz="1600" b="1" kern="1200" dirty="0"/>
        </a:p>
      </dsp:txBody>
      <dsp:txXfrm>
        <a:off x="1480714" y="4150109"/>
        <a:ext cx="2021766" cy="1255311"/>
      </dsp:txXfrm>
    </dsp:sp>
    <dsp:sp modelId="{61D1CBD1-CDBF-48D2-AA90-0F5F96E38876}">
      <dsp:nvSpPr>
        <dsp:cNvPr id="0" name=""/>
        <dsp:cNvSpPr/>
      </dsp:nvSpPr>
      <dsp:spPr>
        <a:xfrm>
          <a:off x="3774856" y="3889401"/>
          <a:ext cx="2099876" cy="1333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9EB6F-6781-4388-95CE-126BEFFA84EB}">
      <dsp:nvSpPr>
        <dsp:cNvPr id="0" name=""/>
        <dsp:cNvSpPr/>
      </dsp:nvSpPr>
      <dsp:spPr>
        <a:xfrm>
          <a:off x="4008175" y="4111054"/>
          <a:ext cx="2099876" cy="133342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Кулінарні шедеври в кухнях народів світу</a:t>
          </a:r>
          <a:endParaRPr lang="ru-RU" sz="2000" kern="1200" dirty="0"/>
        </a:p>
      </dsp:txBody>
      <dsp:txXfrm>
        <a:off x="4047230" y="4150109"/>
        <a:ext cx="2021766" cy="1255311"/>
      </dsp:txXfrm>
    </dsp:sp>
    <dsp:sp modelId="{2DE3C2B2-0382-4C78-856A-BF9310CBE533}">
      <dsp:nvSpPr>
        <dsp:cNvPr id="0" name=""/>
        <dsp:cNvSpPr/>
      </dsp:nvSpPr>
      <dsp:spPr>
        <a:xfrm>
          <a:off x="6341372" y="1945265"/>
          <a:ext cx="2099876" cy="1333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CA0BE-49F2-4262-B27D-9194FD716301}">
      <dsp:nvSpPr>
        <dsp:cNvPr id="0" name=""/>
        <dsp:cNvSpPr/>
      </dsp:nvSpPr>
      <dsp:spPr>
        <a:xfrm>
          <a:off x="6574692" y="2166918"/>
          <a:ext cx="2099876" cy="1333421"/>
        </a:xfrm>
        <a:prstGeom prst="roundRect">
          <a:avLst>
            <a:gd name="adj" fmla="val 10000"/>
          </a:avLst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Як харчуються спортсмени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6613747" y="2205973"/>
        <a:ext cx="2021766" cy="1255311"/>
      </dsp:txXfrm>
    </dsp:sp>
    <dsp:sp modelId="{02D7A002-5ADC-4D33-8916-450FB0497E5B}">
      <dsp:nvSpPr>
        <dsp:cNvPr id="0" name=""/>
        <dsp:cNvSpPr/>
      </dsp:nvSpPr>
      <dsp:spPr>
        <a:xfrm>
          <a:off x="6341372" y="3889401"/>
          <a:ext cx="2099876" cy="1333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B0EC7-59F7-4361-8897-2D7B028E5454}">
      <dsp:nvSpPr>
        <dsp:cNvPr id="0" name=""/>
        <dsp:cNvSpPr/>
      </dsp:nvSpPr>
      <dsp:spPr>
        <a:xfrm>
          <a:off x="6574692" y="4111054"/>
          <a:ext cx="2099876" cy="1333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Хто такий «Майстер-шеф»? Розкажіть історію одного з найвідоміших шефів України чи світу</a:t>
          </a:r>
          <a:endParaRPr lang="ru-RU" sz="1600" kern="1200" dirty="0"/>
        </a:p>
      </dsp:txBody>
      <dsp:txXfrm>
        <a:off x="6613747" y="4150109"/>
        <a:ext cx="2021766" cy="125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1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0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4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2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1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8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6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5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2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8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F8DC6-6379-4D2F-9DF1-73E7935FDE1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42F58-7298-40A5-87AB-3CB2D5774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9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hightech.fm/2017/11/17/semi_roadste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1" y="2231797"/>
            <a:ext cx="3246726" cy="3232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681" y="720436"/>
            <a:ext cx="1120168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РЕАЛІЗАЦІЯ КОМПЕТЕНТНІСНОГО ПІДХОДУ</a:t>
            </a:r>
          </a:p>
          <a:p>
            <a:pPr algn="ctr"/>
            <a:r>
              <a:rPr lang="uk-UA" sz="4400" b="1" dirty="0" smtClean="0">
                <a:ln/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ru-RU" sz="4400" b="1" dirty="0">
              <a:ln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4421314"/>
            <a:ext cx="3444151" cy="20855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97" y="3657600"/>
            <a:ext cx="4707723" cy="24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5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hlinkClick r:id="rId2"/>
              </a:rPr>
              <a:t>Ілон</a:t>
            </a:r>
            <a:r>
              <a:rPr lang="ru-RU" sz="3600" dirty="0" smtClean="0">
                <a:hlinkClick r:id="rId2"/>
              </a:rPr>
              <a:t> </a:t>
            </a:r>
            <a:r>
              <a:rPr lang="ru-RU" sz="3600" dirty="0" err="1">
                <a:hlinkClick r:id="rId2"/>
              </a:rPr>
              <a:t>Маск</a:t>
            </a:r>
            <a:r>
              <a:rPr lang="ru-RU" sz="3600" dirty="0">
                <a:hlinkClick r:id="rId2"/>
              </a:rPr>
              <a:t> показал </a:t>
            </a:r>
            <a:r>
              <a:rPr lang="ru-RU" sz="3600" b="1" dirty="0">
                <a:hlinkClick r:id="rId2"/>
              </a:rPr>
              <a:t>«</a:t>
            </a:r>
            <a:r>
              <a:rPr lang="ru-RU" sz="3600" b="1" dirty="0" err="1" smtClean="0">
                <a:hlinkClick r:id="rId2"/>
              </a:rPr>
              <a:t>виносячу</a:t>
            </a:r>
            <a:r>
              <a:rPr lang="ru-RU" sz="3600" b="1" dirty="0" smtClean="0">
                <a:hlinkClick r:id="rId2"/>
              </a:rPr>
              <a:t> </a:t>
            </a:r>
            <a:r>
              <a:rPr lang="ru-RU" sz="3600" b="1" dirty="0" err="1" smtClean="0">
                <a:hlinkClick r:id="rId2"/>
              </a:rPr>
              <a:t>мізок</a:t>
            </a:r>
            <a:r>
              <a:rPr lang="ru-RU" sz="3600" b="1" dirty="0" smtClean="0">
                <a:hlinkClick r:id="rId2"/>
              </a:rPr>
              <a:t>» </a:t>
            </a:r>
            <a:r>
              <a:rPr lang="ru-RU" sz="3600" dirty="0" err="1" smtClean="0">
                <a:hlinkClick r:id="rId2"/>
              </a:rPr>
              <a:t>вантажівку</a:t>
            </a:r>
            <a:r>
              <a:rPr lang="ru-RU" sz="3600" dirty="0" smtClean="0">
                <a:hlinkClick r:id="rId2"/>
              </a:rPr>
              <a:t> та</a:t>
            </a:r>
            <a:r>
              <a:rPr lang="ru-RU" sz="3600" dirty="0">
                <a:hlinkClick r:id="rId2"/>
              </a:rPr>
              <a:t> </a:t>
            </a:r>
            <a:r>
              <a:rPr lang="ru-RU" sz="3600" dirty="0" err="1" smtClean="0">
                <a:hlinkClick r:id="rId2"/>
              </a:rPr>
              <a:t>електричний</a:t>
            </a:r>
            <a:r>
              <a:rPr lang="ru-RU" sz="3600" dirty="0" smtClean="0">
                <a:hlinkClick r:id="rId2"/>
              </a:rPr>
              <a:t> </a:t>
            </a:r>
            <a:r>
              <a:rPr lang="ru-RU" sz="3600" dirty="0" err="1">
                <a:hlinkClick r:id="rId2"/>
              </a:rPr>
              <a:t>суперкар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5"/>
          <a:stretch/>
        </p:blipFill>
        <p:spPr>
          <a:xfrm>
            <a:off x="561823" y="1440873"/>
            <a:ext cx="5838977" cy="331864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r="15065"/>
          <a:stretch/>
        </p:blipFill>
        <p:spPr>
          <a:xfrm>
            <a:off x="6677177" y="1440873"/>
            <a:ext cx="4807528" cy="4107923"/>
          </a:xfrm>
        </p:spPr>
      </p:pic>
      <p:sp>
        <p:nvSpPr>
          <p:cNvPr id="10" name="TextBox 9"/>
          <p:cNvSpPr txBox="1"/>
          <p:nvPr/>
        </p:nvSpPr>
        <p:spPr>
          <a:xfrm>
            <a:off x="346364" y="4533133"/>
            <a:ext cx="6774873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Tesla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Roadster</a:t>
            </a:r>
            <a:r>
              <a:rPr lang="ru-RU" sz="2000" b="1" dirty="0" smtClean="0"/>
              <a:t>.  </a:t>
            </a:r>
            <a:r>
              <a:rPr lang="ru-RU" sz="2000" b="1" dirty="0" err="1" smtClean="0"/>
              <a:t>Найшвидший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серійний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електромобіль</a:t>
            </a:r>
            <a:r>
              <a:rPr lang="ru-RU" sz="2000" b="1" dirty="0" smtClean="0"/>
              <a:t>. До 96 км/год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розгониться</a:t>
            </a:r>
            <a:r>
              <a:rPr lang="ru-RU" sz="2000" b="1" dirty="0" smtClean="0"/>
              <a:t> за 1,9 с, а до 160 км/год за 4,2 с. В </a:t>
            </a:r>
            <a:r>
              <a:rPr lang="ru-RU" sz="2000" b="1" dirty="0" err="1" smtClean="0"/>
              <a:t>автомобіль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встановлена</a:t>
            </a:r>
            <a:r>
              <a:rPr lang="ru-RU" sz="2000" b="1" dirty="0" smtClean="0"/>
              <a:t> батарея на 200 кВт*ч, яка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забезпечити</a:t>
            </a:r>
            <a:r>
              <a:rPr lang="ru-RU" sz="2000" b="1" dirty="0" smtClean="0"/>
              <a:t> 1000 км запасу ходу. Максимальна </a:t>
            </a:r>
            <a:r>
              <a:rPr lang="ru-RU" sz="2000" b="1" dirty="0" err="1" smtClean="0"/>
              <a:t>швидкість</a:t>
            </a:r>
            <a:r>
              <a:rPr lang="ru-RU" sz="2000" b="1" dirty="0" smtClean="0"/>
              <a:t> новинки 400 км/год. </a:t>
            </a:r>
            <a:r>
              <a:rPr lang="ru-RU" sz="2000" b="1" dirty="0" err="1" smtClean="0"/>
              <a:t>Втім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ціна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$200 </a:t>
            </a:r>
            <a:r>
              <a:rPr lang="ru-RU" sz="2000" b="1" dirty="0" err="1" smtClean="0"/>
              <a:t>тисяч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3603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Радник по фітнес-мотивації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08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018" y="457200"/>
            <a:ext cx="6220691" cy="54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яких предметних галузях має розбиратися фахівець?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4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 технік по роботі зі ШІ (Роботами)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 того ж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медтехніки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роботизованих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знадобиться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08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1" y="457200"/>
            <a:ext cx="5181600" cy="5411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80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Дата-брокер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зароблятимуть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Дата-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найвигідніше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09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8" y="457200"/>
            <a:ext cx="6206837" cy="5411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73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 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магистралей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-кур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радикально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Диспечер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09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874327" cy="5411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27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ифровий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кравець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10891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кравець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користувачеві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підбере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сидячий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Объект 4" descr="https://hightech.fm/files/1/upload/1210x0/4309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3" y="457200"/>
            <a:ext cx="5514109" cy="5411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71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генетичної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різноманітності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керівник бажає, щоб в його команді були працівники з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надздібностями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Объект 4" descr="https://hightech.fm/files/1/upload/1210x0/431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6" y="457200"/>
            <a:ext cx="5583382" cy="5411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283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ІТ-координатор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ІТ-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добилася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платформ.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секретною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донесе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1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82" y="457200"/>
            <a:ext cx="6137563" cy="5306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18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Криптокоуч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Криптокоучі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розібратися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підскажуть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винайти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https://hightech.fm/files/1/upload/1210x0/431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57200"/>
            <a:ext cx="6796520" cy="5411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17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33055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Куратори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спогадів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90255"/>
            <a:ext cx="5630285" cy="417873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житимуть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знадобляться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зроблять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правдоподібними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займуться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підводити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1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457200"/>
            <a:ext cx="5029200" cy="5223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62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6" y="2143711"/>
            <a:ext cx="7043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Якими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будуть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професії</a:t>
            </a:r>
            <a:r>
              <a:rPr lang="ru-RU" sz="3200" dirty="0" smtClean="0">
                <a:solidFill>
                  <a:srgbClr val="FF0000"/>
                </a:solidFill>
              </a:rPr>
              <a:t> в </a:t>
            </a:r>
            <a:r>
              <a:rPr lang="ru-RU" sz="3200" dirty="0" err="1" smtClean="0">
                <a:solidFill>
                  <a:srgbClr val="FF0000"/>
                </a:solidFill>
              </a:rPr>
              <a:t>майбутньому</a:t>
            </a:r>
            <a:r>
              <a:rPr lang="ru-RU" sz="3200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857" y="2965085"/>
            <a:ext cx="4403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</a:rPr>
              <a:t>Як змінюється світ?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954" y="3672971"/>
            <a:ext cx="7854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Які знання потрібні дітям сьогодні, щоб </a:t>
            </a:r>
            <a:r>
              <a:rPr lang="uk-UA" sz="4000" dirty="0" err="1" smtClean="0">
                <a:solidFill>
                  <a:srgbClr val="FF0000"/>
                </a:solidFill>
              </a:rPr>
              <a:t>самореалізуватися</a:t>
            </a:r>
            <a:r>
              <a:rPr lang="uk-UA" sz="4000" dirty="0" smtClean="0">
                <a:solidFill>
                  <a:srgbClr val="FF0000"/>
                </a:solidFill>
              </a:rPr>
              <a:t> в дорослому, </a:t>
            </a:r>
          </a:p>
          <a:p>
            <a:r>
              <a:rPr lang="uk-UA" sz="4000" dirty="0" smtClean="0">
                <a:solidFill>
                  <a:srgbClr val="FF0000"/>
                </a:solidFill>
              </a:rPr>
              <a:t>в тому числі і професійному житті?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02" y="485506"/>
            <a:ext cx="1172212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4000" dirty="0" smtClean="0"/>
              <a:t>ДАВАЙТЕ РАЗОМ ШУКАТИ ВІДПОВІДІ НА ЦІ ПИТАННЯ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679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868285" cy="16002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Провідник у віртуальному магазині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68285" cy="38115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онлайн-сегмент,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Провести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меблевому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крізь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консультант,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різномаїття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1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5" y="457200"/>
            <a:ext cx="5223163" cy="5411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01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561012" cy="16002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по генетичному портфелю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61012" cy="381158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Біотехнологічним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відгукуватися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продиктовані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ДНК-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CRISPR-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Директор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одну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1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7" y="457200"/>
            <a:ext cx="5112327" cy="573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140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00794" cy="16002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Тім-менеджер по роботі людини з машиною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00794" cy="38115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думку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залежатиме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добре люди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-менеджер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у робота, 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налагодить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1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457199"/>
            <a:ext cx="5001491" cy="5306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969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по довірі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70" y="1080654"/>
            <a:ext cx="7643915" cy="42949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Директор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розсіюватиме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вселятиме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упевненість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шляху і правильно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79" y="4403579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51" y="4655992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20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 квантового навчання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Поб'єднує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машинного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1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764" y="588818"/>
            <a:ext cx="2668588" cy="238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9" y="3487263"/>
            <a:ext cx="3714244" cy="2471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88" y="3221255"/>
            <a:ext cx="4255670" cy="2831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4" y="966341"/>
            <a:ext cx="5672455" cy="20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22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727267" cy="16002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периферійних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727267" cy="381158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децентралізовану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1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720436"/>
            <a:ext cx="4668982" cy="514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118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034539" cy="16002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етичного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34539" cy="381158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почнуть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поставлять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буде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1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595746"/>
            <a:ext cx="4987635" cy="5273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540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 якими предметними галузями </a:t>
            </a:r>
            <a:r>
              <a:rPr lang="uk-UA" b="1" dirty="0" err="1" smtClean="0">
                <a:solidFill>
                  <a:srgbClr val="FF0000"/>
                </a:solidFill>
              </a:rPr>
              <a:t>пов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</a:rPr>
              <a:t>язані</a:t>
            </a:r>
            <a:r>
              <a:rPr lang="uk-UA" b="1" dirty="0" smtClean="0">
                <a:solidFill>
                  <a:srgbClr val="FF0000"/>
                </a:solidFill>
              </a:rPr>
              <a:t> ці спеціальності?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47434042"/>
              </p:ext>
            </p:extLst>
          </p:nvPr>
        </p:nvGraphicFramePr>
        <p:xfrm>
          <a:off x="2031999" y="1551708"/>
          <a:ext cx="8261927" cy="509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0655" y="2615661"/>
            <a:ext cx="422942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Мета ОД – ЦЕ Є ГОЛОВНЕ!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1927" y="1953491"/>
            <a:ext cx="1955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/>
              <a:t>Мета досягається через види діяльності, що пропонує педагог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2133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Розр</a:t>
            </a:r>
            <a:r>
              <a:rPr lang="uk-UA" dirty="0" err="1" smtClean="0">
                <a:solidFill>
                  <a:srgbClr val="FF0000"/>
                </a:solidFill>
              </a:rPr>
              <a:t>ізняємо</a:t>
            </a:r>
            <a:r>
              <a:rPr lang="uk-UA" dirty="0" smtClean="0">
                <a:solidFill>
                  <a:srgbClr val="FF0000"/>
                </a:solidFill>
              </a:rPr>
              <a:t> компетентності і компетенції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288473"/>
            <a:ext cx="5181600" cy="4888490"/>
          </a:xfrm>
          <a:solidFill>
            <a:schemeClr val="bg2"/>
          </a:solidFill>
        </p:spPr>
        <p:txBody>
          <a:bodyPr/>
          <a:lstStyle/>
          <a:p>
            <a:r>
              <a:rPr lang="uk-UA" dirty="0" smtClean="0"/>
              <a:t>Компетентності – це характеристики людини, дитини (знає…, вміє…, розуміється…, доводить… тощо)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288473"/>
            <a:ext cx="5181600" cy="48884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Компетенції - орієнтири, до яких слід прагнути або її реальний рівень здібностей і навичок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9" y="3325092"/>
            <a:ext cx="5494504" cy="2752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13" y="2801457"/>
            <a:ext cx="5335387" cy="38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99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Для чого потрібно навчання? </a:t>
            </a:r>
            <a:r>
              <a:rPr lang="uk-UA" b="1" dirty="0" smtClean="0">
                <a:solidFill>
                  <a:srgbClr val="FF0000"/>
                </a:solidFill>
              </a:rPr>
              <a:t>Щоб набути досвіду в практичній діяльності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00055" cy="435133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Для </a:t>
            </a:r>
            <a:r>
              <a:rPr lang="ru-RU" dirty="0" err="1"/>
              <a:t>розв'язання</a:t>
            </a:r>
            <a:r>
              <a:rPr lang="ru-RU" dirty="0"/>
              <a:t> проблем і </a:t>
            </a:r>
            <a:r>
              <a:rPr lang="ru-RU" dirty="0" err="1"/>
              <a:t>нестандартних</a:t>
            </a:r>
            <a:r>
              <a:rPr lang="ru-RU" dirty="0"/>
              <a:t> </a:t>
            </a:r>
            <a:r>
              <a:rPr lang="ru-RU" dirty="0" err="1" smtClean="0"/>
              <a:t>завдань</a:t>
            </a:r>
            <a:endParaRPr lang="ru-RU" dirty="0" smtClean="0"/>
          </a:p>
          <a:p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спілку­вання</a:t>
            </a:r>
            <a:r>
              <a:rPr lang="ru-RU" dirty="0"/>
              <a:t> та </a:t>
            </a:r>
            <a:r>
              <a:rPr lang="ru-RU" dirty="0" err="1" smtClean="0"/>
              <a:t>взаємодії</a:t>
            </a:r>
            <a:endParaRPr lang="ru-RU" dirty="0" smtClean="0"/>
          </a:p>
          <a:p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емоційно-ціннісного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оточуючо­го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та до себе </a:t>
            </a:r>
            <a:r>
              <a:rPr lang="ru-RU" dirty="0" smtClean="0"/>
              <a:t>самого</a:t>
            </a:r>
          </a:p>
          <a:p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важливої</a:t>
            </a:r>
            <a:r>
              <a:rPr lang="ru-RU" dirty="0"/>
              <a:t> для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3055" y="4211782"/>
            <a:ext cx="6310745" cy="1828799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організація</a:t>
            </a:r>
            <a:r>
              <a:rPr lang="ru-RU" b="1" dirty="0" smtClean="0">
                <a:solidFill>
                  <a:srgbClr val="FF0000"/>
                </a:solidFill>
              </a:rPr>
              <a:t> ОД не </a:t>
            </a:r>
            <a:r>
              <a:rPr lang="ru-RU" b="1" dirty="0" err="1">
                <a:solidFill>
                  <a:srgbClr val="FF0000"/>
                </a:solidFill>
              </a:rPr>
              <a:t>тільки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рівні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відтворення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знань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умінь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навичок</a:t>
            </a:r>
            <a:r>
              <a:rPr lang="ru-RU" b="1" dirty="0">
                <a:solidFill>
                  <a:srgbClr val="FF0000"/>
                </a:solidFill>
              </a:rPr>
              <a:t>, але й на </a:t>
            </a:r>
            <a:r>
              <a:rPr lang="ru-RU" b="1" dirty="0" err="1">
                <a:solidFill>
                  <a:srgbClr val="FF0000"/>
                </a:solidFill>
              </a:rPr>
              <a:t>творчому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рівні</a:t>
            </a:r>
            <a:r>
              <a:rPr lang="ru-RU" b="1" dirty="0" smtClean="0">
                <a:solidFill>
                  <a:srgbClr val="FF0000"/>
                </a:solidFill>
              </a:rPr>
              <a:t> буде </a:t>
            </a:r>
            <a:r>
              <a:rPr lang="uk-UA" b="1" dirty="0" smtClean="0">
                <a:solidFill>
                  <a:srgbClr val="FF0000"/>
                </a:solidFill>
              </a:rPr>
              <a:t>сприяти </a:t>
            </a:r>
            <a:r>
              <a:rPr lang="uk-UA" b="1" dirty="0">
                <a:solidFill>
                  <a:srgbClr val="FF0000"/>
                </a:solidFill>
              </a:rPr>
              <a:t>формуванню </a:t>
            </a:r>
            <a:r>
              <a:rPr lang="uk-UA" b="1" dirty="0" smtClean="0">
                <a:solidFill>
                  <a:srgbClr val="FF0000"/>
                </a:solidFill>
              </a:rPr>
              <a:t>К.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405745" y="1981200"/>
            <a:ext cx="487958" cy="4059382"/>
          </a:xfrm>
          <a:prstGeom prst="rightBrace">
            <a:avLst>
              <a:gd name="adj1" fmla="val 8333"/>
              <a:gd name="adj2" fmla="val 5034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49" y="1603215"/>
            <a:ext cx="4956351" cy="30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7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7" y="284719"/>
            <a:ext cx="3714255" cy="272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2" y="2584674"/>
            <a:ext cx="5294461" cy="40377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52946" y="301424"/>
            <a:ext cx="5153890" cy="191530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Професії майбутнього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63" y="2896987"/>
            <a:ext cx="6237019" cy="35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застосовуючи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 :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583" y="1842655"/>
            <a:ext cx="569421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 методи або проблемне навчання: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висунення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аргу­ментами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3673" y="2313709"/>
            <a:ext cx="3212090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Інтерактивні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методи</a:t>
            </a:r>
            <a:r>
              <a:rPr lang="ru-RU" b="1" i="1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безпосереднє</a:t>
            </a:r>
            <a:r>
              <a:rPr lang="ru-RU" dirty="0" smtClean="0"/>
              <a:t> </a:t>
            </a:r>
            <a:r>
              <a:rPr lang="ru-RU" dirty="0" err="1" smtClean="0"/>
              <a:t>спілку­вання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формуванню</a:t>
            </a:r>
            <a:r>
              <a:rPr lang="ru-RU" dirty="0" smtClean="0"/>
              <a:t> </a:t>
            </a:r>
            <a:r>
              <a:rPr lang="ru-RU" dirty="0" err="1" smtClean="0"/>
              <a:t>комунікативної</a:t>
            </a:r>
            <a:r>
              <a:rPr lang="ru-RU" dirty="0" smtClean="0"/>
              <a:t> </a:t>
            </a:r>
            <a:r>
              <a:rPr lang="ru-RU" dirty="0" err="1" smtClean="0"/>
              <a:t>компетентності</a:t>
            </a:r>
            <a:r>
              <a:rPr lang="ru-RU" dirty="0" smtClean="0"/>
              <a:t>. </a:t>
            </a:r>
            <a:r>
              <a:rPr lang="ru-RU" dirty="0"/>
              <a:t>В</a:t>
            </a:r>
            <a:r>
              <a:rPr lang="ru-RU" dirty="0" smtClean="0"/>
              <a:t>они </a:t>
            </a:r>
            <a:r>
              <a:rPr lang="ru-RU" dirty="0" err="1" smtClean="0"/>
              <a:t>ґрунтуються</a:t>
            </a:r>
            <a:r>
              <a:rPr lang="ru-RU" dirty="0" smtClean="0"/>
              <a:t> на </a:t>
            </a:r>
            <a:r>
              <a:rPr lang="ru-RU" dirty="0" err="1" smtClean="0"/>
              <a:t>навчанні</a:t>
            </a:r>
            <a:r>
              <a:rPr lang="ru-RU" dirty="0" smtClean="0"/>
              <a:t> у </a:t>
            </a:r>
            <a:r>
              <a:rPr lang="ru-RU" dirty="0" err="1" smtClean="0"/>
              <a:t>взаємодії</a:t>
            </a:r>
            <a:r>
              <a:rPr lang="ru-RU" dirty="0" smtClean="0"/>
              <a:t>, яка </a:t>
            </a:r>
            <a:r>
              <a:rPr lang="ru-RU" dirty="0" err="1" smtClean="0"/>
              <a:t>перед­бачає</a:t>
            </a:r>
            <a:r>
              <a:rPr lang="ru-RU" dirty="0" smtClean="0"/>
              <a:t>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налагодження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задля</a:t>
            </a:r>
            <a:r>
              <a:rPr lang="ru-RU" dirty="0" smtClean="0"/>
              <a:t> </a:t>
            </a:r>
            <a:r>
              <a:rPr lang="ru-RU" dirty="0" err="1" smtClean="0"/>
              <a:t>розв'я­зання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, </a:t>
            </a:r>
            <a:r>
              <a:rPr lang="ru-RU" dirty="0" err="1" smtClean="0"/>
              <a:t>взаємонавчання</a:t>
            </a:r>
            <a:r>
              <a:rPr lang="ru-RU" dirty="0" smtClean="0"/>
              <a:t>, </a:t>
            </a:r>
            <a:r>
              <a:rPr lang="ru-RU" dirty="0" err="1" smtClean="0"/>
              <a:t>актуалізацію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безкон­фліктних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97782" y="1925782"/>
            <a:ext cx="2105891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тісному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реальною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практикою,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7855" y="4740312"/>
            <a:ext cx="4959927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Кейс- </a:t>
            </a:r>
            <a:r>
              <a:rPr lang="ru-RU" sz="2400" b="1" dirty="0" err="1" smtClean="0"/>
              <a:t>технологія</a:t>
            </a:r>
            <a:r>
              <a:rPr lang="ru-RU" sz="2400" b="1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алгоритмом,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досліджується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7" y="3264906"/>
            <a:ext cx="438496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Пошуково-дослідницька діяльність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629" y="3870957"/>
            <a:ext cx="445207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Музейна педагогіка, театральна </a:t>
            </a:r>
            <a:r>
              <a:rPr lang="uk-UA" sz="2000" i="1" dirty="0" err="1" smtClean="0"/>
              <a:t>педагогіка,козацька</a:t>
            </a:r>
            <a:r>
              <a:rPr lang="uk-UA" sz="2000" i="1" dirty="0" smtClean="0"/>
              <a:t> педагогіка</a:t>
            </a:r>
            <a:endParaRPr lang="ru-RU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5947254"/>
            <a:ext cx="26689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Ігрові технології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3266" y="3510167"/>
            <a:ext cx="216202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ІКТ-технології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Компетентність - це результат освіти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7618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892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Логіка формування ключових </a:t>
            </a:r>
            <a:r>
              <a:rPr lang="uk-UA" dirty="0" err="1" smtClean="0">
                <a:solidFill>
                  <a:srgbClr val="FF0000"/>
                </a:solidFill>
              </a:rPr>
              <a:t>компетентностей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6565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335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Навчально-пізнавальна</a:t>
            </a:r>
            <a:r>
              <a:rPr lang="ru-RU" dirty="0"/>
              <a:t> </a:t>
            </a:r>
            <a:r>
              <a:rPr lang="ru-RU" dirty="0" err="1"/>
              <a:t>компетенція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5599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4281054" y="1385455"/>
            <a:ext cx="610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1. Визначаємо її змістовність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505199" y="3851564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2. Підбираємо доцільні технології і методи навчання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90306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Загальнокультурна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компетенція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0720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1404107"/>
            <a:ext cx="5001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1. Визначаємо її змістовність </a:t>
            </a:r>
            <a:endParaRPr lang="ru-RU" sz="2800" b="1" dirty="0"/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30436" y="3685309"/>
            <a:ext cx="7229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Підбираємо доцільні технології і методи навчання 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742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Здоров'язберігаюча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компетенція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2050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70763" y="1434991"/>
            <a:ext cx="5929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1. Визначаємо її змістовність 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97927" y="3726873"/>
            <a:ext cx="7439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Підбираємо доцільні технології і методи навчання </a:t>
            </a:r>
            <a:endParaRPr lang="ru-RU" sz="24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4456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Компетентність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інформаційних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комунікаційних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технологій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7207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219" y="1537855"/>
            <a:ext cx="6068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1. Визначаємо її змістовність 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3236" y="3713018"/>
            <a:ext cx="73402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2. Підбираємо доцільні технології і методи навчання 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26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/>
              </a:rPr>
              <a:t/>
            </a:r>
            <a:br>
              <a:rPr lang="ru-RU" sz="2700" b="1" i="1" dirty="0" smtClean="0">
                <a:effectLst/>
              </a:rPr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/>
              <a:t/>
            </a:r>
            <a:br>
              <a:rPr lang="ru-RU" sz="2700" b="1" i="1" dirty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кейси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Вони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розібратися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причом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системно.</a:t>
            </a:r>
            <a:b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Вони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Вони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командами.</a:t>
            </a:r>
            <a:b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Кейси –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контекстного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3057494"/>
            <a:ext cx="5015345" cy="3632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4" y="3269673"/>
            <a:ext cx="6273636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7"/>
          <a:stretch/>
        </p:blipFill>
        <p:spPr>
          <a:xfrm>
            <a:off x="872836" y="27624"/>
            <a:ext cx="10473167" cy="647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48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27" y="378980"/>
            <a:ext cx="5992091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Як це виглядає під час заняття?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1490472"/>
              </p:ext>
            </p:extLst>
          </p:nvPr>
        </p:nvGraphicFramePr>
        <p:xfrm>
          <a:off x="2031999" y="692728"/>
          <a:ext cx="9882909" cy="5445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88583" y="231063"/>
            <a:ext cx="2673928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Заняття в гуртку «Вчимося готувати»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30" y="1353731"/>
            <a:ext cx="3809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Формуємо </a:t>
            </a:r>
            <a:r>
              <a:rPr lang="uk-UA" b="1" i="1" dirty="0" err="1" smtClean="0"/>
              <a:t>здоров</a:t>
            </a:r>
            <a:r>
              <a:rPr lang="en-US" b="1" i="1" dirty="0" smtClean="0"/>
              <a:t>’</a:t>
            </a:r>
            <a:r>
              <a:rPr lang="uk-UA" b="1" i="1" dirty="0" smtClean="0"/>
              <a:t>я </a:t>
            </a:r>
            <a:r>
              <a:rPr lang="uk-UA" b="1" i="1" dirty="0" err="1" smtClean="0"/>
              <a:t>збережувальну</a:t>
            </a:r>
            <a:r>
              <a:rPr lang="uk-UA" b="1" i="1" dirty="0" smtClean="0"/>
              <a:t> компетентність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9327" y="2164186"/>
            <a:ext cx="417021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i="1" dirty="0" smtClean="0"/>
              <a:t>Знати, що таке «здорова їжа» і чому людині важливо слідкувати за своїм харчуванням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62839" y="3316349"/>
            <a:ext cx="218901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dirty="0" smtClean="0"/>
              <a:t>Вміти в недомашніх умовах забезпечити себе здоровим харчуванням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9327" y="4938003"/>
            <a:ext cx="299604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Формувати досвід за будь-яких обставин знаходити оптимальний варіант здорового харчування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0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37855" y="734291"/>
            <a:ext cx="9670471" cy="3810000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-футурологи створили проект "Атлас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nv.ua/img/forall/u/838/74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3" y="2438400"/>
            <a:ext cx="3426460" cy="17642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flipH="1">
            <a:off x="5185755" y="2639291"/>
            <a:ext cx="485879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Кібер</a:t>
            </a:r>
            <a:r>
              <a:rPr lang="uk-UA" b="1" dirty="0" smtClean="0"/>
              <a:t>-двірник – той, хто турбується про </a:t>
            </a:r>
            <a:r>
              <a:rPr lang="uk-UA" b="1" dirty="0" err="1" smtClean="0"/>
              <a:t>комп</a:t>
            </a:r>
            <a:r>
              <a:rPr lang="en-US" b="1" dirty="0" smtClean="0"/>
              <a:t>’</a:t>
            </a:r>
            <a:r>
              <a:rPr lang="uk-UA" b="1" dirty="0" err="1" smtClean="0"/>
              <a:t>ютерну</a:t>
            </a:r>
            <a:r>
              <a:rPr lang="uk-UA" b="1" dirty="0" smtClean="0"/>
              <a:t> безпечність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55964" y="4400132"/>
            <a:ext cx="22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ІТ-проповідник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8981" y="5250894"/>
            <a:ext cx="18149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Біо-етик</a:t>
            </a:r>
            <a:endParaRPr lang="ru-RU" b="1" dirty="0"/>
          </a:p>
        </p:txBody>
      </p:sp>
      <p:pic>
        <p:nvPicPr>
          <p:cNvPr id="8" name="Рисунок 7" descr="https://nv.ua/img/forall/u/838/74/vertical-far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7" y="2931292"/>
            <a:ext cx="1981200" cy="21564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809017" y="5435560"/>
            <a:ext cx="198119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Сіті-фермер</a:t>
            </a:r>
            <a:endParaRPr lang="ru-RU" b="1" dirty="0"/>
          </a:p>
        </p:txBody>
      </p:sp>
      <p:pic>
        <p:nvPicPr>
          <p:cNvPr id="10" name="Рисунок 9" descr="https://nv.ua/img/forall/u/838/74/RC_3000_new_app_1_1260x4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44" y="3447373"/>
            <a:ext cx="2512349" cy="7910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812473" y="4274177"/>
            <a:ext cx="354676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стиліст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6545" y="5087752"/>
            <a:ext cx="506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Експерт з майбутнього дитини</a:t>
            </a:r>
            <a:r>
              <a:rPr lang="uk-UA" dirty="0" smtClean="0"/>
              <a:t>.</a:t>
            </a:r>
            <a:r>
              <a:rPr lang="ru-RU" dirty="0" smtClean="0"/>
              <a:t> </a:t>
            </a:r>
            <a:r>
              <a:rPr lang="ru-RU" dirty="0" err="1"/>
              <a:t>Е</a:t>
            </a:r>
            <a:r>
              <a:rPr lang="ru-RU" dirty="0" err="1" smtClean="0"/>
              <a:t>ксперти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 err="1" smtClean="0"/>
              <a:t>направити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в </a:t>
            </a:r>
            <a:r>
              <a:rPr lang="ru-RU" dirty="0" err="1" smtClean="0"/>
              <a:t>потрібне</a:t>
            </a:r>
            <a:r>
              <a:rPr lang="ru-RU" dirty="0" smtClean="0"/>
              <a:t> русло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4594421"/>
            <a:ext cx="359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Проектувальник домашніх роботів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 по роботі з даними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аналізувати дані з інтернет-систем і давати поради щодо покращення сервісу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якими предметними галузями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язана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ця спеціальність?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s://hightech.fm/files/1/upload/1210x0/4307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55" y="457200"/>
            <a:ext cx="6414654" cy="5411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2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Walker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Talker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-компаньон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 навчені люди для підтримки бесіди на будь-яку тему з людьми похилого віку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07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9" y="457200"/>
            <a:ext cx="5389418" cy="54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839788" y="3752167"/>
            <a:ext cx="3288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якими предметними галузями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язана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ця спеціальність?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2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Міський 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-аналітик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Слідкують за порядком збирання даних у містах, запобігають зриву даних, що надходять з різноманітних облікових приладів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08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8" y="457200"/>
            <a:ext cx="6068290" cy="5411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87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Проектувальники подорожей у додатковій реальності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08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5" y="457200"/>
            <a:ext cx="5624944" cy="54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99486" y="2587313"/>
            <a:ext cx="427253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uk-UA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епоху 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 досвіду </a:t>
            </a:r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айбільш високо будуть цінуватися розваги, що дають нові знання і відчуття.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 в AR стануть стандартною практикою, а створювати сценарії, розробляти дизайн і проектувати світи будуть нові фахівці </a:t>
            </a:r>
          </a:p>
        </p:txBody>
      </p:sp>
    </p:spTree>
    <p:extLst>
      <p:ext uri="{BB962C8B-B14F-4D97-AF65-F5344CB8AC3E}">
        <p14:creationId xmlns:p14="http://schemas.microsoft.com/office/powerpoint/2010/main" val="194667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розвитку ШІ-бізнесу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hightech.fm/files/1/upload/1210x0/4308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73" y="457200"/>
            <a:ext cx="6192982" cy="54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83491" y="2139273"/>
            <a:ext cx="42448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ксперти з розвитку бізнесу  будуть просувати комп'ютерні ШІ-сервіси, розроблені компаніями </a:t>
            </a:r>
          </a:p>
        </p:txBody>
      </p:sp>
    </p:spTree>
    <p:extLst>
      <p:ext uri="{BB962C8B-B14F-4D97-AF65-F5344CB8AC3E}">
        <p14:creationId xmlns:p14="http://schemas.microsoft.com/office/powerpoint/2010/main" val="1369459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478</TotalTime>
  <Words>1630</Words>
  <Application>Microsoft Office PowerPoint</Application>
  <PresentationFormat>Широкоэкранный</PresentationFormat>
  <Paragraphs>142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Професії майбутнього</vt:lpstr>
      <vt:lpstr>Презентация PowerPoint</vt:lpstr>
      <vt:lpstr>Детектив по роботі з даними</vt:lpstr>
      <vt:lpstr>Walker/Talker Співрозмовник-компаньон</vt:lpstr>
      <vt:lpstr>Міський кібер-аналітик</vt:lpstr>
      <vt:lpstr>Проектувальники подорожей у додатковій реальності</vt:lpstr>
      <vt:lpstr>Менеджер по розвитку ШІ-бізнесу</vt:lpstr>
      <vt:lpstr>Ілон Маск показал «виносячу мізок» вантажівку та електричний суперкар </vt:lpstr>
      <vt:lpstr>Радник по фітнес-мотивації</vt:lpstr>
      <vt:lpstr>Медичний технік по роботі зі ШІ (Роботами)</vt:lpstr>
      <vt:lpstr>Дата-брокер</vt:lpstr>
      <vt:lpstr>Диспетчер магистралей </vt:lpstr>
      <vt:lpstr>Цифровий кравець</vt:lpstr>
      <vt:lpstr>Фахівець з генетичної різноманітності</vt:lpstr>
      <vt:lpstr>ІТ-координатор</vt:lpstr>
      <vt:lpstr>Криптокоуч </vt:lpstr>
      <vt:lpstr>Куратори спогадів</vt:lpstr>
      <vt:lpstr>Провідник у віртуальному магазині</vt:lpstr>
      <vt:lpstr>Директор по генетичному портфелю</vt:lpstr>
      <vt:lpstr>Тім-менеджер по роботі людини з машиною</vt:lpstr>
      <vt:lpstr>Директор по довірі</vt:lpstr>
      <vt:lpstr>Аналітик квантового навчання</vt:lpstr>
      <vt:lpstr>Майстер периферійних обчислень</vt:lpstr>
      <vt:lpstr>Фахівець з етичного постачання</vt:lpstr>
      <vt:lpstr>З якими предметними галузями пов’язані ці спеціальності?</vt:lpstr>
      <vt:lpstr>Розрізняємо компетентності і компетенції</vt:lpstr>
      <vt:lpstr>Для чого потрібно навчання? Щоб набути досвіду в практичній діяльності</vt:lpstr>
      <vt:lpstr>Такий результат можна досягти, застосовуючи в ОД :</vt:lpstr>
      <vt:lpstr>Компетентність - це результат освіти</vt:lpstr>
      <vt:lpstr>Логіка формування ключових компетентностей</vt:lpstr>
      <vt:lpstr>Навчально-пізнавальна компетенція</vt:lpstr>
      <vt:lpstr>Загальнокультурна компетенція</vt:lpstr>
      <vt:lpstr>Здоров'язберігаюча компетенція</vt:lpstr>
      <vt:lpstr>Компетентність з інформаційних і комунікаційних технологій</vt:lpstr>
      <vt:lpstr>         Чим корисні кейси? 1. Вони дозволяють учням самостійно організовувати процес засвоєння матеріалу. 2. Швидко виникає мотивація розібратися в усьому одразу, причом системно. 3. Вони дають можливість роботи з різними джерелами інформації. 4. Вони дозволяють ефективно організовувати роботу командами. 5. Кейси – це технологія сучасного контекстного навчання. </vt:lpstr>
      <vt:lpstr>Презентация PowerPoint</vt:lpstr>
      <vt:lpstr>Як це виглядає під час заняття?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Професії майбутнього</dc:title>
  <dc:creator>Viktoria</dc:creator>
  <cp:lastModifiedBy>Asus</cp:lastModifiedBy>
  <cp:revision>42</cp:revision>
  <dcterms:created xsi:type="dcterms:W3CDTF">2018-09-27T13:49:13Z</dcterms:created>
  <dcterms:modified xsi:type="dcterms:W3CDTF">2026-01-27T08:38:32Z</dcterms:modified>
</cp:coreProperties>
</file>