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5" r:id="rId8"/>
    <p:sldId id="264" r:id="rId9"/>
    <p:sldId id="266" r:id="rId10"/>
    <p:sldId id="263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01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34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306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66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492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22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48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07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23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773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140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E6A9-1EC5-4735-A329-7D48CC4D77C3}" type="datetimeFigureOut">
              <a:rPr lang="uk-UA" smtClean="0"/>
              <a:t>26.01.2026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F9C5-99FE-4C16-87B3-EDAF049A2A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99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689" y="112889"/>
            <a:ext cx="889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«Алгоритм дій!»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140" y="3940711"/>
            <a:ext cx="2549527" cy="2549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85" y="4154486"/>
            <a:ext cx="2708673" cy="2703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225" y="1146273"/>
            <a:ext cx="2089165" cy="24524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395" y="1156841"/>
            <a:ext cx="2610115" cy="26101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08" y="3940711"/>
            <a:ext cx="2447000" cy="2447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0" y="1146272"/>
            <a:ext cx="2351921" cy="23323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08" y="1313218"/>
            <a:ext cx="2209611" cy="22096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2" y="3766955"/>
            <a:ext cx="2445199" cy="2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689" y="112889"/>
            <a:ext cx="8895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«Відгадай прислів’я!»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8" y="1219200"/>
            <a:ext cx="12067821" cy="3431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1" y="5046133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на двох вариться, там і третій поживиться.</a:t>
            </a:r>
            <a:endParaRPr lang="uk-UA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689"/>
            <a:ext cx="12033955" cy="3689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1778" y="5520267"/>
            <a:ext cx="10611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ніс водить, а правди не скаже.</a:t>
            </a:r>
            <a:endParaRPr lang="uk-UA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56"/>
            <a:ext cx="12192000" cy="3601155"/>
          </a:xfrm>
        </p:spPr>
      </p:pic>
      <p:sp>
        <p:nvSpPr>
          <p:cNvPr id="5" name="TextBox 4"/>
          <p:cNvSpPr txBox="1"/>
          <p:nvPr/>
        </p:nvSpPr>
        <p:spPr>
          <a:xfrm>
            <a:off x="146755" y="5463822"/>
            <a:ext cx="1162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uk-UA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язиці</a:t>
            </a:r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медок, а на думці льодок.</a:t>
            </a:r>
            <a:endParaRPr lang="uk-UA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4" y="1106311"/>
            <a:ext cx="11913887" cy="3397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400" y="5000978"/>
            <a:ext cx="1159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 їсти калачі – не сиди на печі!</a:t>
            </a:r>
            <a:endParaRPr lang="uk-UA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6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" y="1038578"/>
            <a:ext cx="11977512" cy="3590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317067"/>
            <a:ext cx="10374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Хитрого лиса не виведеш з лісу.</a:t>
            </a:r>
            <a:endParaRPr lang="uk-UA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5"/>
            <a:ext cx="3897630" cy="3218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30" y="0"/>
            <a:ext cx="4087239" cy="3275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12" y="47581"/>
            <a:ext cx="4128688" cy="32283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" y="3275952"/>
            <a:ext cx="3813742" cy="34236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87" y="3246128"/>
            <a:ext cx="4165682" cy="3617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3275952"/>
            <a:ext cx="4293870" cy="36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22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2132"/>
            <a:ext cx="12191999" cy="33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56</Words>
  <Application>Microsoft Office PowerPoint</Application>
  <PresentationFormat>Широкоэкранный</PresentationFormat>
  <Paragraphs>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Дашка</dc:creator>
  <cp:lastModifiedBy>Дашка</cp:lastModifiedBy>
  <cp:revision>8</cp:revision>
  <dcterms:created xsi:type="dcterms:W3CDTF">2026-01-26T14:20:00Z</dcterms:created>
  <dcterms:modified xsi:type="dcterms:W3CDTF">2026-01-26T15:31:04Z</dcterms:modified>
</cp:coreProperties>
</file>